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1743" r:id="rId3"/>
    <p:sldId id="1925" r:id="rId4"/>
    <p:sldId id="1819" r:id="rId5"/>
    <p:sldId id="1873" r:id="rId6"/>
    <p:sldId id="1772" r:id="rId8"/>
    <p:sldId id="1773" r:id="rId9"/>
    <p:sldId id="1926" r:id="rId10"/>
    <p:sldId id="1774" r:id="rId11"/>
    <p:sldId id="1775" r:id="rId12"/>
    <p:sldId id="1927" r:id="rId13"/>
    <p:sldId id="1776" r:id="rId14"/>
    <p:sldId id="1777" r:id="rId15"/>
    <p:sldId id="1778" r:id="rId16"/>
    <p:sldId id="1779" r:id="rId17"/>
    <p:sldId id="1780" r:id="rId18"/>
    <p:sldId id="1782" r:id="rId19"/>
    <p:sldId id="1981" r:id="rId20"/>
    <p:sldId id="1783" r:id="rId21"/>
    <p:sldId id="1816" r:id="rId22"/>
    <p:sldId id="1817" r:id="rId23"/>
    <p:sldId id="1787" r:id="rId24"/>
    <p:sldId id="1788" r:id="rId25"/>
    <p:sldId id="1980" r:id="rId26"/>
    <p:sldId id="1789" r:id="rId27"/>
    <p:sldId id="1790" r:id="rId28"/>
    <p:sldId id="1818" r:id="rId29"/>
    <p:sldId id="1792" r:id="rId30"/>
    <p:sldId id="1793" r:id="rId31"/>
    <p:sldId id="1982" r:id="rId32"/>
    <p:sldId id="1794" r:id="rId33"/>
    <p:sldId id="1823" r:id="rId34"/>
    <p:sldId id="1796" r:id="rId35"/>
    <p:sldId id="1820" r:id="rId36"/>
    <p:sldId id="1821" r:id="rId37"/>
    <p:sldId id="1822" r:id="rId38"/>
    <p:sldId id="1801" r:id="rId39"/>
    <p:sldId id="1802" r:id="rId40"/>
    <p:sldId id="1803" r:id="rId41"/>
    <p:sldId id="1804" r:id="rId42"/>
    <p:sldId id="1824" r:id="rId43"/>
    <p:sldId id="1459" r:id="rId44"/>
    <p:sldId id="1263" r:id="rId45"/>
    <p:sldId id="1810" r:id="rId46"/>
    <p:sldId id="2021" r:id="rId47"/>
    <p:sldId id="2022" r:id="rId48"/>
    <p:sldId id="2023" r:id="rId49"/>
    <p:sldId id="2024" r:id="rId50"/>
    <p:sldId id="2020" r:id="rId51"/>
    <p:sldId id="1391" r:id="rId52"/>
    <p:sldId id="519" r:id="rId53"/>
  </p:sldIdLst>
  <p:sldSz cx="12192000" cy="6858000"/>
  <p:notesSz cx="6858000" cy="9144000"/>
  <p:embeddedFontLst>
    <p:embeddedFont>
      <p:font typeface="汉仪尚巍手书简" panose="00020600040101010101" charset="-122"/>
      <p:regular r:id="rId58"/>
    </p:embeddedFont>
    <p:embeddedFont>
      <p:font typeface="黑体" panose="02010609060101010101" pitchFamily="49" charset="-122"/>
      <p:regular r:id="rId59"/>
    </p:embeddedFont>
    <p:embeddedFont>
      <p:font typeface="楷体" panose="02010609060101010101" charset="-122"/>
      <p:regular r:id="rId60"/>
    </p:embeddedFont>
    <p:embeddedFont>
      <p:font typeface="微软雅黑" panose="020B0503020204020204" charset="-122"/>
      <p:regular r:id="rId61"/>
    </p:embeddedFont>
    <p:embeddedFont>
      <p:font typeface="Calibri" panose="020F0502020204030204" pitchFamily="34" charset="0"/>
      <p:regular r:id="rId62"/>
      <p:bold r:id="rId63"/>
      <p:italic r:id="rId64"/>
      <p:boldItalic r:id="rId65"/>
    </p:embeddedFont>
    <p:embeddedFont>
      <p:font typeface="华文仿宋" panose="02010600040101010101" charset="-122"/>
      <p:regular r:id="rId66"/>
    </p:embeddedFont>
    <p:embeddedFont>
      <p:font typeface="方正粗黑宋简体" panose="02000000000000000000" charset="-122"/>
      <p:regular r:id="rId67"/>
    </p:embeddedFont>
    <p:embeddedFont>
      <p:font typeface="仿宋" panose="02010609060101010101" charset="-122"/>
      <p:regular r:id="rId68"/>
    </p:embeddedFont>
    <p:embeddedFont>
      <p:font typeface="华文中宋" panose="02010600040101010101" pitchFamily="2" charset="-122"/>
      <p:regular r:id="rId69"/>
    </p:embeddedFont>
    <p:embeddedFont>
      <p:font typeface="Calibri" panose="020F0502020204030204"/>
      <p:regular r:id="rId70"/>
      <p:bold r:id="rId71"/>
      <p:italic r:id="rId72"/>
      <p:boldItalic r:id="rId73"/>
    </p:embeddedFont>
    <p:embeddedFont>
      <p:font typeface="华文新魏" panose="02010800040101010101" pitchFamily="2" charset="-122"/>
      <p:regular r:id="rId74"/>
    </p:embeddedFont>
    <p:embeddedFont>
      <p:font typeface="华文行楷" panose="02010800040101010101" charset="-122"/>
      <p:regular r:id="rId75"/>
    </p:embeddedFont>
    <p:embeddedFont>
      <p:font typeface="方正舒体" panose="02010601030101010101" pitchFamily="2" charset="-122"/>
      <p:regular r:id="rId76"/>
    </p:embeddedFont>
    <p:embeddedFont>
      <p:font typeface="Calibri Light" panose="020F0302020204030204" charset="0"/>
      <p:regular r:id="rId77"/>
      <p:italic r:id="rId78"/>
    </p:embeddedFont>
  </p:embeddedFontLst>
  <p:custDataLst>
    <p:tags r:id="rId7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2" userDrawn="1">
          <p15:clr>
            <a:srgbClr val="A4A3A4"/>
          </p15:clr>
        </p15:guide>
        <p15:guide id="2" pos="38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0" name="PC" initials="" lastIdx="0" clrIdx="0"/>
  <p:cmAuthor id="7" name="1206988966@qq.com" initials="1" lastIdx="0" clrIdx="2"/>
  <p:cmAuthor id="8" name="姜伟光" initials="姜" lastIdx="0" clrIdx="0"/>
  <p:cmAuthor id="9" name="12279" initials="1" lastIdx="0" clrIdx="8"/>
  <p:cmAuthor id="3" name="fafa" initials="f" lastIdx="0" clrIdx="1"/>
  <p:cmAuthor id="10" name="86136" initials="8" lastIdx="0" clrIdx="9"/>
  <p:cmAuthor id="4" name="王习习" initials="王" lastIdx="0" clrIdx="0"/>
  <p:cmAuthor id="5" name="宋洁然" initials="宋" lastIdx="0" clrIdx="1"/>
  <p:cmAuthor id="6" name="ming qiu" initials="m" lastIdx="0" clrIdx="1"/>
  <p:cmAuthor id="11" name="善良 的路辉" initials="A" lastIdx="0" clrIdx="10"/>
  <p:cmAuthor id="13" name="xtzj" initials="x" lastIdx="0" clrIdx="0"/>
  <p:cmAuthor id="15" name="付" initials="付"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1D41D5"/>
    <a:srgbClr val="1F2DA8"/>
    <a:srgbClr val="1552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362"/>
        <p:guide pos="387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9" Type="http://schemas.openxmlformats.org/officeDocument/2006/relationships/tags" Target="tags/tag661.xml"/><Relationship Id="rId78" Type="http://schemas.openxmlformats.org/officeDocument/2006/relationships/font" Target="fonts/font21.fntdata"/><Relationship Id="rId77" Type="http://schemas.openxmlformats.org/officeDocument/2006/relationships/font" Target="fonts/font20.fntdata"/><Relationship Id="rId76" Type="http://schemas.openxmlformats.org/officeDocument/2006/relationships/font" Target="fonts/font19.fntdata"/><Relationship Id="rId75" Type="http://schemas.openxmlformats.org/officeDocument/2006/relationships/font" Target="fonts/font18.fntdata"/><Relationship Id="rId74" Type="http://schemas.openxmlformats.org/officeDocument/2006/relationships/font" Target="fonts/font17.fntdata"/><Relationship Id="rId73" Type="http://schemas.openxmlformats.org/officeDocument/2006/relationships/font" Target="fonts/font16.fntdata"/><Relationship Id="rId72" Type="http://schemas.openxmlformats.org/officeDocument/2006/relationships/font" Target="fonts/font15.fntdata"/><Relationship Id="rId71" Type="http://schemas.openxmlformats.org/officeDocument/2006/relationships/font" Target="fonts/font14.fntdata"/><Relationship Id="rId70" Type="http://schemas.openxmlformats.org/officeDocument/2006/relationships/font" Target="fonts/font13.fntdata"/><Relationship Id="rId7" Type="http://schemas.openxmlformats.org/officeDocument/2006/relationships/notesMaster" Target="notesMasters/notesMaster1.xml"/><Relationship Id="rId69" Type="http://schemas.openxmlformats.org/officeDocument/2006/relationships/font" Target="fonts/font12.fntdata"/><Relationship Id="rId68" Type="http://schemas.openxmlformats.org/officeDocument/2006/relationships/font" Target="fonts/font11.fntdata"/><Relationship Id="rId67" Type="http://schemas.openxmlformats.org/officeDocument/2006/relationships/font" Target="fonts/font10.fntdata"/><Relationship Id="rId66" Type="http://schemas.openxmlformats.org/officeDocument/2006/relationships/font" Target="fonts/font9.fntdata"/><Relationship Id="rId65" Type="http://schemas.openxmlformats.org/officeDocument/2006/relationships/font" Target="fonts/font8.fntdata"/><Relationship Id="rId64" Type="http://schemas.openxmlformats.org/officeDocument/2006/relationships/font" Target="fonts/font7.fntdata"/><Relationship Id="rId63" Type="http://schemas.openxmlformats.org/officeDocument/2006/relationships/font" Target="fonts/font6.fntdata"/><Relationship Id="rId62" Type="http://schemas.openxmlformats.org/officeDocument/2006/relationships/font" Target="fonts/font5.fntdata"/><Relationship Id="rId61" Type="http://schemas.openxmlformats.org/officeDocument/2006/relationships/font" Target="fonts/font4.fntdata"/><Relationship Id="rId60" Type="http://schemas.openxmlformats.org/officeDocument/2006/relationships/font" Target="fonts/font3.fntdata"/><Relationship Id="rId6" Type="http://schemas.openxmlformats.org/officeDocument/2006/relationships/slide" Target="slides/slide4.xml"/><Relationship Id="rId59" Type="http://schemas.openxmlformats.org/officeDocument/2006/relationships/font" Target="fonts/font2.fntdata"/><Relationship Id="rId58" Type="http://schemas.openxmlformats.org/officeDocument/2006/relationships/font" Target="fonts/font1.fntdata"/><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1#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2453717-ADB3-43DA-A31A-779A61C6321E}" type="doc">
      <dgm:prSet loTypeId="urn:microsoft.com/office/officeart/2005/8/layout/radial4#1" loCatId="relationship" qsTypeId="urn:microsoft.com/office/officeart/2005/8/quickstyle/simple1#1" qsCatId="simple" csTypeId="urn:microsoft.com/office/officeart/2005/8/colors/accent2_1#1" csCatId="accent2" phldr="1"/>
      <dgm:spPr/>
      <dgm:t>
        <a:bodyPr/>
        <a:lstStyle/>
        <a:p>
          <a:endParaRPr lang="zh-CN" altLang="en-US"/>
        </a:p>
      </dgm:t>
    </dgm:pt>
    <dgm:pt modelId="{34AB340D-1644-446A-9BF9-B33DDA78F617}" cxnId="{8BE904AF-B23B-43C9-9A65-D74F9C2AF9A1}" type="par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3FCBBDCB-A3E4-475E-BFF4-1A9E1CBB9F1E}">
      <dgm:prSet phldrT="[文本]" custT="1"/>
      <dgm:spPr>
        <a:solidFill>
          <a:schemeClr val="accent2">
            <a:lumMod val="20000"/>
            <a:lumOff val="80000"/>
          </a:schemeClr>
        </a:solidFill>
      </dgm:spPr>
      <dgm:t>
        <a:bodyPr/>
        <a:lstStyle/>
        <a:p>
          <a:r>
            <a:rPr lang="zh-CN" altLang="en-US" sz="2400">
              <a:latin typeface="黑体" panose="02010609060101010101" pitchFamily="49" charset="-122"/>
              <a:ea typeface="黑体" panose="02010609060101010101" pitchFamily="49" charset="-122"/>
            </a:rPr>
            <a:t>改革</a:t>
          </a:r>
          <a:endParaRPr lang="en-US" altLang="zh-CN" sz="2400">
            <a:latin typeface="黑体" panose="02010609060101010101" pitchFamily="49" charset="-122"/>
            <a:ea typeface="黑体" panose="02010609060101010101" pitchFamily="49" charset="-122"/>
          </a:endParaRPr>
        </a:p>
        <a:p>
          <a:r>
            <a:rPr lang="zh-CN" altLang="en-US" sz="2400">
              <a:latin typeface="黑体" panose="02010609060101010101" pitchFamily="49" charset="-122"/>
              <a:ea typeface="黑体" panose="02010609060101010101" pitchFamily="49" charset="-122"/>
            </a:rPr>
            <a:t>成败</a:t>
          </a:r>
        </a:p>
      </dgm:t>
    </dgm:pt>
    <dgm:pt modelId="{FDB390FD-EFB9-4C90-9570-9DD7095D7D52}" cxnId="{CD2C870E-C2DB-4FA2-B950-90310CC15A06}" type="par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EC88961B-FF5F-4D02-9857-B1A509DBD979}">
      <dgm:prSet phldrT="[文本]" custT="1"/>
      <dgm:spPr/>
      <dgm:t>
        <a:bodyPr/>
        <a:lstStyle/>
        <a:p>
          <a:r>
            <a:rPr lang="zh-CN" altLang="en-US" sz="2400">
              <a:latin typeface="黑体" panose="02010609060101010101" pitchFamily="49" charset="-122"/>
              <a:ea typeface="黑体" panose="02010609060101010101" pitchFamily="49" charset="-122"/>
            </a:rPr>
            <a:t>个人</a:t>
          </a:r>
          <a:endParaRPr lang="en-US" altLang="zh-CN" sz="2400">
            <a:latin typeface="黑体" panose="02010609060101010101" pitchFamily="49" charset="-122"/>
            <a:ea typeface="黑体" panose="02010609060101010101" pitchFamily="49" charset="-122"/>
          </a:endParaRPr>
        </a:p>
        <a:p>
          <a:r>
            <a:rPr lang="zh-CN" altLang="en-US" sz="2400">
              <a:latin typeface="黑体" panose="02010609060101010101" pitchFamily="49" charset="-122"/>
              <a:ea typeface="黑体" panose="02010609060101010101" pitchFamily="49" charset="-122"/>
            </a:rPr>
            <a:t>命运</a:t>
          </a:r>
        </a:p>
      </dgm:t>
    </dgm:pt>
    <dgm:pt modelId="{F7185905-E03B-4D61-8D30-143D0A1F2A17}" cxnId="{CD2C870E-C2DB-4FA2-B950-90310CC15A06}" type="sib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DB958703-A881-46EA-8940-8080A588E485}" cxnId="{6735A564-3C62-449B-B2DD-89D1DA315244}" type="par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3BA2A276-0E68-4080-93E1-AF1207642B16}">
      <dgm:prSet phldrT="[文本]" custT="1"/>
      <dgm:spPr/>
      <dgm:t>
        <a:bodyPr/>
        <a:lstStyle/>
        <a:p>
          <a:r>
            <a:rPr lang="zh-CN" altLang="en-US" sz="2400">
              <a:latin typeface="黑体" panose="02010609060101010101" pitchFamily="49" charset="-122"/>
              <a:ea typeface="黑体" panose="02010609060101010101" pitchFamily="49" charset="-122"/>
            </a:rPr>
            <a:t>历史</a:t>
          </a:r>
          <a:endParaRPr lang="en-US" altLang="zh-CN" sz="2400">
            <a:latin typeface="黑体" panose="02010609060101010101" pitchFamily="49" charset="-122"/>
            <a:ea typeface="黑体" panose="02010609060101010101" pitchFamily="49" charset="-122"/>
          </a:endParaRPr>
        </a:p>
        <a:p>
          <a:r>
            <a:rPr lang="zh-CN" altLang="en-US" sz="2400">
              <a:latin typeface="黑体" panose="02010609060101010101" pitchFamily="49" charset="-122"/>
              <a:ea typeface="黑体" panose="02010609060101010101" pitchFamily="49" charset="-122"/>
            </a:rPr>
            <a:t>潮流</a:t>
          </a:r>
        </a:p>
      </dgm:t>
    </dgm:pt>
    <dgm:pt modelId="{7B687338-61D4-43C8-A88D-95692B90524F}" cxnId="{6735A564-3C62-449B-B2DD-89D1DA315244}" type="sib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9C649978-DB8C-42B6-8D0B-034ECDF76FA6}" cxnId="{931B7C7E-6672-4F75-93D7-0C4B2149EBFD}" type="par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0FEE37B1-69A3-4CCF-AE13-2A410B110372}">
      <dgm:prSet phldrT="[文本]" custT="1"/>
      <dgm:spPr/>
      <dgm:t>
        <a:bodyPr/>
        <a:lstStyle/>
        <a:p>
          <a:r>
            <a:rPr lang="zh-CN" altLang="en-US" sz="2400">
              <a:latin typeface="黑体" panose="02010609060101010101" pitchFamily="49" charset="-122"/>
              <a:ea typeface="黑体" panose="02010609060101010101" pitchFamily="49" charset="-122"/>
            </a:rPr>
            <a:t>短期</a:t>
          </a:r>
          <a:endParaRPr lang="en-US" altLang="zh-CN" sz="2400">
            <a:latin typeface="黑体" panose="02010609060101010101" pitchFamily="49" charset="-122"/>
            <a:ea typeface="黑体" panose="02010609060101010101" pitchFamily="49" charset="-122"/>
          </a:endParaRPr>
        </a:p>
        <a:p>
          <a:r>
            <a:rPr lang="zh-CN" altLang="en-US" sz="2400">
              <a:latin typeface="黑体" panose="02010609060101010101" pitchFamily="49" charset="-122"/>
              <a:ea typeface="黑体" panose="02010609060101010101" pitchFamily="49" charset="-122"/>
            </a:rPr>
            <a:t>结果</a:t>
          </a:r>
        </a:p>
      </dgm:t>
    </dgm:pt>
    <dgm:pt modelId="{931E6283-5B0A-4A50-B41B-65B3F5C7070B}" cxnId="{931B7C7E-6672-4F75-93D7-0C4B2149EBFD}" type="sib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26DF577D-A2AE-489F-8383-7A57A1B5CF9F}" cxnId="{037B09CB-25A9-4084-B12F-262A7652D12E}" type="par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13A19D96-AA92-46C2-B041-B6F17534CB7A}">
      <dgm:prSet custT="1"/>
      <dgm:spPr/>
      <dgm:t>
        <a:bodyPr/>
        <a:lstStyle/>
        <a:p>
          <a:r>
            <a:rPr lang="zh-CN" altLang="en-US" sz="2400">
              <a:latin typeface="黑体" panose="02010609060101010101" pitchFamily="49" charset="-122"/>
              <a:ea typeface="黑体" panose="02010609060101010101" pitchFamily="49" charset="-122"/>
            </a:rPr>
            <a:t>长期</a:t>
          </a:r>
          <a:endParaRPr lang="en-US" altLang="zh-CN" sz="2400">
            <a:latin typeface="黑体" panose="02010609060101010101" pitchFamily="49" charset="-122"/>
            <a:ea typeface="黑体" panose="02010609060101010101" pitchFamily="49" charset="-122"/>
          </a:endParaRPr>
        </a:p>
        <a:p>
          <a:r>
            <a:rPr lang="zh-CN" altLang="en-US" sz="2400">
              <a:latin typeface="黑体" panose="02010609060101010101" pitchFamily="49" charset="-122"/>
              <a:ea typeface="黑体" panose="02010609060101010101" pitchFamily="49" charset="-122"/>
            </a:rPr>
            <a:t>影响</a:t>
          </a:r>
        </a:p>
      </dgm:t>
    </dgm:pt>
    <dgm:pt modelId="{B5D0F11A-B1A6-4106-8CE1-3D972AE19B8E}" cxnId="{037B09CB-25A9-4084-B12F-262A7652D12E}" type="sib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BB03B19A-271C-47BE-8EF5-3AA24E27552C}" cxnId="{8BE904AF-B23B-43C9-9A65-D74F9C2AF9A1}" type="sibTrans">
      <dgm:prSet custT="1"/>
      <dgm:spPr/>
      <dgm:t>
        <a:bodyPr/>
        <a:lstStyle/>
        <a:p>
          <a:endParaRPr lang="zh-CN" altLang="en-US" sz="2400">
            <a:latin typeface="黑体" panose="02010609060101010101" pitchFamily="49" charset="-122"/>
            <a:ea typeface="黑体" panose="02010609060101010101" pitchFamily="49" charset="-122"/>
          </a:endParaRPr>
        </a:p>
      </dgm:t>
    </dgm:pt>
    <dgm:pt modelId="{7CF8B1C7-67D3-425F-B752-5DBDB3DC524C}" type="pres">
      <dgm:prSet presAssocID="{E2453717-ADB3-43DA-A31A-779A61C6321E}" presName="cycle">
        <dgm:presLayoutVars>
          <dgm:chMax val="1"/>
          <dgm:dir/>
          <dgm:animLvl val="ctr"/>
          <dgm:resizeHandles val="exact"/>
        </dgm:presLayoutVars>
      </dgm:prSet>
      <dgm:spPr/>
      <dgm:t>
        <a:bodyPr/>
        <a:lstStyle/>
        <a:p/>
      </dgm:t>
    </dgm:pt>
    <dgm:pt modelId="{380F8B04-6ED0-45F1-ADCE-59D1D27AFDF8}" type="pres">
      <dgm:prSet presAssocID="{3FCBBDCB-A3E4-475E-BFF4-1A9E1CBB9F1E}" presName="centerShape" presStyleLbl="node0" presStyleCnt="1"/>
      <dgm:spPr/>
      <dgm:t>
        <a:bodyPr/>
        <a:lstStyle/>
        <a:p/>
      </dgm:t>
    </dgm:pt>
    <dgm:pt modelId="{260C9BE4-E884-4E0D-BC56-627AEEE87C5C}" type="pres">
      <dgm:prSet presAssocID="{FDB390FD-EFB9-4C90-9570-9DD7095D7D52}" presName="parTrans" presStyleLbl="bgSibTrans2D1" presStyleCnt="4"/>
      <dgm:spPr/>
      <dgm:t>
        <a:bodyPr/>
        <a:lstStyle/>
        <a:p/>
      </dgm:t>
    </dgm:pt>
    <dgm:pt modelId="{DF6CADC7-A3CF-4052-8CDA-8B2AE92EE045}" type="pres">
      <dgm:prSet presAssocID="{EC88961B-FF5F-4D02-9857-B1A509DBD979}" presName="node" presStyleLbl="node1" presStyleCnt="4">
        <dgm:presLayoutVars>
          <dgm:bulletEnabled val="1"/>
        </dgm:presLayoutVars>
      </dgm:prSet>
      <dgm:spPr/>
      <dgm:t>
        <a:bodyPr/>
        <a:lstStyle/>
        <a:p/>
      </dgm:t>
    </dgm:pt>
    <dgm:pt modelId="{57BD37F9-1B9D-4A8F-87A7-D324F28F9754}" type="pres">
      <dgm:prSet presAssocID="{DB958703-A881-46EA-8940-8080A588E485}" presName="parTrans" presStyleLbl="bgSibTrans2D1" presStyleIdx="1" presStyleCnt="4"/>
      <dgm:spPr/>
      <dgm:t>
        <a:bodyPr/>
        <a:lstStyle/>
        <a:p/>
      </dgm:t>
    </dgm:pt>
    <dgm:pt modelId="{DB414298-A439-431D-98B6-71B7AE98F000}" type="pres">
      <dgm:prSet presAssocID="{3BA2A276-0E68-4080-93E1-AF1207642B16}" presName="node" presStyleLbl="node1" presStyleIdx="1" presStyleCnt="4">
        <dgm:presLayoutVars>
          <dgm:bulletEnabled val="1"/>
        </dgm:presLayoutVars>
      </dgm:prSet>
      <dgm:spPr/>
      <dgm:t>
        <a:bodyPr/>
        <a:lstStyle/>
        <a:p/>
      </dgm:t>
    </dgm:pt>
    <dgm:pt modelId="{D73EA389-D9E1-4027-A3CA-59276DFA305B}" type="pres">
      <dgm:prSet presAssocID="{9C649978-DB8C-42B6-8D0B-034ECDF76FA6}" presName="parTrans" presStyleLbl="bgSibTrans2D1" presStyleIdx="2" presStyleCnt="4"/>
      <dgm:spPr/>
      <dgm:t>
        <a:bodyPr/>
        <a:lstStyle/>
        <a:p/>
      </dgm:t>
    </dgm:pt>
    <dgm:pt modelId="{531D0D8D-2DBF-489C-9F47-C76ABD95197F}" type="pres">
      <dgm:prSet presAssocID="{0FEE37B1-69A3-4CCF-AE13-2A410B110372}" presName="node" presStyleLbl="node1" presStyleIdx="2" presStyleCnt="4">
        <dgm:presLayoutVars>
          <dgm:bulletEnabled val="1"/>
        </dgm:presLayoutVars>
      </dgm:prSet>
      <dgm:spPr/>
      <dgm:t>
        <a:bodyPr/>
        <a:lstStyle/>
        <a:p/>
      </dgm:t>
    </dgm:pt>
    <dgm:pt modelId="{AC1EB66C-CD6C-432C-AFFA-F2C9FA593D90}" type="pres">
      <dgm:prSet presAssocID="{26DF577D-A2AE-489F-8383-7A57A1B5CF9F}" presName="parTrans" presStyleLbl="bgSibTrans2D1" presStyleIdx="3" presStyleCnt="4"/>
      <dgm:spPr/>
      <dgm:t>
        <a:bodyPr/>
        <a:lstStyle/>
        <a:p/>
      </dgm:t>
    </dgm:pt>
    <dgm:pt modelId="{7854D5B6-7CB7-483A-BFDD-EBE66A626A91}" type="pres">
      <dgm:prSet presAssocID="{13A19D96-AA92-46C2-B041-B6F17534CB7A}" presName="node" presStyleLbl="node1" presStyleIdx="3" presStyleCnt="4">
        <dgm:presLayoutVars>
          <dgm:bulletEnabled val="1"/>
        </dgm:presLayoutVars>
      </dgm:prSet>
      <dgm:spPr/>
      <dgm:t>
        <a:bodyPr/>
        <a:lstStyle/>
        <a:p/>
      </dgm:t>
    </dgm:pt>
  </dgm:ptLst>
  <dgm:cxnLst>
    <dgm:cxn modelId="{8BE904AF-B23B-43C9-9A65-D74F9C2AF9A1}" srcId="{E2453717-ADB3-43DA-A31A-779A61C6321E}" destId="{3FCBBDCB-A3E4-475E-BFF4-1A9E1CBB9F1E}" srcOrd="0" destOrd="0" parTransId="{34AB340D-1644-446A-9BF9-B33DDA78F617}" sibTransId="{BB03B19A-271C-47BE-8EF5-3AA24E27552C}"/>
    <dgm:cxn modelId="{CD2C870E-C2DB-4FA2-B950-90310CC15A06}" srcId="{3FCBBDCB-A3E4-475E-BFF4-1A9E1CBB9F1E}" destId="{EC88961B-FF5F-4D02-9857-B1A509DBD979}" srcOrd="0" destOrd="0" parTransId="{FDB390FD-EFB9-4C90-9570-9DD7095D7D52}" sibTransId="{F7185905-E03B-4D61-8D30-143D0A1F2A17}"/>
    <dgm:cxn modelId="{6735A564-3C62-449B-B2DD-89D1DA315244}" srcId="{3FCBBDCB-A3E4-475E-BFF4-1A9E1CBB9F1E}" destId="{3BA2A276-0E68-4080-93E1-AF1207642B16}" srcOrd="1" destOrd="0" parTransId="{DB958703-A881-46EA-8940-8080A588E485}" sibTransId="{7B687338-61D4-43C8-A88D-95692B90524F}"/>
    <dgm:cxn modelId="{931B7C7E-6672-4F75-93D7-0C4B2149EBFD}" srcId="{3FCBBDCB-A3E4-475E-BFF4-1A9E1CBB9F1E}" destId="{0FEE37B1-69A3-4CCF-AE13-2A410B110372}" srcOrd="2" destOrd="0" parTransId="{9C649978-DB8C-42B6-8D0B-034ECDF76FA6}" sibTransId="{931E6283-5B0A-4A50-B41B-65B3F5C7070B}"/>
    <dgm:cxn modelId="{037B09CB-25A9-4084-B12F-262A7652D12E}" srcId="{3FCBBDCB-A3E4-475E-BFF4-1A9E1CBB9F1E}" destId="{13A19D96-AA92-46C2-B041-B6F17534CB7A}" srcOrd="3" destOrd="0" parTransId="{26DF577D-A2AE-489F-8383-7A57A1B5CF9F}" sibTransId="{B5D0F11A-B1A6-4106-8CE1-3D972AE19B8E}"/>
    <dgm:cxn modelId="{9B676C92-716F-4A91-A7DE-F48EA8225C67}" type="presOf" srcId="{E2453717-ADB3-43DA-A31A-779A61C6321E}" destId="{7CF8B1C7-67D3-425F-B752-5DBDB3DC524C}" srcOrd="0" destOrd="0" presId="urn:microsoft.com/office/officeart/2005/8/layout/radial4#1"/>
    <dgm:cxn modelId="{3ECA4CC7-DDA1-4CF6-BA2A-342473B334B4}" type="presParOf" srcId="{7CF8B1C7-67D3-425F-B752-5DBDB3DC524C}" destId="{380F8B04-6ED0-45F1-ADCE-59D1D27AFDF8}" srcOrd="0" destOrd="0" presId="urn:microsoft.com/office/officeart/2005/8/layout/radial4#1"/>
    <dgm:cxn modelId="{D4D29231-3447-4E7B-B544-ACFF14EDC1F9}" type="presOf" srcId="{3FCBBDCB-A3E4-475E-BFF4-1A9E1CBB9F1E}" destId="{380F8B04-6ED0-45F1-ADCE-59D1D27AFDF8}" srcOrd="0" destOrd="0" presId="urn:microsoft.com/office/officeart/2005/8/layout/radial4#1"/>
    <dgm:cxn modelId="{5AD4E375-4C14-4A3A-9989-AADA8ED97575}" type="presParOf" srcId="{7CF8B1C7-67D3-425F-B752-5DBDB3DC524C}" destId="{260C9BE4-E884-4E0D-BC56-627AEEE87C5C}" srcOrd="1" destOrd="0" presId="urn:microsoft.com/office/officeart/2005/8/layout/radial4#1"/>
    <dgm:cxn modelId="{650EA4BA-288D-4E22-80C0-52F034948C59}" type="presOf" srcId="{FDB390FD-EFB9-4C90-9570-9DD7095D7D52}" destId="{260C9BE4-E884-4E0D-BC56-627AEEE87C5C}" srcOrd="0" destOrd="0" presId="urn:microsoft.com/office/officeart/2005/8/layout/radial4#1"/>
    <dgm:cxn modelId="{DA33A5F9-014E-4C76-9BAA-21454721289E}" type="presParOf" srcId="{7CF8B1C7-67D3-425F-B752-5DBDB3DC524C}" destId="{DF6CADC7-A3CF-4052-8CDA-8B2AE92EE045}" srcOrd="2" destOrd="0" presId="urn:microsoft.com/office/officeart/2005/8/layout/radial4#1"/>
    <dgm:cxn modelId="{6A04DE52-8ADE-48C7-B23A-662403AF4FC9}" type="presOf" srcId="{EC88961B-FF5F-4D02-9857-B1A509DBD979}" destId="{DF6CADC7-A3CF-4052-8CDA-8B2AE92EE045}" srcOrd="0" destOrd="0" presId="urn:microsoft.com/office/officeart/2005/8/layout/radial4#1"/>
    <dgm:cxn modelId="{3EDF7D5E-0AA4-431C-8B63-E063545317D3}" type="presParOf" srcId="{7CF8B1C7-67D3-425F-B752-5DBDB3DC524C}" destId="{57BD37F9-1B9D-4A8F-87A7-D324F28F9754}" srcOrd="3" destOrd="0" presId="urn:microsoft.com/office/officeart/2005/8/layout/radial4#1"/>
    <dgm:cxn modelId="{F3A8BFDF-7E91-4A38-9961-7A849382C9C2}" type="presOf" srcId="{DB958703-A881-46EA-8940-8080A588E485}" destId="{57BD37F9-1B9D-4A8F-87A7-D324F28F9754}" srcOrd="0" destOrd="0" presId="urn:microsoft.com/office/officeart/2005/8/layout/radial4#1"/>
    <dgm:cxn modelId="{55FB0F58-9945-45D1-A33D-E722B7583B0C}" type="presParOf" srcId="{7CF8B1C7-67D3-425F-B752-5DBDB3DC524C}" destId="{DB414298-A439-431D-98B6-71B7AE98F000}" srcOrd="4" destOrd="0" presId="urn:microsoft.com/office/officeart/2005/8/layout/radial4#1"/>
    <dgm:cxn modelId="{3BC6CD6F-E24D-4EB1-BBCA-4BBE0D8DD222}" type="presOf" srcId="{3BA2A276-0E68-4080-93E1-AF1207642B16}" destId="{DB414298-A439-431D-98B6-71B7AE98F000}" srcOrd="0" destOrd="0" presId="urn:microsoft.com/office/officeart/2005/8/layout/radial4#1"/>
    <dgm:cxn modelId="{F41A6422-7DCF-479A-A020-C4662FB93521}" type="presParOf" srcId="{7CF8B1C7-67D3-425F-B752-5DBDB3DC524C}" destId="{D73EA389-D9E1-4027-A3CA-59276DFA305B}" srcOrd="5" destOrd="0" presId="urn:microsoft.com/office/officeart/2005/8/layout/radial4#1"/>
    <dgm:cxn modelId="{0C7FEAB5-C727-4457-A231-156FAD54AEDD}" type="presOf" srcId="{9C649978-DB8C-42B6-8D0B-034ECDF76FA6}" destId="{D73EA389-D9E1-4027-A3CA-59276DFA305B}" srcOrd="0" destOrd="0" presId="urn:microsoft.com/office/officeart/2005/8/layout/radial4#1"/>
    <dgm:cxn modelId="{42260512-D9CE-4BF4-A86A-467ED11D1094}" type="presParOf" srcId="{7CF8B1C7-67D3-425F-B752-5DBDB3DC524C}" destId="{531D0D8D-2DBF-489C-9F47-C76ABD95197F}" srcOrd="6" destOrd="0" presId="urn:microsoft.com/office/officeart/2005/8/layout/radial4#1"/>
    <dgm:cxn modelId="{7868970B-3E74-4E5E-A019-CCE4F3DF46E4}" type="presOf" srcId="{0FEE37B1-69A3-4CCF-AE13-2A410B110372}" destId="{531D0D8D-2DBF-489C-9F47-C76ABD95197F}" srcOrd="0" destOrd="0" presId="urn:microsoft.com/office/officeart/2005/8/layout/radial4#1"/>
    <dgm:cxn modelId="{0B73E2C6-13D9-422B-A84A-7FEB7CC7558E}" type="presParOf" srcId="{7CF8B1C7-67D3-425F-B752-5DBDB3DC524C}" destId="{AC1EB66C-CD6C-432C-AFFA-F2C9FA593D90}" srcOrd="7" destOrd="0" presId="urn:microsoft.com/office/officeart/2005/8/layout/radial4#1"/>
    <dgm:cxn modelId="{DCB4436E-7A09-465E-B10F-629B8A9BCE5C}" type="presOf" srcId="{26DF577D-A2AE-489F-8383-7A57A1B5CF9F}" destId="{AC1EB66C-CD6C-432C-AFFA-F2C9FA593D90}" srcOrd="0" destOrd="0" presId="urn:microsoft.com/office/officeart/2005/8/layout/radial4#1"/>
    <dgm:cxn modelId="{745AD952-0C59-4D3F-9582-7EE47EDC551A}" type="presParOf" srcId="{7CF8B1C7-67D3-425F-B752-5DBDB3DC524C}" destId="{7854D5B6-7CB7-483A-BFDD-EBE66A626A91}" srcOrd="8" destOrd="0" presId="urn:microsoft.com/office/officeart/2005/8/layout/radial4#1"/>
    <dgm:cxn modelId="{356BC3B9-04FA-4DCD-9993-90DC8EF473C4}" type="presOf" srcId="{13A19D96-AA92-46C2-B041-B6F17534CB7A}" destId="{7854D5B6-7CB7-483A-BFDD-EBE66A626A91}" srcOrd="0" destOrd="0" presId="urn:microsoft.com/office/officeart/2005/8/layout/radial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2A7BF6-C5C4-4205-9124-9156D5A0FF62}" type="doc">
      <dgm:prSet loTypeId="urn:microsoft.com/office/officeart/2005/8/layout/chart3#1" loCatId="relationship" qsTypeId="urn:microsoft.com/office/officeart/2005/8/quickstyle/simple1#2" qsCatId="simple" csTypeId="urn:microsoft.com/office/officeart/2005/8/colors/colorful1#2" csCatId="accent1" phldr="1"/>
      <dgm:spPr/>
      <dgm:t>
        <a:bodyPr/>
        <a:lstStyle/>
        <a:p>
          <a:endParaRPr/>
        </a:p>
      </dgm:t>
    </dgm:pt>
    <dgm:pt modelId="{B0F50286-39B7-44BA-B5D7-218AF3B2E4E5}" cxnId="{916AE7C1-BE76-4781-BB51-D0DE37D178DD}" type="parTrans">
      <dgm:prSet/>
      <dgm:spPr/>
      <dgm:t>
        <a:bodyPr/>
        <a:lstStyle/>
        <a:p>
          <a:endParaRPr lang="zh-CN" altLang="en-US"/>
        </a:p>
      </dgm:t>
    </dgm:pt>
    <dgm:pt modelId="{65F48770-481A-4163-AFC7-D503548ED498}">
      <dgm:prSet phldrT="[文本]" custT="0"/>
      <dgm:spPr>
        <a:solidFill>
          <a:srgbClr val="132955"/>
        </a:solidFill>
      </dgm:spPr>
      <dgm:t>
        <a:bodyPr vert="horz" wrap="square"/>
        <a:lstStyle/>
        <a:p>
          <a:pPr>
            <a:lnSpc>
              <a:spcPct val="100000"/>
            </a:lnSpc>
            <a:spcBef>
              <a:spcPct val="0"/>
            </a:spcBef>
            <a:spcAft>
              <a:spcPct val="35000"/>
            </a:spcAft>
          </a:pPr>
          <a:r>
            <a:rPr lang="zh-CN" altLang="en-US" b="1">
              <a:solidFill>
                <a:schemeClr val="bg1"/>
              </a:solidFill>
            </a:rPr>
            <a:t>魏</a:t>
          </a:r>
        </a:p>
      </dgm:t>
    </dgm:pt>
    <dgm:pt modelId="{1EAF902D-B9E5-4236-8885-C26B25E2D413}" cxnId="{916AE7C1-BE76-4781-BB51-D0DE37D178DD}" type="sibTrans">
      <dgm:prSet/>
      <dgm:spPr/>
      <dgm:t>
        <a:bodyPr/>
        <a:lstStyle/>
        <a:p>
          <a:endParaRPr lang="zh-CN" altLang="en-US"/>
        </a:p>
      </dgm:t>
    </dgm:pt>
    <dgm:pt modelId="{7BA47608-A888-42CD-AE60-06756AF5F262}" cxnId="{1272807C-E9C7-4379-AA30-F050DDB39EC6}" type="parTrans">
      <dgm:prSet/>
      <dgm:spPr/>
      <dgm:t>
        <a:bodyPr/>
        <a:lstStyle/>
        <a:p>
          <a:endParaRPr lang="zh-CN" altLang="en-US"/>
        </a:p>
      </dgm:t>
    </dgm:pt>
    <dgm:pt modelId="{8FC2087B-DBAB-4B99-92CD-E346FD81DB06}">
      <dgm:prSet phldrT="[文本]" custT="0"/>
      <dgm:spPr>
        <a:solidFill>
          <a:srgbClr val="004620"/>
        </a:solidFill>
      </dgm:spPr>
      <dgm:t>
        <a:bodyPr vert="horz" wrap="square"/>
        <a:lstStyle/>
        <a:p>
          <a:pPr>
            <a:lnSpc>
              <a:spcPct val="100000"/>
            </a:lnSpc>
            <a:spcBef>
              <a:spcPct val="0"/>
            </a:spcBef>
            <a:spcAft>
              <a:spcPct val="35000"/>
            </a:spcAft>
          </a:pPr>
          <a:r>
            <a:rPr lang="zh-CN" altLang="en-US" b="1">
              <a:solidFill>
                <a:schemeClr val="bg1"/>
              </a:solidFill>
            </a:rPr>
            <a:t>吴</a:t>
          </a:r>
        </a:p>
      </dgm:t>
    </dgm:pt>
    <dgm:pt modelId="{D4AA31C8-39A3-42E7-885F-549031C4BE38}" cxnId="{1272807C-E9C7-4379-AA30-F050DDB39EC6}" type="sibTrans">
      <dgm:prSet/>
      <dgm:spPr/>
      <dgm:t>
        <a:bodyPr/>
        <a:lstStyle/>
        <a:p>
          <a:endParaRPr lang="zh-CN" altLang="en-US"/>
        </a:p>
      </dgm:t>
    </dgm:pt>
    <dgm:pt modelId="{E7BC373D-5454-4F08-B23A-12FA48E32AB9}" cxnId="{95CD427F-DE41-4F16-910E-6C40300BA03B}" type="parTrans">
      <dgm:prSet/>
      <dgm:spPr/>
      <dgm:t>
        <a:bodyPr/>
        <a:lstStyle/>
        <a:p>
          <a:endParaRPr lang="zh-CN" altLang="en-US"/>
        </a:p>
      </dgm:t>
    </dgm:pt>
    <dgm:pt modelId="{9DD32921-4C93-4755-8DBC-C93D5A9C26AA}">
      <dgm:prSet phldrT="[文本]" custT="0"/>
      <dgm:spPr>
        <a:solidFill>
          <a:srgbClr val="740000"/>
        </a:solidFill>
      </dgm:spPr>
      <dgm:t>
        <a:bodyPr vert="horz" wrap="square"/>
        <a:lstStyle/>
        <a:p>
          <a:pPr>
            <a:lnSpc>
              <a:spcPct val="100000"/>
            </a:lnSpc>
            <a:spcBef>
              <a:spcPct val="0"/>
            </a:spcBef>
            <a:spcAft>
              <a:spcPct val="35000"/>
            </a:spcAft>
          </a:pPr>
          <a:r>
            <a:rPr lang="zh-CN" altLang="en-US" b="1">
              <a:solidFill>
                <a:schemeClr val="bg1"/>
              </a:solidFill>
            </a:rPr>
            <a:t>蜀</a:t>
          </a:r>
        </a:p>
      </dgm:t>
    </dgm:pt>
    <dgm:pt modelId="{7C979ACF-5070-4EAA-8EBC-4F3FA84673AE}" cxnId="{95CD427F-DE41-4F16-910E-6C40300BA03B}" type="sibTrans">
      <dgm:prSet/>
      <dgm:spPr/>
      <dgm:t>
        <a:bodyPr/>
        <a:lstStyle/>
        <a:p>
          <a:endParaRPr lang="zh-CN" altLang="en-US"/>
        </a:p>
      </dgm:t>
    </dgm:pt>
    <dgm:pt modelId="{389ABB26-7898-463D-9239-33CEB89F6AF7}" type="pres">
      <dgm:prSet presAssocID="{7D2A7BF6-C5C4-4205-9124-9156D5A0FF62}" presName="compositeShape">
        <dgm:presLayoutVars>
          <dgm:chMax val="7"/>
          <dgm:dir/>
          <dgm:resizeHandles val="exact"/>
        </dgm:presLayoutVars>
      </dgm:prSet>
      <dgm:spPr/>
      <dgm:t>
        <a:bodyPr/>
        <a:lstStyle/>
        <a:p/>
      </dgm:t>
    </dgm:pt>
    <dgm:pt modelId="{9D0F1FAC-E2B7-47D9-AF9E-8567148D7A1D}" type="pres">
      <dgm:prSet presAssocID="{7D2A7BF6-C5C4-4205-9124-9156D5A0FF62}" presName="wedge1" presStyleLbl="node1" presStyleCnt="3" custLinFactNeighborX="-2922" custLinFactNeighborY="3665"/>
      <dgm:spPr/>
      <dgm:t>
        <a:bodyPr/>
        <a:lstStyle/>
        <a:p/>
      </dgm:t>
    </dgm:pt>
    <dgm:pt modelId="{170B9FDA-8349-46CB-AD74-A643C221A342}" type="pres">
      <dgm:prSet presAssocID="{7D2A7BF6-C5C4-4205-9124-9156D5A0FF62}" presName="wedge1Tx" presStyleLbl="node1" presStyleCnt="3">
        <dgm:presLayoutVars>
          <dgm:chMax val="0"/>
          <dgm:chPref val="0"/>
          <dgm:bulletEnabled val="1"/>
        </dgm:presLayoutVars>
      </dgm:prSet>
      <dgm:spPr/>
      <dgm:t>
        <a:bodyPr/>
        <a:lstStyle/>
        <a:p/>
      </dgm:t>
    </dgm:pt>
    <dgm:pt modelId="{E39900BC-8280-4B85-BA2D-D2EC42E5E3C8}" type="pres">
      <dgm:prSet presAssocID="{7D2A7BF6-C5C4-4205-9124-9156D5A0FF62}" presName="wedge2" presStyleLbl="node1" presStyleIdx="1" presStyleCnt="3"/>
      <dgm:spPr/>
      <dgm:t>
        <a:bodyPr/>
        <a:lstStyle/>
        <a:p/>
      </dgm:t>
    </dgm:pt>
    <dgm:pt modelId="{D228BC7F-53A7-491C-8EEB-093E1438ECD9}" type="pres">
      <dgm:prSet presAssocID="{7D2A7BF6-C5C4-4205-9124-9156D5A0FF62}" presName="wedge2Tx" presStyleLbl="node1" presStyleIdx="1" presStyleCnt="3">
        <dgm:presLayoutVars>
          <dgm:chMax val="0"/>
          <dgm:chPref val="0"/>
          <dgm:bulletEnabled val="1"/>
        </dgm:presLayoutVars>
      </dgm:prSet>
      <dgm:spPr/>
      <dgm:t>
        <a:bodyPr/>
        <a:lstStyle/>
        <a:p/>
      </dgm:t>
    </dgm:pt>
    <dgm:pt modelId="{5CA0BC8A-FE97-4043-AD4F-D6CB2A4406DC}" type="pres">
      <dgm:prSet presAssocID="{7D2A7BF6-C5C4-4205-9124-9156D5A0FF62}" presName="wedge3" presStyleLbl="node1" presStyleIdx="2" presStyleCnt="3"/>
      <dgm:spPr/>
      <dgm:t>
        <a:bodyPr/>
        <a:lstStyle/>
        <a:p/>
      </dgm:t>
    </dgm:pt>
    <dgm:pt modelId="{B8E19202-8549-46AE-8EC0-72F2657E12EA}" type="pres">
      <dgm:prSet presAssocID="{7D2A7BF6-C5C4-4205-9124-9156D5A0FF62}" presName="wedge3Tx" presStyleLbl="node1" presStyleIdx="2" presStyleCnt="3">
        <dgm:presLayoutVars>
          <dgm:chMax val="0"/>
          <dgm:chPref val="0"/>
          <dgm:bulletEnabled val="1"/>
        </dgm:presLayoutVars>
      </dgm:prSet>
      <dgm:spPr/>
      <dgm:t>
        <a:bodyPr/>
        <a:lstStyle/>
        <a:p/>
      </dgm:t>
    </dgm:pt>
  </dgm:ptLst>
  <dgm:cxnLst>
    <dgm:cxn modelId="{916AE7C1-BE76-4781-BB51-D0DE37D178DD}" srcId="{7D2A7BF6-C5C4-4205-9124-9156D5A0FF62}" destId="{65F48770-481A-4163-AFC7-D503548ED498}" srcOrd="0" destOrd="0" parTransId="{B0F50286-39B7-44BA-B5D7-218AF3B2E4E5}" sibTransId="{1EAF902D-B9E5-4236-8885-C26B25E2D413}"/>
    <dgm:cxn modelId="{1272807C-E9C7-4379-AA30-F050DDB39EC6}" srcId="{7D2A7BF6-C5C4-4205-9124-9156D5A0FF62}" destId="{8FC2087B-DBAB-4B99-92CD-E346FD81DB06}" srcOrd="1" destOrd="0" parTransId="{7BA47608-A888-42CD-AE60-06756AF5F262}" sibTransId="{D4AA31C8-39A3-42E7-885F-549031C4BE38}"/>
    <dgm:cxn modelId="{95CD427F-DE41-4F16-910E-6C40300BA03B}" srcId="{7D2A7BF6-C5C4-4205-9124-9156D5A0FF62}" destId="{9DD32921-4C93-4755-8DBC-C93D5A9C26AA}" srcOrd="2" destOrd="0" parTransId="{E7BC373D-5454-4F08-B23A-12FA48E32AB9}" sibTransId="{7C979ACF-5070-4EAA-8EBC-4F3FA84673AE}"/>
    <dgm:cxn modelId="{9ECC0389-A516-44EB-B6B7-4B0F733D5B83}" type="presOf" srcId="{7D2A7BF6-C5C4-4205-9124-9156D5A0FF62}" destId="{389ABB26-7898-463D-9239-33CEB89F6AF7}" srcOrd="0" destOrd="0" presId="urn:microsoft.com/office/officeart/2005/8/layout/chart3#1"/>
    <dgm:cxn modelId="{1ED4137A-9EBC-4D14-AFEA-11C044C26AED}" type="presParOf" srcId="{389ABB26-7898-463D-9239-33CEB89F6AF7}" destId="{9D0F1FAC-E2B7-47D9-AF9E-8567148D7A1D}" srcOrd="0" destOrd="0" presId="urn:microsoft.com/office/officeart/2005/8/layout/chart3#1"/>
    <dgm:cxn modelId="{3DF4509C-D4DF-41AD-AB19-6EA73CABCF1F}" type="presOf" srcId="{65F48770-481A-4163-AFC7-D503548ED498}" destId="{9D0F1FAC-E2B7-47D9-AF9E-8567148D7A1D}" srcOrd="0" destOrd="0" presId="urn:microsoft.com/office/officeart/2005/8/layout/chart3#1"/>
    <dgm:cxn modelId="{10923A20-7D98-40D8-9D89-A613A26DE666}" type="presParOf" srcId="{389ABB26-7898-463D-9239-33CEB89F6AF7}" destId="{170B9FDA-8349-46CB-AD74-A643C221A342}" srcOrd="1" destOrd="0" presId="urn:microsoft.com/office/officeart/2005/8/layout/chart3#1"/>
    <dgm:cxn modelId="{772059BE-177E-4A9D-8F50-DC0C08084FBE}" type="presOf" srcId="{65F48770-481A-4163-AFC7-D503548ED498}" destId="{170B9FDA-8349-46CB-AD74-A643C221A342}" srcOrd="1" destOrd="0" presId="urn:microsoft.com/office/officeart/2005/8/layout/chart3#1"/>
    <dgm:cxn modelId="{6F2458ED-A71B-474B-91C6-C0928E4495E1}" type="presParOf" srcId="{389ABB26-7898-463D-9239-33CEB89F6AF7}" destId="{E39900BC-8280-4B85-BA2D-D2EC42E5E3C8}" srcOrd="2" destOrd="0" presId="urn:microsoft.com/office/officeart/2005/8/layout/chart3#1"/>
    <dgm:cxn modelId="{E735CC97-5AE9-4567-8E44-0BA59FCDC61B}" type="presOf" srcId="{8FC2087B-DBAB-4B99-92CD-E346FD81DB06}" destId="{E39900BC-8280-4B85-BA2D-D2EC42E5E3C8}" srcOrd="0" destOrd="0" presId="urn:microsoft.com/office/officeart/2005/8/layout/chart3#1"/>
    <dgm:cxn modelId="{86AE3B5F-5BC5-4B33-8B86-318C6DE2829E}" type="presParOf" srcId="{389ABB26-7898-463D-9239-33CEB89F6AF7}" destId="{D228BC7F-53A7-491C-8EEB-093E1438ECD9}" srcOrd="3" destOrd="0" presId="urn:microsoft.com/office/officeart/2005/8/layout/chart3#1"/>
    <dgm:cxn modelId="{21B9393D-BF78-44FD-AFAE-AEC23EFDBFD9}" type="presOf" srcId="{8FC2087B-DBAB-4B99-92CD-E346FD81DB06}" destId="{D228BC7F-53A7-491C-8EEB-093E1438ECD9}" srcOrd="1" destOrd="0" presId="urn:microsoft.com/office/officeart/2005/8/layout/chart3#1"/>
    <dgm:cxn modelId="{52805482-8056-43B1-B18A-3CCA56E3D3FE}" type="presParOf" srcId="{389ABB26-7898-463D-9239-33CEB89F6AF7}" destId="{5CA0BC8A-FE97-4043-AD4F-D6CB2A4406DC}" srcOrd="4" destOrd="0" presId="urn:microsoft.com/office/officeart/2005/8/layout/chart3#1"/>
    <dgm:cxn modelId="{4CBF93BB-2E85-47CE-960E-ED93CA84EF4D}" type="presOf" srcId="{9DD32921-4C93-4755-8DBC-C93D5A9C26AA}" destId="{5CA0BC8A-FE97-4043-AD4F-D6CB2A4406DC}" srcOrd="0" destOrd="0" presId="urn:microsoft.com/office/officeart/2005/8/layout/chart3#1"/>
    <dgm:cxn modelId="{2E6188D9-FAC3-42D8-9296-2A2CCDDCF6F1}" type="presParOf" srcId="{389ABB26-7898-463D-9239-33CEB89F6AF7}" destId="{B8E19202-8549-46AE-8EC0-72F2657E12EA}" srcOrd="5" destOrd="0" presId="urn:microsoft.com/office/officeart/2005/8/layout/chart3#1"/>
    <dgm:cxn modelId="{717F4994-A161-4739-BC01-0C37EC0FDEBA}" type="presOf" srcId="{9DD32921-4C93-4755-8DBC-C93D5A9C26AA}" destId="{B8E19202-8549-46AE-8EC0-72F2657E12EA}" srcOrd="1" destOrd="0" presId="urn:microsoft.com/office/officeart/2005/8/layout/chart3#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038895" cy="2599396"/>
        <a:chOff x="0" y="0"/>
        <a:chExt cx="5038895" cy="2599396"/>
      </a:xfrm>
    </dsp:grpSpPr>
    <dsp:sp modelId="{380F8B04-6ED0-45F1-ADCE-59D1D27AFDF8}">
      <dsp:nvSpPr>
        <dsp:cNvPr id="3" name="椭圆 2"/>
        <dsp:cNvSpPr/>
      </dsp:nvSpPr>
      <dsp:spPr bwMode="white">
        <a:xfrm>
          <a:off x="1884102" y="1328706"/>
          <a:ext cx="1270690" cy="1270690"/>
        </a:xfrm>
        <a:prstGeom prst="ellipse">
          <a:avLst/>
        </a:prstGeom>
        <a:solidFill>
          <a:schemeClr val="accent2">
            <a:lumMod val="20000"/>
            <a:lumOff val="80000"/>
          </a:schemeClr>
        </a:solidFill>
      </dsp:spPr>
      <dsp:style>
        <a:lnRef idx="2">
          <a:schemeClr val="accent2">
            <a:shade val="80000"/>
          </a:schemeClr>
        </a:lnRef>
        <a:fillRef idx="1">
          <a:schemeClr val="l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改革</a:t>
          </a:r>
          <a:endParaRPr lang="en-US" altLang="zh-CN" sz="2400">
            <a:solidFill>
              <a:schemeClr val="dk1"/>
            </a:solidFill>
            <a:latin typeface="黑体" panose="02010609060101010101" pitchFamily="49" charset="-122"/>
            <a:ea typeface="黑体" panose="02010609060101010101" pitchFamily="49" charset="-122"/>
          </a:endParaRPr>
        </a:p>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成败</a:t>
          </a:r>
          <a:endParaRPr>
            <a:solidFill>
              <a:schemeClr val="dk1"/>
            </a:solidFill>
          </a:endParaRPr>
        </a:p>
      </dsp:txBody>
      <dsp:txXfrm>
        <a:off x="1884102" y="1328706"/>
        <a:ext cx="1270690" cy="1270690"/>
      </dsp:txXfrm>
    </dsp:sp>
    <dsp:sp modelId="{260C9BE4-E884-4E0D-BC56-627AEEE87C5C}">
      <dsp:nvSpPr>
        <dsp:cNvPr id="4" name="左箭头 3"/>
        <dsp:cNvSpPr/>
      </dsp:nvSpPr>
      <dsp:spPr bwMode="white">
        <a:xfrm rot="11699999">
          <a:off x="951276" y="1489263"/>
          <a:ext cx="944023" cy="362147"/>
        </a:xfrm>
        <a:prstGeom prst="lef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Xfrm rot="11699999">
        <a:off x="951276" y="1489263"/>
        <a:ext cx="944023" cy="362147"/>
      </dsp:txXfrm>
    </dsp:sp>
    <dsp:sp modelId="{DF6CADC7-A3CF-4052-8CDA-8B2AE92EE045}">
      <dsp:nvSpPr>
        <dsp:cNvPr id="5" name="圆角矩形 4"/>
        <dsp:cNvSpPr/>
      </dsp:nvSpPr>
      <dsp:spPr bwMode="white">
        <a:xfrm>
          <a:off x="337247" y="1058198"/>
          <a:ext cx="1207156" cy="965724"/>
        </a:xfrm>
        <a:prstGeom prst="roundRect">
          <a:avLst>
            <a:gd name="adj" fmla="val 10000"/>
          </a:avLst>
        </a:prstGeom>
      </dsp:spPr>
      <dsp:style>
        <a:lnRef idx="2">
          <a:schemeClr val="accent2">
            <a:shade val="80000"/>
          </a:schemeClr>
        </a:lnRef>
        <a:fillRef idx="1">
          <a:schemeClr val="lt1"/>
        </a:fillRef>
        <a:effectRef idx="0">
          <a:scrgbClr r="0" g="0" b="0"/>
        </a:effectRef>
        <a:fontRef idx="minor">
          <a:schemeClr val="lt1"/>
        </a:fontRef>
      </dsp:style>
      <dsp:txBody>
        <a:bodyPr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个人</a:t>
          </a:r>
          <a:endParaRPr lang="en-US" altLang="zh-CN" sz="2400">
            <a:solidFill>
              <a:schemeClr val="dk1"/>
            </a:solidFill>
            <a:latin typeface="黑体" panose="02010609060101010101" pitchFamily="49" charset="-122"/>
            <a:ea typeface="黑体" panose="02010609060101010101" pitchFamily="49" charset="-122"/>
          </a:endParaRPr>
        </a:p>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命运</a:t>
          </a:r>
          <a:endParaRPr>
            <a:solidFill>
              <a:schemeClr val="dk1"/>
            </a:solidFill>
          </a:endParaRPr>
        </a:p>
      </dsp:txBody>
      <dsp:txXfrm>
        <a:off x="337247" y="1058198"/>
        <a:ext cx="1207156" cy="965724"/>
      </dsp:txXfrm>
    </dsp:sp>
    <dsp:sp modelId="{57BD37F9-1B9D-4A8F-87A7-D324F28F9754}">
      <dsp:nvSpPr>
        <dsp:cNvPr id="6" name="左箭头 5"/>
        <dsp:cNvSpPr/>
      </dsp:nvSpPr>
      <dsp:spPr bwMode="white">
        <a:xfrm rot="14699999">
          <a:off x="1567837" y="754474"/>
          <a:ext cx="944023" cy="362147"/>
        </a:xfrm>
        <a:prstGeom prst="lef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Xfrm rot="14699999">
        <a:off x="1567837" y="754474"/>
        <a:ext cx="944023" cy="362147"/>
      </dsp:txXfrm>
    </dsp:sp>
    <dsp:sp modelId="{DB414298-A439-431D-98B6-71B7AE98F000}">
      <dsp:nvSpPr>
        <dsp:cNvPr id="7" name="圆角矩形 6"/>
        <dsp:cNvSpPr/>
      </dsp:nvSpPr>
      <dsp:spPr bwMode="white">
        <a:xfrm>
          <a:off x="1225180" y="0"/>
          <a:ext cx="1207156" cy="965724"/>
        </a:xfrm>
        <a:prstGeom prst="roundRect">
          <a:avLst>
            <a:gd name="adj" fmla="val 10000"/>
          </a:avLst>
        </a:prstGeom>
      </dsp:spPr>
      <dsp:style>
        <a:lnRef idx="2">
          <a:schemeClr val="accent2">
            <a:shade val="80000"/>
          </a:schemeClr>
        </a:lnRef>
        <a:fillRef idx="1">
          <a:schemeClr val="lt1"/>
        </a:fillRef>
        <a:effectRef idx="0">
          <a:scrgbClr r="0" g="0" b="0"/>
        </a:effectRef>
        <a:fontRef idx="minor">
          <a:schemeClr val="lt1"/>
        </a:fontRef>
      </dsp:style>
      <dsp:txBody>
        <a:bodyPr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历史</a:t>
          </a:r>
          <a:endParaRPr lang="en-US" altLang="zh-CN" sz="2400">
            <a:solidFill>
              <a:schemeClr val="dk1"/>
            </a:solidFill>
            <a:latin typeface="黑体" panose="02010609060101010101" pitchFamily="49" charset="-122"/>
            <a:ea typeface="黑体" panose="02010609060101010101" pitchFamily="49" charset="-122"/>
          </a:endParaRPr>
        </a:p>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潮流</a:t>
          </a:r>
          <a:endParaRPr>
            <a:solidFill>
              <a:schemeClr val="dk1"/>
            </a:solidFill>
          </a:endParaRPr>
        </a:p>
      </dsp:txBody>
      <dsp:txXfrm>
        <a:off x="1225180" y="0"/>
        <a:ext cx="1207156" cy="965724"/>
      </dsp:txXfrm>
    </dsp:sp>
    <dsp:sp modelId="{D73EA389-D9E1-4027-A3CA-59276DFA305B}">
      <dsp:nvSpPr>
        <dsp:cNvPr id="8" name="左箭头 7"/>
        <dsp:cNvSpPr/>
      </dsp:nvSpPr>
      <dsp:spPr bwMode="white">
        <a:xfrm rot="-3900000">
          <a:off x="2527035" y="754474"/>
          <a:ext cx="944023" cy="362147"/>
        </a:xfrm>
        <a:prstGeom prst="lef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Xfrm rot="-3900000">
        <a:off x="2527035" y="754474"/>
        <a:ext cx="944023" cy="362147"/>
      </dsp:txXfrm>
    </dsp:sp>
    <dsp:sp modelId="{531D0D8D-2DBF-489C-9F47-C76ABD95197F}">
      <dsp:nvSpPr>
        <dsp:cNvPr id="9" name="圆角矩形 8"/>
        <dsp:cNvSpPr/>
      </dsp:nvSpPr>
      <dsp:spPr bwMode="white">
        <a:xfrm>
          <a:off x="2606559" y="0"/>
          <a:ext cx="1207156" cy="965724"/>
        </a:xfrm>
        <a:prstGeom prst="roundRect">
          <a:avLst>
            <a:gd name="adj" fmla="val 10000"/>
          </a:avLst>
        </a:prstGeom>
      </dsp:spPr>
      <dsp:style>
        <a:lnRef idx="2">
          <a:schemeClr val="accent2">
            <a:shade val="80000"/>
          </a:schemeClr>
        </a:lnRef>
        <a:fillRef idx="1">
          <a:schemeClr val="lt1"/>
        </a:fillRef>
        <a:effectRef idx="0">
          <a:scrgbClr r="0" g="0" b="0"/>
        </a:effectRef>
        <a:fontRef idx="minor">
          <a:schemeClr val="lt1"/>
        </a:fontRef>
      </dsp:style>
      <dsp:txBody>
        <a:bodyPr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短期</a:t>
          </a:r>
          <a:endParaRPr lang="en-US" altLang="zh-CN" sz="2400">
            <a:solidFill>
              <a:schemeClr val="dk1"/>
            </a:solidFill>
            <a:latin typeface="黑体" panose="02010609060101010101" pitchFamily="49" charset="-122"/>
            <a:ea typeface="黑体" panose="02010609060101010101" pitchFamily="49" charset="-122"/>
          </a:endParaRPr>
        </a:p>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结果</a:t>
          </a:r>
          <a:endParaRPr>
            <a:solidFill>
              <a:schemeClr val="dk1"/>
            </a:solidFill>
          </a:endParaRPr>
        </a:p>
      </dsp:txBody>
      <dsp:txXfrm>
        <a:off x="2606559" y="0"/>
        <a:ext cx="1207156" cy="965724"/>
      </dsp:txXfrm>
    </dsp:sp>
    <dsp:sp modelId="{AC1EB66C-CD6C-432C-AFFA-F2C9FA593D90}">
      <dsp:nvSpPr>
        <dsp:cNvPr id="10" name="左箭头 9"/>
        <dsp:cNvSpPr/>
      </dsp:nvSpPr>
      <dsp:spPr bwMode="white">
        <a:xfrm rot="-899999">
          <a:off x="3143596" y="1489263"/>
          <a:ext cx="944023" cy="362147"/>
        </a:xfrm>
        <a:prstGeom prst="leftArrow">
          <a:avLst>
            <a:gd name="adj1" fmla="val 60000"/>
            <a:gd name="adj2" fmla="val 50000"/>
          </a:avLst>
        </a:prstGeom>
      </dsp:spPr>
      <dsp:style>
        <a:lnRef idx="0">
          <a:schemeClr val="accent2">
            <a:tint val="60000"/>
          </a:schemeClr>
        </a:lnRef>
        <a:fillRef idx="1">
          <a:schemeClr val="accent2">
            <a:tint val="60000"/>
          </a:schemeClr>
        </a:fillRef>
        <a:effectRef idx="0">
          <a:scrgbClr r="0" g="0" b="0"/>
        </a:effectRef>
        <a:fontRef idx="minor">
          <a:schemeClr val="lt1"/>
        </a:fontRef>
      </dsp:style>
      <dsp:txXfrm rot="-899999">
        <a:off x="3143596" y="1489263"/>
        <a:ext cx="944023" cy="362147"/>
      </dsp:txXfrm>
    </dsp:sp>
    <dsp:sp modelId="{7854D5B6-7CB7-483A-BFDD-EBE66A626A91}">
      <dsp:nvSpPr>
        <dsp:cNvPr id="11" name="圆角矩形 10"/>
        <dsp:cNvSpPr/>
      </dsp:nvSpPr>
      <dsp:spPr bwMode="white">
        <a:xfrm>
          <a:off x="3494493" y="1058198"/>
          <a:ext cx="1207156" cy="965724"/>
        </a:xfrm>
        <a:prstGeom prst="roundRect">
          <a:avLst>
            <a:gd name="adj" fmla="val 10000"/>
          </a:avLst>
        </a:prstGeom>
      </dsp:spPr>
      <dsp:style>
        <a:lnRef idx="2">
          <a:schemeClr val="accent2">
            <a:shade val="80000"/>
          </a:schemeClr>
        </a:lnRef>
        <a:fillRef idx="1">
          <a:schemeClr val="lt1"/>
        </a:fillRef>
        <a:effectRef idx="0">
          <a:scrgbClr r="0" g="0" b="0"/>
        </a:effectRef>
        <a:fontRef idx="minor">
          <a:schemeClr val="lt1"/>
        </a:fontRef>
      </dsp:style>
      <dsp:txBody>
        <a:bodyPr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长期</a:t>
          </a:r>
          <a:endParaRPr lang="en-US" altLang="zh-CN" sz="2400">
            <a:solidFill>
              <a:schemeClr val="dk1"/>
            </a:solidFill>
            <a:latin typeface="黑体" panose="02010609060101010101" pitchFamily="49" charset="-122"/>
            <a:ea typeface="黑体" panose="02010609060101010101" pitchFamily="49" charset="-122"/>
          </a:endParaRPr>
        </a:p>
        <a:p>
          <a:pPr lvl="0">
            <a:lnSpc>
              <a:spcPct val="100000"/>
            </a:lnSpc>
            <a:spcBef>
              <a:spcPct val="0"/>
            </a:spcBef>
            <a:spcAft>
              <a:spcPct val="35000"/>
            </a:spcAft>
          </a:pPr>
          <a:r>
            <a:rPr lang="zh-CN" altLang="en-US" sz="2400">
              <a:solidFill>
                <a:schemeClr val="dk1"/>
              </a:solidFill>
              <a:latin typeface="黑体" panose="02010609060101010101" pitchFamily="49" charset="-122"/>
              <a:ea typeface="黑体" panose="02010609060101010101" pitchFamily="49" charset="-122"/>
            </a:rPr>
            <a:t>影响</a:t>
          </a:r>
          <a:endParaRPr>
            <a:solidFill>
              <a:schemeClr val="dk1"/>
            </a:solidFill>
          </a:endParaRPr>
        </a:p>
      </dsp:txBody>
      <dsp:txXfrm>
        <a:off x="3494493" y="1058198"/>
        <a:ext cx="1207156" cy="965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127531" cy="2127531"/>
        <a:chOff x="0" y="0"/>
        <a:chExt cx="2127531" cy="2127531"/>
      </a:xfrm>
    </dsp:grpSpPr>
    <dsp:sp modelId="{9D0F1FAC-E2B7-47D9-AF9E-8567148D7A1D}">
      <dsp:nvSpPr>
        <dsp:cNvPr id="3" name="饼形 2"/>
        <dsp:cNvSpPr/>
      </dsp:nvSpPr>
      <dsp:spPr bwMode="white">
        <a:xfrm>
          <a:off x="466371" y="209106"/>
          <a:ext cx="1787126" cy="1787126"/>
        </a:xfrm>
        <a:prstGeom prst="pie">
          <a:avLst>
            <a:gd name="adj1" fmla="val 16200000"/>
            <a:gd name="adj2" fmla="val 1800000"/>
          </a:avLst>
        </a:prstGeom>
        <a:solidFill>
          <a:srgbClr val="132955"/>
        </a:solidFill>
      </dsp:spPr>
      <dsp:style>
        <a:lnRef idx="2">
          <a:schemeClr val="lt1"/>
        </a:lnRef>
        <a:fillRef idx="1">
          <a:schemeClr val="accent2"/>
        </a:fillRef>
        <a:effectRef idx="0">
          <a:scrgbClr r="0" g="0" b="0"/>
        </a:effectRef>
        <a:fontRef idx="minor">
          <a:schemeClr val="lt1"/>
        </a:fontRef>
      </dsp:style>
      <dsp:txBody>
        <a:bodyPr vert="horz" wrap="square" lIns="39370" tIns="39370" rIns="39370" bIns="39370"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b="1">
              <a:solidFill>
                <a:schemeClr val="bg1"/>
              </a:solidFill>
            </a:rPr>
            <a:t>魏</a:t>
          </a:r>
        </a:p>
      </dsp:txBody>
      <dsp:txXfrm>
        <a:off x="466371" y="209106"/>
        <a:ext cx="1787126" cy="1787126"/>
      </dsp:txXfrm>
    </dsp:sp>
    <dsp:sp modelId="{E39900BC-8280-4B85-BA2D-D2EC42E5E3C8}">
      <dsp:nvSpPr>
        <dsp:cNvPr id="4" name="饼形 3"/>
        <dsp:cNvSpPr/>
      </dsp:nvSpPr>
      <dsp:spPr bwMode="white">
        <a:xfrm>
          <a:off x="426469" y="196797"/>
          <a:ext cx="1787126" cy="1787126"/>
        </a:xfrm>
        <a:prstGeom prst="pie">
          <a:avLst>
            <a:gd name="adj1" fmla="val 1800000"/>
            <a:gd name="adj2" fmla="val 9000000"/>
          </a:avLst>
        </a:prstGeom>
        <a:solidFill>
          <a:srgbClr val="004620"/>
        </a:solidFill>
      </dsp:spPr>
      <dsp:style>
        <a:lnRef idx="2">
          <a:schemeClr val="lt1"/>
        </a:lnRef>
        <a:fillRef idx="1">
          <a:schemeClr val="accent3"/>
        </a:fillRef>
        <a:effectRef idx="0">
          <a:scrgbClr r="0" g="0" b="0"/>
        </a:effectRef>
        <a:fontRef idx="minor">
          <a:schemeClr val="lt1"/>
        </a:fontRef>
      </dsp:style>
      <dsp:txBody>
        <a:bodyPr vert="horz" wrap="square" lIns="39370" tIns="39370" rIns="39370" bIns="39370"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b="1">
              <a:solidFill>
                <a:schemeClr val="bg1"/>
              </a:solidFill>
            </a:rPr>
            <a:t>吴</a:t>
          </a:r>
        </a:p>
      </dsp:txBody>
      <dsp:txXfrm>
        <a:off x="426469" y="196797"/>
        <a:ext cx="1787126" cy="1787126"/>
      </dsp:txXfrm>
    </dsp:sp>
    <dsp:sp modelId="{5CA0BC8A-FE97-4043-AD4F-D6CB2A4406DC}">
      <dsp:nvSpPr>
        <dsp:cNvPr id="5" name="饼形 4"/>
        <dsp:cNvSpPr/>
      </dsp:nvSpPr>
      <dsp:spPr bwMode="white">
        <a:xfrm>
          <a:off x="426469" y="196797"/>
          <a:ext cx="1787126" cy="1787126"/>
        </a:xfrm>
        <a:prstGeom prst="pie">
          <a:avLst>
            <a:gd name="adj1" fmla="val 9000000"/>
            <a:gd name="adj2" fmla="val 16200000"/>
          </a:avLst>
        </a:prstGeom>
        <a:solidFill>
          <a:srgbClr val="740000"/>
        </a:solidFill>
      </dsp:spPr>
      <dsp:style>
        <a:lnRef idx="2">
          <a:schemeClr val="lt1"/>
        </a:lnRef>
        <a:fillRef idx="1">
          <a:schemeClr val="accent4"/>
        </a:fillRef>
        <a:effectRef idx="0">
          <a:scrgbClr r="0" g="0" b="0"/>
        </a:effectRef>
        <a:fontRef idx="minor">
          <a:schemeClr val="lt1"/>
        </a:fontRef>
      </dsp:style>
      <dsp:txBody>
        <a:bodyPr vert="horz" wrap="square" lIns="39370" tIns="39370" rIns="39370" bIns="39370"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b="1">
              <a:solidFill>
                <a:schemeClr val="bg1"/>
              </a:solidFill>
            </a:rPr>
            <a:t>蜀</a:t>
          </a:r>
        </a:p>
      </dsp:txBody>
      <dsp:txXfrm>
        <a:off x="426469" y="196797"/>
        <a:ext cx="1787126" cy="1787126"/>
      </dsp:txXfrm>
    </dsp:sp>
  </dsp:spTree>
</dsp:drawing>
</file>

<file path=ppt/diagrams/layout1.xml><?xml version="1.0" encoding="utf-8"?>
<dgm:layoutDef xmlns:dgm="http://schemas.openxmlformats.org/drawingml/2006/diagram" xmlns:a="http://schemas.openxmlformats.org/drawingml/2006/main" uniqueId="urn:microsoft.com/office/officeart/2005/8/layout/radial4#1">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fact="0.27"/>
        </dgm:ruleLst>
      </dgm:if>
      <dgm:else name="Name23">
        <dgm:ruleLst>
          <dgm:rule type="w" for="ch" forName="centerShape" fact="0.27"/>
          <dgm:rule type="w" for="ch" forName="node" fact="0.7"/>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1">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rSet csTypeId="urn:microsoft.com/office/officeart/2005/8/colors/accent6_5"/>
        </dgm:pt>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60.xml"/><Relationship Id="rId5" Type="http://schemas.openxmlformats.org/officeDocument/2006/relationships/tags" Target="../tags/tag659.xml"/><Relationship Id="rId4" Type="http://schemas.openxmlformats.org/officeDocument/2006/relationships/tags" Target="../tags/tag658.xml"/><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生产力和生产关系的关系：脚和鞋之间的关系。生产力比脚，生产关系比鞋。如果脚很大，应该更换。否则，它们会不舒服和损坏。</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清查出田地的总额比此前多三百万倾。</a:t>
            </a:r>
            <a:endParaRPr lang="zh-CN" altLang="en-US"/>
          </a:p>
          <a:p>
            <a:r>
              <a:rPr lang="zh-CN" altLang="en-US"/>
              <a:t>在改革过程中，张居正在政治上采取了高压手段，导致很多官员对其不满</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latin typeface="华文行楷" panose="02010800040101010101" charset="-122"/>
                <a:ea typeface="华文行楷" panose="02010800040101010101" charset="-122"/>
                <a:sym typeface="+mn-ea"/>
              </a:rPr>
              <a:t>“</a:t>
            </a:r>
            <a:r>
              <a:rPr lang="zh-CN" altLang="en-US" b="1">
                <a:latin typeface="宋体" panose="02010600030101010101" pitchFamily="2" charset="-122"/>
                <a:ea typeface="宋体" panose="02010600030101010101" pitchFamily="2" charset="-122"/>
                <a:cs typeface="宋体" panose="02010600030101010101" pitchFamily="2" charset="-122"/>
                <a:sym typeface="+mn-ea"/>
              </a:rPr>
              <a:t>鸦片战争后，中国陷入内忧外患的严重局面，逐步沦为半殖民地半封建社会。中国面临“数千年未有之大变局”，一些爱国的有识之士求变求新，走上了探索救亡图存之路</a:t>
            </a:r>
            <a:endParaRPr lang="zh-CN" altLang="en-US"/>
          </a:p>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改革旧制，颁布新法</a:t>
            </a:r>
            <a:endParaRPr lang="zh-CN" altLang="en-US"/>
          </a:p>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局限：</a:t>
            </a:r>
            <a:r>
              <a:rPr lang="zh-CN" altLang="en-US" dirty="0">
                <a:sym typeface="+mn-ea"/>
              </a:rPr>
              <a:t>没有提出设议院、开国会，实行君主立宪，具有妥协性。</a:t>
            </a:r>
            <a:endParaRPr lang="zh-CN" altLang="en-US" dirty="0"/>
          </a:p>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indent="0" algn="just" fontAlgn="auto">
              <a:lnSpc>
                <a:spcPct val="125000"/>
              </a:lnSpc>
            </a:pPr>
            <a:r>
              <a:rPr>
                <a:latin typeface="黑体" panose="02010609060101010101" pitchFamily="49" charset="-122"/>
                <a:ea typeface="黑体" panose="02010609060101010101" pitchFamily="49" charset="-122"/>
                <a:sym typeface="+mn-ea"/>
              </a:rPr>
              <a:t>“左”倾错误</a:t>
            </a:r>
            <a:endParaRPr>
              <a:latin typeface="黑体" panose="02010609060101010101" pitchFamily="49" charset="-122"/>
              <a:ea typeface="黑体" panose="02010609060101010101" pitchFamily="49" charset="-122"/>
            </a:endParaRPr>
          </a:p>
          <a:p>
            <a:pPr indent="0" algn="just" fontAlgn="auto">
              <a:lnSpc>
                <a:spcPct val="125000"/>
              </a:lnSpc>
            </a:pPr>
            <a:r>
              <a:rPr>
                <a:latin typeface="黑体" panose="02010609060101010101" pitchFamily="49" charset="-122"/>
                <a:ea typeface="黑体" panose="02010609060101010101" pitchFamily="49" charset="-122"/>
                <a:sym typeface="+mn-ea"/>
              </a:rPr>
              <a:t>由于缺乏经验，急于求成，犯了</a:t>
            </a:r>
            <a:r>
              <a:rPr>
                <a:solidFill>
                  <a:srgbClr val="C00000"/>
                </a:solidFill>
                <a:latin typeface="黑体" panose="02010609060101010101" pitchFamily="49" charset="-122"/>
                <a:ea typeface="黑体" panose="02010609060101010101" pitchFamily="49" charset="-122"/>
                <a:sym typeface="+mn-ea"/>
              </a:rPr>
              <a:t>“左”倾错误</a:t>
            </a:r>
            <a:r>
              <a:rPr>
                <a:latin typeface="黑体" panose="02010609060101010101" pitchFamily="49" charset="-122"/>
                <a:ea typeface="黑体" panose="02010609060101010101" pitchFamily="49" charset="-122"/>
                <a:sym typeface="+mn-ea"/>
              </a:rPr>
              <a:t>，中国的社会主义建设在探索中出现了严重曲折。</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r>
              <a:rPr lang="zh-CN" altLang="zh-CN" b="1">
                <a:solidFill>
                  <a:srgbClr val="FF0000"/>
                </a:solidFill>
                <a:latin typeface="楷体" panose="02010609060101010101" charset="-122"/>
                <a:ea typeface="楷体" panose="02010609060101010101" charset="-122"/>
                <a:cs typeface="楷体" panose="02010609060101010101" charset="-122"/>
                <a:sym typeface="+mn-ea"/>
              </a:rPr>
              <a:t>【解析】</a:t>
            </a:r>
            <a:r>
              <a:rPr lang="zh-CN" altLang="zh-CN">
                <a:solidFill>
                  <a:srgbClr val="FF0000"/>
                </a:solidFill>
                <a:latin typeface="Arial" panose="020B0604020202020204"/>
                <a:ea typeface="微软雅黑" panose="020B0503020204020204" charset="-122"/>
                <a:sym typeface="Arial" panose="020B0604020202020204"/>
              </a:rPr>
              <a:t>根据</a:t>
            </a:r>
            <a:r>
              <a:rPr lang="en-US" altLang="zh-CN">
                <a:solidFill>
                  <a:srgbClr val="FF0000"/>
                </a:solidFill>
                <a:latin typeface="Arial" panose="020B0604020202020204"/>
                <a:ea typeface="微软雅黑" panose="020B0503020204020204" charset="-122"/>
                <a:sym typeface="Arial" panose="020B0604020202020204"/>
              </a:rPr>
              <a:t>“</a:t>
            </a:r>
            <a:r>
              <a:rPr lang="zh-CN" altLang="zh-CN">
                <a:solidFill>
                  <a:srgbClr val="FF0000"/>
                </a:solidFill>
                <a:latin typeface="Arial" panose="020B0604020202020204"/>
                <a:ea typeface="微软雅黑" panose="020B0503020204020204" charset="-122"/>
                <a:sym typeface="Arial" panose="020B0604020202020204"/>
              </a:rPr>
              <a:t>所言皆当时一派之民权论</a:t>
            </a:r>
            <a:r>
              <a:rPr lang="en-US" altLang="zh-CN">
                <a:solidFill>
                  <a:srgbClr val="FF0000"/>
                </a:solidFill>
                <a:latin typeface="Arial" panose="020B0604020202020204"/>
                <a:ea typeface="微软雅黑" panose="020B0503020204020204" charset="-122"/>
                <a:sym typeface="Arial" panose="020B0604020202020204"/>
              </a:rPr>
              <a:t>”“</a:t>
            </a:r>
            <a:r>
              <a:rPr lang="zh-CN" altLang="zh-CN">
                <a:solidFill>
                  <a:srgbClr val="FF0000"/>
                </a:solidFill>
                <a:latin typeface="Arial" panose="020B0604020202020204"/>
                <a:ea typeface="微软雅黑" panose="020B0503020204020204" charset="-122"/>
                <a:sym typeface="Arial" panose="020B0604020202020204"/>
              </a:rPr>
              <a:t>加以案语，秘密分布，传播革命思想，信奉者日众</a:t>
            </a:r>
            <a:r>
              <a:rPr lang="en-US" altLang="zh-CN">
                <a:solidFill>
                  <a:srgbClr val="FF0000"/>
                </a:solidFill>
                <a:latin typeface="Arial" panose="020B0604020202020204"/>
                <a:ea typeface="微软雅黑" panose="020B0503020204020204" charset="-122"/>
                <a:sym typeface="Arial" panose="020B0604020202020204"/>
              </a:rPr>
              <a:t>”</a:t>
            </a:r>
            <a:r>
              <a:rPr lang="zh-CN" altLang="zh-CN">
                <a:solidFill>
                  <a:srgbClr val="FF0000"/>
                </a:solidFill>
                <a:latin typeface="Arial" panose="020B0604020202020204"/>
                <a:ea typeface="微软雅黑" panose="020B0503020204020204" charset="-122"/>
                <a:sym typeface="Arial" panose="020B0604020202020204"/>
              </a:rPr>
              <a:t>湖南新旧派大哄</a:t>
            </a:r>
            <a:r>
              <a:rPr lang="en-US" altLang="zh-CN">
                <a:solidFill>
                  <a:srgbClr val="FF0000"/>
                </a:solidFill>
                <a:latin typeface="Arial" panose="020B0604020202020204"/>
                <a:ea typeface="微软雅黑" panose="020B0503020204020204" charset="-122"/>
                <a:sym typeface="Arial" panose="020B0604020202020204"/>
              </a:rPr>
              <a:t>”</a:t>
            </a:r>
            <a:r>
              <a:rPr lang="zh-CN" altLang="zh-CN">
                <a:solidFill>
                  <a:srgbClr val="FF0000"/>
                </a:solidFill>
                <a:latin typeface="Arial" panose="020B0604020202020204"/>
                <a:ea typeface="微软雅黑" panose="020B0503020204020204" charset="-122"/>
                <a:sym typeface="Arial" panose="020B0604020202020204"/>
              </a:rPr>
              <a:t>等内容可得出，当时维新派并没有统一的思想与策略，有人宣扬新的思想，便大家起哄，</a:t>
            </a:r>
            <a:r>
              <a:rPr lang="en-US" altLang="zh-CN">
                <a:solidFill>
                  <a:srgbClr val="FF0000"/>
                </a:solidFill>
                <a:latin typeface="Arial" panose="020B0604020202020204"/>
                <a:ea typeface="微软雅黑" panose="020B0503020204020204" charset="-122"/>
                <a:sym typeface="Arial" panose="020B0604020202020204"/>
              </a:rPr>
              <a:t>B</a:t>
            </a:r>
            <a:r>
              <a:rPr lang="zh-CN" altLang="zh-CN">
                <a:solidFill>
                  <a:srgbClr val="FF0000"/>
                </a:solidFill>
                <a:latin typeface="Arial" panose="020B0604020202020204"/>
                <a:ea typeface="微软雅黑" panose="020B0503020204020204" charset="-122"/>
                <a:sym typeface="Arial" panose="020B0604020202020204"/>
              </a:rPr>
              <a:t>项正确；当时维新思想是主流，排除</a:t>
            </a:r>
            <a:r>
              <a:rPr lang="en-US" altLang="zh-CN">
                <a:solidFill>
                  <a:srgbClr val="FF0000"/>
                </a:solidFill>
                <a:latin typeface="Arial" panose="020B0604020202020204"/>
                <a:ea typeface="微软雅黑" panose="020B0503020204020204" charset="-122"/>
                <a:sym typeface="Arial" panose="020B0604020202020204"/>
              </a:rPr>
              <a:t>A</a:t>
            </a:r>
            <a:r>
              <a:rPr lang="zh-CN" altLang="zh-CN">
                <a:solidFill>
                  <a:srgbClr val="FF0000"/>
                </a:solidFill>
                <a:latin typeface="Arial" panose="020B0604020202020204"/>
                <a:ea typeface="微软雅黑" panose="020B0503020204020204" charset="-122"/>
                <a:sym typeface="Arial" panose="020B0604020202020204"/>
              </a:rPr>
              <a:t>项；</a:t>
            </a:r>
            <a:r>
              <a:rPr lang="en-US" altLang="zh-CN">
                <a:solidFill>
                  <a:srgbClr val="FF0000"/>
                </a:solidFill>
                <a:latin typeface="Arial" panose="020B0604020202020204"/>
                <a:ea typeface="微软雅黑" panose="020B0503020204020204" charset="-122"/>
                <a:sym typeface="Arial" panose="020B0604020202020204"/>
              </a:rPr>
              <a:t>C</a:t>
            </a:r>
            <a:r>
              <a:rPr lang="zh-CN" altLang="zh-CN">
                <a:solidFill>
                  <a:srgbClr val="FF0000"/>
                </a:solidFill>
                <a:latin typeface="Arial" panose="020B0604020202020204"/>
                <a:ea typeface="微软雅黑" panose="020B0503020204020204" charset="-122"/>
                <a:sym typeface="Arial" panose="020B0604020202020204"/>
              </a:rPr>
              <a:t>项太绝绝对，排除</a:t>
            </a:r>
            <a:r>
              <a:rPr lang="en-US" altLang="zh-CN">
                <a:solidFill>
                  <a:srgbClr val="FF0000"/>
                </a:solidFill>
                <a:latin typeface="Arial" panose="020B0604020202020204"/>
                <a:ea typeface="微软雅黑" panose="020B0503020204020204" charset="-122"/>
                <a:sym typeface="Arial" panose="020B0604020202020204"/>
              </a:rPr>
              <a:t>C</a:t>
            </a:r>
            <a:r>
              <a:rPr lang="zh-CN" altLang="zh-CN">
                <a:solidFill>
                  <a:srgbClr val="FF0000"/>
                </a:solidFill>
                <a:latin typeface="Arial" panose="020B0604020202020204"/>
                <a:ea typeface="微软雅黑" panose="020B0503020204020204" charset="-122"/>
                <a:sym typeface="Arial" panose="020B0604020202020204"/>
              </a:rPr>
              <a:t>项；材料中没有体现对群众的动员，排除</a:t>
            </a:r>
            <a:r>
              <a:rPr lang="en-US" altLang="zh-CN">
                <a:solidFill>
                  <a:srgbClr val="FF0000"/>
                </a:solidFill>
                <a:latin typeface="Arial" panose="020B0604020202020204"/>
                <a:ea typeface="微软雅黑" panose="020B0503020204020204" charset="-122"/>
                <a:sym typeface="Arial" panose="020B0604020202020204"/>
              </a:rPr>
              <a:t>D</a:t>
            </a:r>
            <a:r>
              <a:rPr lang="zh-CN" altLang="zh-CN">
                <a:solidFill>
                  <a:srgbClr val="FF0000"/>
                </a:solidFill>
                <a:latin typeface="Arial" panose="020B0604020202020204"/>
                <a:ea typeface="微软雅黑" panose="020B0503020204020204" charset="-122"/>
                <a:sym typeface="Arial" panose="020B0604020202020204"/>
              </a:rPr>
              <a:t>项。故选</a:t>
            </a:r>
            <a:r>
              <a:rPr lang="en-US" altLang="zh-CN">
                <a:solidFill>
                  <a:srgbClr val="FF0000"/>
                </a:solidFill>
                <a:latin typeface="Arial" panose="020B0604020202020204"/>
                <a:ea typeface="微软雅黑" panose="020B0503020204020204" charset="-122"/>
                <a:sym typeface="Arial" panose="020B0604020202020204"/>
              </a:rPr>
              <a:t>B</a:t>
            </a:r>
            <a:r>
              <a:rPr lang="zh-CN" altLang="zh-CN">
                <a:solidFill>
                  <a:srgbClr val="FF0000"/>
                </a:solidFill>
                <a:latin typeface="Arial" panose="020B0604020202020204"/>
                <a:ea typeface="微软雅黑" panose="020B0503020204020204" charset="-122"/>
                <a:sym typeface="Arial" panose="020B0604020202020204"/>
              </a:rPr>
              <a:t>项。</a:t>
            </a:r>
            <a:endParaRPr altLang="zh-CN" b="1">
              <a:solidFill>
                <a:srgbClr val="FF0000"/>
              </a:solidFill>
              <a:latin typeface="楷体" panose="02010609060101010101" charset="-122"/>
              <a:ea typeface="楷体" panose="02010609060101010101" charset="-122"/>
              <a:cs typeface="楷体" panose="02010609060101010101" charset="-122"/>
              <a:sym typeface="+mn-ea"/>
            </a:endParaRPr>
          </a:p>
          <a:p>
            <a:r>
              <a:rPr lang="en-US" altLang="zh-CN"/>
              <a:t>2.</a:t>
            </a:r>
            <a:r>
              <a:rPr lang="zh-CN" altLang="zh-CN" b="1" smtClean="0">
                <a:solidFill>
                  <a:srgbClr val="FF0000"/>
                </a:solidFill>
                <a:latin typeface="楷体" panose="02010609060101010101" charset="-122"/>
                <a:ea typeface="楷体" panose="02010609060101010101" charset="-122"/>
                <a:cs typeface="楷体" panose="02010609060101010101" charset="-122"/>
                <a:sym typeface="Arial" panose="020B0604020202020204" pitchFamily="34" charset="0"/>
              </a:rPr>
              <a:t>【解析】</a:t>
            </a:r>
            <a:r>
              <a:rPr lang="en-US" altLang="zh-CN">
                <a:solidFill>
                  <a:srgbClr val="FF0000"/>
                </a:solidFill>
                <a:latin typeface="Arial" panose="020B0604020202020204"/>
                <a:ea typeface="微软雅黑" panose="020B0503020204020204" charset="-122"/>
                <a:sym typeface="Arial" panose="020B0604020202020204"/>
              </a:rPr>
              <a:t>1978</a:t>
            </a:r>
            <a:r>
              <a:rPr lang="zh-CN" altLang="zh-CN">
                <a:solidFill>
                  <a:srgbClr val="FF0000"/>
                </a:solidFill>
                <a:latin typeface="Arial" panose="020B0604020202020204"/>
                <a:ea typeface="微软雅黑" panose="020B0503020204020204" charset="-122"/>
                <a:sym typeface="Arial" panose="020B0604020202020204"/>
              </a:rPr>
              <a:t>年</a:t>
            </a:r>
            <a:r>
              <a:rPr lang="en-US" altLang="zh-CN">
                <a:solidFill>
                  <a:srgbClr val="FF0000"/>
                </a:solidFill>
                <a:latin typeface="Arial" panose="020B0604020202020204"/>
                <a:ea typeface="微软雅黑" panose="020B0503020204020204" charset="-122"/>
                <a:sym typeface="Arial" panose="020B0604020202020204"/>
              </a:rPr>
              <a:t>12</a:t>
            </a:r>
            <a:r>
              <a:rPr lang="zh-CN" altLang="zh-CN">
                <a:solidFill>
                  <a:srgbClr val="FF0000"/>
                </a:solidFill>
                <a:latin typeface="Arial" panose="020B0604020202020204"/>
                <a:ea typeface="微软雅黑" panose="020B0503020204020204" charset="-122"/>
                <a:sym typeface="Arial" panose="020B0604020202020204"/>
              </a:rPr>
              <a:t>月，党中央在十一届三中全会上做出了改革开放和以经济建设为中心的重大决策，成为中国特色社会主义建设的起点。结合十一届三中全会这一大的时代背景和党中央印发的关于战后西欧国家、日本及亚洲部分国家的经济发展情况讨论来看，这主要是为我国进行改革开放，引入外资和先进技术服务的，</a:t>
            </a:r>
            <a:r>
              <a:rPr lang="en-US" altLang="zh-CN">
                <a:solidFill>
                  <a:srgbClr val="FF0000"/>
                </a:solidFill>
                <a:latin typeface="Arial" panose="020B0604020202020204"/>
                <a:ea typeface="微软雅黑" panose="020B0503020204020204" charset="-122"/>
                <a:sym typeface="Arial" panose="020B0604020202020204"/>
              </a:rPr>
              <a:t>B</a:t>
            </a:r>
            <a:r>
              <a:rPr lang="zh-CN" altLang="zh-CN">
                <a:solidFill>
                  <a:srgbClr val="FF0000"/>
                </a:solidFill>
                <a:latin typeface="Arial" panose="020B0604020202020204"/>
                <a:ea typeface="微软雅黑" panose="020B0503020204020204" charset="-122"/>
                <a:sym typeface="Arial" panose="020B0604020202020204"/>
              </a:rPr>
              <a:t>正确；国企改革是在</a:t>
            </a:r>
            <a:r>
              <a:rPr lang="en-US" altLang="zh-CN">
                <a:solidFill>
                  <a:srgbClr val="FF0000"/>
                </a:solidFill>
                <a:latin typeface="Arial" panose="020B0604020202020204"/>
                <a:ea typeface="微软雅黑" panose="020B0503020204020204" charset="-122"/>
                <a:sym typeface="Arial" panose="020B0604020202020204"/>
              </a:rPr>
              <a:t>1984</a:t>
            </a:r>
            <a:r>
              <a:rPr lang="zh-CN" altLang="zh-CN">
                <a:solidFill>
                  <a:srgbClr val="FF0000"/>
                </a:solidFill>
                <a:latin typeface="Arial" panose="020B0604020202020204"/>
                <a:ea typeface="微软雅黑" panose="020B0503020204020204" charset="-122"/>
                <a:sym typeface="Arial" panose="020B0604020202020204"/>
              </a:rPr>
              <a:t>年开始的，核心是增强企业活力，</a:t>
            </a:r>
            <a:r>
              <a:rPr lang="en-US" altLang="zh-CN">
                <a:solidFill>
                  <a:srgbClr val="FF0000"/>
                </a:solidFill>
                <a:latin typeface="Arial" panose="020B0604020202020204"/>
                <a:ea typeface="微软雅黑" panose="020B0503020204020204" charset="-122"/>
                <a:sym typeface="Arial" panose="020B0604020202020204"/>
              </a:rPr>
              <a:t>A</a:t>
            </a:r>
            <a:r>
              <a:rPr lang="zh-CN" altLang="zh-CN">
                <a:solidFill>
                  <a:srgbClr val="FF0000"/>
                </a:solidFill>
                <a:latin typeface="Arial" panose="020B0604020202020204"/>
                <a:ea typeface="微软雅黑" panose="020B0503020204020204" charset="-122"/>
                <a:sym typeface="Arial" panose="020B0604020202020204"/>
              </a:rPr>
              <a:t>排除；</a:t>
            </a:r>
            <a:r>
              <a:rPr lang="en-US" altLang="zh-CN">
                <a:solidFill>
                  <a:srgbClr val="FF0000"/>
                </a:solidFill>
                <a:latin typeface="Arial" panose="020B0604020202020204"/>
                <a:ea typeface="微软雅黑" panose="020B0503020204020204" charset="-122"/>
                <a:sym typeface="Arial" panose="020B0604020202020204"/>
              </a:rPr>
              <a:t>1992</a:t>
            </a:r>
            <a:r>
              <a:rPr lang="zh-CN" altLang="zh-CN">
                <a:solidFill>
                  <a:srgbClr val="FF0000"/>
                </a:solidFill>
                <a:latin typeface="Arial" panose="020B0604020202020204"/>
                <a:ea typeface="微软雅黑" panose="020B0503020204020204" charset="-122"/>
                <a:sym typeface="Arial" panose="020B0604020202020204"/>
              </a:rPr>
              <a:t>年，中共十四大正式提出建立社会主义市场经济体制的目标，</a:t>
            </a:r>
            <a:r>
              <a:rPr lang="en-US" altLang="zh-CN">
                <a:solidFill>
                  <a:srgbClr val="FF0000"/>
                </a:solidFill>
                <a:latin typeface="Arial" panose="020B0604020202020204"/>
                <a:ea typeface="微软雅黑" panose="020B0503020204020204" charset="-122"/>
                <a:sym typeface="Arial" panose="020B0604020202020204"/>
              </a:rPr>
              <a:t>C</a:t>
            </a:r>
            <a:r>
              <a:rPr lang="zh-CN" altLang="zh-CN">
                <a:solidFill>
                  <a:srgbClr val="FF0000"/>
                </a:solidFill>
                <a:latin typeface="Arial" panose="020B0604020202020204"/>
                <a:ea typeface="微软雅黑" panose="020B0503020204020204" charset="-122"/>
                <a:sym typeface="Arial" panose="020B0604020202020204"/>
              </a:rPr>
              <a:t>排除；材料侧重的是对外资和技术的引进利用，与调整优先发展重工业的战略无关，</a:t>
            </a:r>
            <a:r>
              <a:rPr lang="en-US" altLang="zh-CN">
                <a:solidFill>
                  <a:srgbClr val="FF0000"/>
                </a:solidFill>
                <a:latin typeface="Arial" panose="020B0604020202020204"/>
                <a:ea typeface="微软雅黑" panose="020B0503020204020204" charset="-122"/>
                <a:sym typeface="Arial" panose="020B0604020202020204"/>
              </a:rPr>
              <a:t>D</a:t>
            </a:r>
            <a:r>
              <a:rPr lang="zh-CN" altLang="zh-CN">
                <a:solidFill>
                  <a:srgbClr val="FF0000"/>
                </a:solidFill>
                <a:latin typeface="Arial" panose="020B0604020202020204"/>
                <a:ea typeface="微软雅黑" panose="020B0503020204020204" charset="-122"/>
                <a:sym typeface="Arial" panose="020B0604020202020204"/>
              </a:rPr>
              <a:t>排除。故选</a:t>
            </a:r>
            <a:r>
              <a:rPr lang="en-US" altLang="zh-CN">
                <a:solidFill>
                  <a:srgbClr val="FF0000"/>
                </a:solidFill>
                <a:latin typeface="Arial" panose="020B0604020202020204"/>
                <a:ea typeface="微软雅黑" panose="020B0503020204020204" charset="-122"/>
                <a:sym typeface="Arial" panose="020B0604020202020204"/>
              </a:rPr>
              <a:t>B</a:t>
            </a:r>
            <a:r>
              <a:rPr lang="zh-CN" altLang="zh-CN">
                <a:solidFill>
                  <a:srgbClr val="FF0000"/>
                </a:solidFill>
                <a:latin typeface="Arial" panose="020B0604020202020204"/>
                <a:ea typeface="微软雅黑" panose="020B0503020204020204" charset="-122"/>
                <a:sym typeface="Arial" panose="020B0604020202020204"/>
              </a:rPr>
              <a:t>。</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什伍连坐：按军事组织把全国吏民编制起来，五家为伍，十家为什，不准擅自迁居，相互监督，相互检举，若不揭发，十家连坐。 这种严苛的法律把农民牢牢束缚在土地上，国家直接控制了全国的劳动力，保证了赋税收入。</a:t>
            </a:r>
            <a:endParaRPr lang="zh-CN" altLang="en-US"/>
          </a:p>
          <a:p>
            <a:r>
              <a:rPr lang="zh-CN" altLang="en-US"/>
              <a:t>一家一户：禁止父子兄弟同室而居，凡民有二男劳力以上的都必须分居，独立编户</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补充：</a:t>
            </a:r>
            <a:r>
              <a:rPr lang="zh-CN" altLang="en-US" b="1">
                <a:latin typeface="宋体" panose="02010600030101010101" pitchFamily="2" charset="-122"/>
                <a:ea typeface="宋体" panose="02010600030101010101" pitchFamily="2" charset="-122"/>
                <a:sym typeface="+mn-ea"/>
              </a:rPr>
              <a:t>租调制：农民承担定额租调。规定一对夫妇每年向政府缴纳粟二石（称为租），帛或布一匹（称为调）。</a:t>
            </a:r>
            <a:endParaRPr lang="zh-CN" altLang="en-US" b="1">
              <a:latin typeface="宋体" panose="02010600030101010101" pitchFamily="2" charset="-122"/>
              <a:ea typeface="宋体" panose="02010600030101010101" pitchFamily="2" charset="-122"/>
              <a:sym typeface="+mn-ea"/>
            </a:endParaRPr>
          </a:p>
          <a:p>
            <a:r>
              <a:rPr lang="zh-CN" altLang="en-US" b="1">
                <a:latin typeface="宋体" panose="02010600030101010101" pitchFamily="2" charset="-122"/>
                <a:ea typeface="宋体" panose="02010600030101010101" pitchFamily="2" charset="-122"/>
                <a:sym typeface="+mn-ea"/>
              </a:rPr>
              <a:t>作用：有利于国家赋税征收，提高了国家财政收入。</a:t>
            </a:r>
            <a:endParaRPr lang="zh-CN" altLang="en-US" b="1">
              <a:solidFill>
                <a:schemeClr val="tx1"/>
              </a:solidFill>
              <a:latin typeface="宋体" panose="02010600030101010101" pitchFamily="2" charset="-122"/>
              <a:ea typeface="宋体" panose="02010600030101010101" pitchFamily="2" charset="-122"/>
            </a:endParaRP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dirty="0">
                <a:latin typeface="黑体" panose="02010609060101010101" pitchFamily="49" charset="-122"/>
                <a:ea typeface="黑体" panose="02010609060101010101" pitchFamily="49" charset="-122"/>
                <a:sym typeface="+mn-ea"/>
              </a:rPr>
              <a:t>孝文帝迁都的理由有哪些？</a:t>
            </a:r>
            <a:endParaRPr lang="zh-CN" altLang="en-US" b="1" dirty="0">
              <a:latin typeface="黑体" panose="02010609060101010101" pitchFamily="49" charset="-122"/>
              <a:ea typeface="黑体" panose="02010609060101010101" pitchFamily="49" charset="-122"/>
              <a:sym typeface="+mn-ea"/>
            </a:endParaRPr>
          </a:p>
          <a:p>
            <a:r>
              <a:rPr lang="en-US" altLang="zh-CN" b="1">
                <a:latin typeface="楷体" panose="02010609060101010101" charset="-122"/>
                <a:ea typeface="楷体" panose="02010609060101010101" charset="-122"/>
                <a:sym typeface="+mn-ea"/>
              </a:rPr>
              <a:t>1</a:t>
            </a:r>
            <a:r>
              <a:rPr lang="zh-CN" altLang="en-US" b="1">
                <a:latin typeface="楷体" panose="02010609060101010101" charset="-122"/>
                <a:ea typeface="楷体" panose="02010609060101010101" charset="-122"/>
                <a:sym typeface="+mn-ea"/>
              </a:rPr>
              <a:t>、平城偏北地寒，六月风雪，风沙常起，恶劣的气候环境，难以适应经济的发展；偏北的地理位置更不利于北魏对整个中原地区的统治，孝文帝决定迁都洛阳。</a:t>
            </a:r>
            <a:endParaRPr lang="zh-CN" altLang="en-US" b="1">
              <a:latin typeface="楷体" panose="02010609060101010101" charset="-122"/>
              <a:ea typeface="楷体" panose="02010609060101010101" charset="-122"/>
              <a:sym typeface="+mn-ea"/>
            </a:endParaRPr>
          </a:p>
          <a:p>
            <a:r>
              <a:rPr lang="en-US" altLang="zh-CN" b="1" dirty="0">
                <a:solidFill>
                  <a:srgbClr val="FF0000"/>
                </a:solidFill>
                <a:latin typeface="黑体" panose="02010609060101010101" pitchFamily="49" charset="-122"/>
                <a:ea typeface="黑体" panose="02010609060101010101" pitchFamily="49" charset="-122"/>
                <a:sym typeface="+mn-ea"/>
              </a:rPr>
              <a:t>2</a:t>
            </a:r>
            <a:r>
              <a:rPr lang="zh-CN" altLang="en-US" b="1" dirty="0">
                <a:solidFill>
                  <a:srgbClr val="FF0000"/>
                </a:solidFill>
                <a:latin typeface="黑体" panose="02010609060101010101" pitchFamily="49" charset="-122"/>
                <a:ea typeface="黑体" panose="02010609060101010101" pitchFamily="49" charset="-122"/>
                <a:sym typeface="+mn-ea"/>
              </a:rPr>
              <a:t>、洛阳地处中原，文化先进，地理位置重要；有利于推进汉化政策，加强对黄河流域的统治。</a:t>
            </a:r>
            <a:endParaRPr lang="zh-CN" altLang="en-US" b="1" dirty="0">
              <a:solidFill>
                <a:srgbClr val="FF0000"/>
              </a:solidFill>
              <a:latin typeface="黑体" panose="02010609060101010101" pitchFamily="49" charset="-122"/>
              <a:ea typeface="黑体" panose="02010609060101010101" pitchFamily="49" charset="-122"/>
              <a:sym typeface="+mn-ea"/>
            </a:endParaRPr>
          </a:p>
          <a:p>
            <a:r>
              <a:rPr lang="zh-CN" altLang="en-US" b="1" dirty="0">
                <a:solidFill>
                  <a:srgbClr val="FF0000"/>
                </a:solidFill>
                <a:latin typeface="黑体" panose="02010609060101010101" pitchFamily="49" charset="-122"/>
                <a:ea typeface="黑体" panose="02010609060101010101" pitchFamily="49" charset="-122"/>
                <a:sym typeface="+mn-ea"/>
              </a:rPr>
              <a:t>通婚：</a:t>
            </a:r>
            <a:r>
              <a:rPr lang="zh-CN" altLang="en-US" dirty="0">
                <a:sym typeface="+mn-ea"/>
              </a:rPr>
              <a:t>孝文帝率先娶汉族大姓卢、崔、郑、王4家的女儿为妃，把自己的女儿嫁给汉族大姓。</a:t>
            </a:r>
            <a:endParaRPr lang="zh-CN" altLang="en-US" dirty="0"/>
          </a:p>
          <a:p>
            <a:endParaRPr lang="zh-CN" altLang="en-US" b="1">
              <a:latin typeface="楷体" panose="02010609060101010101" charset="-122"/>
              <a:ea typeface="楷体" panose="02010609060101010101" charset="-122"/>
              <a:sym typeface="+mn-ea"/>
            </a:endParaRPr>
          </a:p>
          <a:p>
            <a:endParaRPr lang="zh-CN" altLang="en-US" b="1" dirty="0">
              <a:latin typeface="黑体" panose="02010609060101010101" pitchFamily="49" charset="-122"/>
              <a:ea typeface="黑体" panose="02010609060101010101" pitchFamily="49" charset="-122"/>
            </a:endParaRPr>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北魏的灭亡是多种因素促成的，不能简单归咎于汉化改革。</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l"/>
            <a:r>
              <a:rPr lang="zh-CN" altLang="en-US" dirty="0" smtClean="0">
                <a:sym typeface="+mn-ea"/>
              </a:rPr>
              <a:t>北宋采取的这些旨在加强专制集权的措施，也给北宋的统治带来了严重的危机。主要表现为军事和财政危机</a:t>
            </a:r>
            <a:endPar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endParaRPr>
          </a:p>
          <a:p>
            <a:pPr algn="l"/>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澶渊之盟：</a:t>
            </a:r>
            <a:endParaRPr lang="zh-CN" altLang="en-US" b="1">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endParaRPr>
          </a:p>
          <a:p>
            <a:pPr algn="l"/>
            <a:r>
              <a:rPr lang="zh-CN" altLang="en-US">
                <a:solidFill>
                  <a:srgbClr val="0C0C0C">
                    <a:lumMod val="90000"/>
                    <a:lumOff val="10000"/>
                  </a:srgbClr>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辽宋皇帝以</a:t>
            </a:r>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兄弟相称</a:t>
            </a:r>
            <a:r>
              <a:rPr lang="zh-CN" altLang="en-US">
                <a:solidFill>
                  <a:srgbClr val="0C0C0C">
                    <a:lumMod val="90000"/>
                    <a:lumOff val="10000"/>
                  </a:srgbClr>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。北宋每年送给辽一笔钱物，称为</a:t>
            </a:r>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“岁币”</a:t>
            </a:r>
            <a:r>
              <a:rPr lang="zh-CN" altLang="en-US">
                <a:solidFill>
                  <a:srgbClr val="0C0C0C">
                    <a:lumMod val="90000"/>
                    <a:lumOff val="10000"/>
                  </a:srgbClr>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。通过这项协议，北宋勉强获得了北部边防的安定。</a:t>
            </a:r>
            <a:endParaRPr lang="zh-CN" altLang="en-US" b="1">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endParaRPr>
          </a:p>
          <a:p>
            <a:pPr algn="l"/>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宋夏和议：</a:t>
            </a:r>
            <a:endParaRPr lang="zh-CN" altLang="en-US" b="1">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endParaRPr>
          </a:p>
          <a:p>
            <a:pPr algn="l"/>
            <a:r>
              <a:rPr lang="zh-CN" altLang="en-US">
                <a:solidFill>
                  <a:srgbClr val="0C0C0C"/>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北宋与西北党项族新建立的西夏发生战争，屡战屡败。双方最终达成和议：西夏保持帝号，同时</a:t>
            </a:r>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向北宋称臣</a:t>
            </a:r>
            <a:r>
              <a:rPr lang="zh-CN" altLang="en-US">
                <a:solidFill>
                  <a:srgbClr val="0C0C0C"/>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，北宋每年送给西夏钱物，称为</a:t>
            </a:r>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“岁赐”</a:t>
            </a:r>
            <a:r>
              <a:rPr lang="zh-CN" altLang="en-US">
                <a:solidFill>
                  <a:srgbClr val="0C0C0C"/>
                </a:solidFill>
                <a:latin typeface="黑体" panose="02010609060101010101" pitchFamily="49" charset="-122"/>
                <a:ea typeface="黑体" panose="02010609060101010101" pitchFamily="49" charset="-122"/>
                <a:cs typeface="黑体" panose="02010609060101010101" pitchFamily="49" charset="-122"/>
                <a:sym typeface="文悦古典明朝体 (非商业使用) W5" charset="0"/>
              </a:rPr>
              <a:t>。</a:t>
            </a:r>
            <a:endParaRPr lang="zh-CN" altLang="en-US"/>
          </a:p>
          <a:p>
            <a:r>
              <a:rPr lang="zh-CN" altLang="en-US" dirty="0" smtClean="0">
                <a:sym typeface="+mn-ea"/>
              </a:rPr>
              <a:t>面对严峻的统治危机，北宋有过两次变法：一次是庆历新政（</a:t>
            </a:r>
            <a:r>
              <a:rPr lang="en-US" altLang="zh-CN" dirty="0" smtClean="0">
                <a:sym typeface="+mn-ea"/>
              </a:rPr>
              <a:t>1043</a:t>
            </a:r>
            <a:r>
              <a:rPr lang="zh-CN" altLang="en-US" dirty="0" smtClean="0">
                <a:sym typeface="+mn-ea"/>
              </a:rPr>
              <a:t>年），一次就是著名的王安石变法。</a:t>
            </a:r>
            <a:endParaRPr lang="zh-CN" altLang="en-US" dirty="0" smtClean="0">
              <a:sym typeface="+mn-ea"/>
            </a:endParaRPr>
          </a:p>
          <a:p>
            <a:r>
              <a:rPr lang="zh-CN" altLang="en-US" dirty="0" smtClean="0">
                <a:sym typeface="+mn-ea"/>
              </a:rPr>
              <a:t>庆历新政：范仲淹认为，积贫积弱局面的形成，根本原因在于吏治不整，因此，改革主要针对腐败的官僚制度。（比如，实行严格的“恩荫”制，防止权贵子弟亲属垄断官位。恩荫制度（因上辈有功而给予下辈入职任官的待遇，早期世袭制度的一种变相），这是当时科举之外的一种入仕途径，中高级文武官员的子弟、亲疏及门客均可享受其特权。）</a:t>
            </a:r>
            <a:endParaRPr lang="zh-CN" altLang="en-US" dirty="0" smtClean="0">
              <a:sym typeface="+mn-ea"/>
            </a:endParaRPr>
          </a:p>
          <a:p>
            <a:pPr algn="l" fontAlgn="auto"/>
            <a:r>
              <a:rPr lang="zh-CN" altLang="en-US" b="1">
                <a:latin typeface="楷体" panose="02010609060101010101" charset="-122"/>
                <a:ea typeface="楷体" panose="02010609060101010101" charset="-122"/>
                <a:cs typeface="楷体" panose="02010609060101010101" charset="-122"/>
                <a:sym typeface="+mn-ea"/>
              </a:rPr>
              <a:t>官员必须按时</a:t>
            </a:r>
            <a:r>
              <a:rPr lang="zh-CN" altLang="en-US" b="1">
                <a:solidFill>
                  <a:srgbClr val="FFFF00"/>
                </a:solidFill>
                <a:latin typeface="楷体" panose="02010609060101010101" charset="-122"/>
                <a:ea typeface="楷体" panose="02010609060101010101" charset="-122"/>
                <a:cs typeface="楷体" panose="02010609060101010101" charset="-122"/>
                <a:sym typeface="+mn-ea"/>
              </a:rPr>
              <a:t>考核政绩</a:t>
            </a:r>
            <a:r>
              <a:rPr lang="zh-CN" altLang="en-US" b="1">
                <a:latin typeface="楷体" panose="02010609060101010101" charset="-122"/>
                <a:ea typeface="楷体" panose="02010609060101010101" charset="-122"/>
                <a:cs typeface="楷体" panose="02010609060101010101" charset="-122"/>
                <a:sym typeface="+mn-ea"/>
              </a:rPr>
              <a:t>，以其政绩好坏分别升降。</a:t>
            </a:r>
            <a:endParaRPr lang="zh-CN" altLang="en-US" b="1">
              <a:latin typeface="楷体" panose="02010609060101010101" charset="-122"/>
              <a:ea typeface="楷体" panose="02010609060101010101" charset="-122"/>
              <a:cs typeface="楷体" panose="02010609060101010101" charset="-122"/>
            </a:endParaRPr>
          </a:p>
          <a:p>
            <a:pPr algn="l" fontAlgn="auto"/>
            <a:r>
              <a:rPr lang="zh-CN" altLang="en-US" b="1">
                <a:latin typeface="楷体" panose="02010609060101010101" charset="-122"/>
                <a:ea typeface="楷体" panose="02010609060101010101" charset="-122"/>
                <a:cs typeface="楷体" panose="02010609060101010101" charset="-122"/>
                <a:sym typeface="+mn-ea"/>
              </a:rPr>
              <a:t>更荫补法，规定除长子外，其余子孙须年满15岁、弟侄年满20岁才得恩荫，而恩荫出身必须经过一定的考试，才得补官。</a:t>
            </a:r>
            <a:endParaRPr lang="en-US" altLang="zh-CN" dirty="0" smtClean="0"/>
          </a:p>
          <a:p>
            <a:r>
              <a:rPr lang="en-US" altLang="zh-CN" dirty="0" smtClean="0">
                <a:sym typeface="+mn-ea"/>
              </a:rPr>
              <a:t>    </a:t>
            </a:r>
            <a:r>
              <a:rPr lang="zh-CN" altLang="en-US" dirty="0" smtClean="0">
                <a:sym typeface="+mn-ea"/>
              </a:rPr>
              <a:t>遭到强烈反对。范仲淹等人也受到各种攻击，被迫离职。</a:t>
            </a:r>
            <a:endParaRPr lang="zh-CN" altLang="en-US" dirty="0"/>
          </a:p>
          <a:p>
            <a:endParaRPr lang="en-US" altLang="zh-CN" dirty="0" smtClean="0"/>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dirty="0" smtClean="0">
                <a:sym typeface="+mn-ea"/>
              </a:rPr>
              <a:t>庆历新政夭折后，社会矛盾更加尖锐，要求变革的呼声又起，王安石给是宋仁宗呈送了长达万言的</a:t>
            </a:r>
            <a:r>
              <a:rPr lang="en-US" altLang="zh-CN" dirty="0" smtClean="0">
                <a:sym typeface="+mn-ea"/>
              </a:rPr>
              <a:t>《</a:t>
            </a:r>
            <a:r>
              <a:rPr lang="zh-CN" altLang="en-US" dirty="0" smtClean="0">
                <a:sym typeface="+mn-ea"/>
              </a:rPr>
              <a:t>言事书</a:t>
            </a:r>
            <a:r>
              <a:rPr lang="en-US" altLang="zh-CN" dirty="0" smtClean="0">
                <a:sym typeface="+mn-ea"/>
              </a:rPr>
              <a:t>》</a:t>
            </a:r>
            <a:r>
              <a:rPr lang="zh-CN" altLang="en-US" dirty="0" smtClean="0">
                <a:sym typeface="+mn-ea"/>
              </a:rPr>
              <a:t>，要求变法，但没有引起他的重视。宋神宗继位后，决定起用王安石。</a:t>
            </a:r>
            <a:endParaRPr lang="en-US" altLang="zh-CN" dirty="0" smtClean="0"/>
          </a:p>
          <a:p>
            <a:r>
              <a:rPr lang="zh-CN" altLang="en-US" dirty="0" smtClean="0">
                <a:sym typeface="+mn-ea"/>
              </a:rPr>
              <a:t>王安石认为，国家贫困的症结，不在于开支过多，而在于生产过少（理财：积极开源而非节流），生产少则民不富，民不富则国不强。</a:t>
            </a:r>
            <a:endParaRPr lang="en-US" altLang="zh-CN" dirty="0" smtClean="0"/>
          </a:p>
          <a:p>
            <a:r>
              <a:rPr lang="en-US" altLang="zh-CN" dirty="0" smtClean="0">
                <a:sym typeface="+mn-ea"/>
              </a:rPr>
              <a:t>  </a:t>
            </a:r>
            <a:r>
              <a:rPr lang="zh-CN" altLang="en-US" dirty="0" smtClean="0">
                <a:sym typeface="+mn-ea"/>
              </a:rPr>
              <a:t>基本原则：加强国家对农业、商业、军事、科举 、教育等领域的管理和控制，达到富国强兵的额目的。</a:t>
            </a:r>
            <a:endParaRPr lang="en-US" altLang="zh-CN" dirty="0" smtClean="0"/>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dirty="0">
                <a:solidFill>
                  <a:srgbClr val="FF0000"/>
                </a:solidFill>
                <a:sym typeface="+mn-ea"/>
              </a:rPr>
              <a:t>青苗法</a:t>
            </a:r>
            <a:r>
              <a:rPr lang="zh-CN" altLang="en-US" dirty="0">
                <a:solidFill>
                  <a:srgbClr val="FF0000"/>
                </a:solidFill>
                <a:sym typeface="+mn-ea"/>
              </a:rPr>
              <a:t>不仅帮助了农户度过了青黄不接的困难时刻，</a:t>
            </a:r>
            <a:r>
              <a:rPr lang="zh-CN" altLang="en-US" dirty="0">
                <a:sym typeface="+mn-ea"/>
              </a:rPr>
              <a:t>并且</a:t>
            </a:r>
            <a:r>
              <a:rPr lang="zh-CN" altLang="en-US" dirty="0">
                <a:solidFill>
                  <a:srgbClr val="FF0000"/>
                </a:solidFill>
                <a:sym typeface="+mn-ea"/>
              </a:rPr>
              <a:t>也抑制了土地兼并现象继续蔓延，大大刺激了宋朝农业生产。</a:t>
            </a:r>
            <a:endParaRPr lang="zh-CN" altLang="en-US" dirty="0">
              <a:sym typeface="+mn-ea"/>
            </a:endParaRPr>
          </a:p>
          <a:p>
            <a:r>
              <a:rPr lang="zh-CN" altLang="en-US" b="1" dirty="0">
                <a:sym typeface="+mn-ea"/>
              </a:rPr>
              <a:t>农田水利法</a:t>
            </a:r>
            <a:r>
              <a:rPr lang="zh-CN" altLang="en-US" dirty="0">
                <a:sym typeface="+mn-ea"/>
              </a:rPr>
              <a:t>实施后，各地</a:t>
            </a:r>
            <a:endParaRPr lang="zh-CN" altLang="en-US" dirty="0">
              <a:sym typeface="+mn-ea"/>
            </a:endParaRPr>
          </a:p>
          <a:p>
            <a:r>
              <a:rPr lang="zh-CN" altLang="en-US" dirty="0">
                <a:sym typeface="+mn-ea"/>
              </a:rPr>
              <a:t>兴修的水利工程达一万多处，大量农田得到灌溉。</a:t>
            </a:r>
            <a:endParaRPr lang="zh-CN" altLang="en-US" dirty="0">
              <a:sym typeface="+mn-ea"/>
            </a:endParaRPr>
          </a:p>
          <a:p>
            <a:endParaRPr lang="zh-CN" altLang="en-US"/>
          </a:p>
          <a:p>
            <a:r>
              <a:rPr lang="zh-CN" altLang="en-US"/>
              <a:t>徙贵就贱是一种经济策略，用钱币到丰收的地区贱价购买物资，此即“徙贵就贱”；如果有多个地区同时丰收物贱，就到距离较近、交通便利的地区购买，此即“用近易远”。</a:t>
            </a:r>
            <a:endParaRPr lang="zh-CN" altLang="en-US"/>
          </a:p>
          <a:p>
            <a:r>
              <a:rPr lang="zh-CN" altLang="en-US" b="1"/>
              <a:t>均输法</a:t>
            </a:r>
            <a:r>
              <a:rPr lang="zh-CN" altLang="en-US"/>
              <a:t>：改革死板的实物征敛制度，依靠市场，舍远求近，通过购买获得上供物资。打击商人操纵市场的兼并行为，减轻农民的负担。</a:t>
            </a:r>
            <a:endParaRPr lang="zh-CN" altLang="en-US"/>
          </a:p>
          <a:p>
            <a:r>
              <a:rPr lang="zh-CN" altLang="en-US" b="1"/>
              <a:t>市易法</a:t>
            </a:r>
            <a:r>
              <a:rPr lang="zh-CN" altLang="en-US"/>
              <a:t>：于汴京边境和重要城市设市易司或市易务，平价收购市上滞销的货物，市场短缺时再卖出。这就限制了大商人对市场的控制，有利于稳定物价和商品交流，也增加了政府的财政收入。</a:t>
            </a:r>
            <a:endParaRPr lang="zh-CN" altLang="en-US"/>
          </a:p>
          <a:p>
            <a:r>
              <a:rPr lang="zh-CN" altLang="en-US" b="1"/>
              <a:t>保甲法：</a:t>
            </a:r>
            <a:r>
              <a:rPr lang="zh-CN" altLang="en-US"/>
              <a:t>各地农村住户，不论主户或客户，每十家（后改为五家）组成一保。凡家有两丁以上的，出一人为保丁。农闲时集合保丁，进行军训（</a:t>
            </a:r>
            <a:r>
              <a:rPr lang="zh-CN" altLang="en-US" b="1" dirty="0">
                <a:solidFill>
                  <a:srgbClr val="000000"/>
                </a:solidFill>
                <a:latin typeface="楷体_GB2312" pitchFamily="49" charset="-122"/>
                <a:ea typeface="楷体_GB2312" pitchFamily="49" charset="-122"/>
                <a:sym typeface="+mn-ea"/>
              </a:rPr>
              <a:t>闲时练兵战时入军）</a:t>
            </a:r>
            <a:r>
              <a:rPr lang="zh-CN" altLang="en-US"/>
              <a:t>；夜间轮差巡查，维持治安。（对农民进行编制管理和军事训练，希望借以恢复</a:t>
            </a:r>
            <a:r>
              <a:rPr lang="en-US" altLang="zh-CN"/>
              <a:t>“</a:t>
            </a:r>
            <a:r>
              <a:rPr lang="zh-CN" altLang="en-US"/>
              <a:t>兵农合一</a:t>
            </a:r>
            <a:r>
              <a:rPr lang="en-US" altLang="zh-CN"/>
              <a:t>”</a:t>
            </a:r>
            <a:r>
              <a:rPr lang="zh-CN" altLang="en-US"/>
              <a:t>的征兵制，取代募兵制）既可以节省国家的大量军费，又可以建立严密的治安网。</a:t>
            </a:r>
            <a:endParaRPr lang="zh-CN" altLang="en-US"/>
          </a:p>
          <a:p>
            <a:r>
              <a:rPr lang="zh-CN" altLang="en-US" b="1"/>
              <a:t>保马法：规定河北、河东、陕西、京东、西五路及、开封府界诸县保甲养马，户一匹，物力高而自愿者二匹，给以官马，或官给钱自买。养马户可减免部分赋税。保户马病死，由养马户单独赔偿。</a:t>
            </a:r>
            <a:r>
              <a:rPr lang="en-US" altLang="zh-CN" b="1"/>
              <a:t>——减省官府的开支</a:t>
            </a:r>
            <a:r>
              <a:rPr lang="zh-CN" altLang="en-US" b="1"/>
              <a:t>；所养马匹的死亡率，较官养大为降低。</a:t>
            </a:r>
            <a:endParaRPr lang="zh-CN" altLang="en-US" b="1"/>
          </a:p>
          <a:p>
            <a:r>
              <a:rPr lang="zh-CN" altLang="en-US" b="1"/>
              <a:t>将兵法：</a:t>
            </a:r>
            <a:r>
              <a:rPr lang="zh-CN" altLang="en-US"/>
              <a:t>选派有武艺又有战斗经验的军官担任，专门负责本单位军队的训练，凡实行将兵法的地方，州县不得干预军政。将兵法的实行，使兵知其将，将练其兵，提高了军队的战斗素质。（之前是兵将分离）</a:t>
            </a:r>
            <a:endParaRPr lang="zh-CN" altLang="en-US"/>
          </a:p>
          <a:p>
            <a:endParaRPr lang="en-US" altLang="zh-CN"/>
          </a:p>
          <a:p>
            <a:pPr fontAlgn="base">
              <a:spcBef>
                <a:spcPct val="50000"/>
              </a:spcBef>
              <a:spcAft>
                <a:spcPct val="0"/>
              </a:spcAft>
            </a:pPr>
            <a:r>
              <a:rPr lang="en-US" altLang="zh-CN"/>
              <a:t>考生必须参加经义策论的考试</a:t>
            </a:r>
            <a:r>
              <a:rPr lang="zh-CN" altLang="en-US"/>
              <a:t>。</a:t>
            </a:r>
            <a:r>
              <a:rPr lang="zh-CN" altLang="en-US" b="1">
                <a:solidFill>
                  <a:srgbClr val="FF0000"/>
                </a:solidFill>
                <a:ea typeface="黑体" panose="02010609060101010101" pitchFamily="49" charset="-122"/>
                <a:sym typeface="+mn-ea"/>
              </a:rPr>
              <a:t>经义考试</a:t>
            </a:r>
            <a:r>
              <a:rPr lang="en-US" altLang="zh-CN" b="1">
                <a:solidFill>
                  <a:srgbClr val="FF0000"/>
                </a:solidFill>
                <a:ea typeface="黑体" panose="02010609060101010101" pitchFamily="49" charset="-122"/>
                <a:sym typeface="+mn-ea"/>
              </a:rPr>
              <a:t>:</a:t>
            </a:r>
            <a:r>
              <a:rPr lang="zh-CN" altLang="en-US" b="1" u="sng">
                <a:solidFill>
                  <a:srgbClr val="0000FF"/>
                </a:solidFill>
                <a:ea typeface="黑体" panose="02010609060101010101" pitchFamily="49" charset="-122"/>
                <a:sym typeface="+mn-ea"/>
              </a:rPr>
              <a:t>以儒家经典中的文句为题</a:t>
            </a:r>
            <a:r>
              <a:rPr lang="zh-CN" altLang="en-US" b="1">
                <a:solidFill>
                  <a:srgbClr val="000000"/>
                </a:solidFill>
                <a:ea typeface="黑体" panose="02010609060101010101" pitchFamily="49" charset="-122"/>
                <a:sym typeface="+mn-ea"/>
              </a:rPr>
              <a:t>，由应试者围绕此文句展开议论，</a:t>
            </a:r>
            <a:r>
              <a:rPr lang="zh-CN" altLang="en-US" b="1" u="sng">
                <a:solidFill>
                  <a:srgbClr val="0000FF"/>
                </a:solidFill>
                <a:ea typeface="黑体" panose="02010609060101010101" pitchFamily="49" charset="-122"/>
                <a:sym typeface="+mn-ea"/>
              </a:rPr>
              <a:t>阐发义理</a:t>
            </a:r>
            <a:r>
              <a:rPr lang="en-US" altLang="zh-CN" b="1" u="sng">
                <a:solidFill>
                  <a:srgbClr val="0000FF"/>
                </a:solidFill>
                <a:ea typeface="黑体" panose="02010609060101010101" pitchFamily="49" charset="-122"/>
                <a:sym typeface="+mn-ea"/>
              </a:rPr>
              <a:t>.</a:t>
            </a:r>
            <a:endParaRPr lang="en-US" altLang="zh-CN" b="1" u="sng">
              <a:solidFill>
                <a:srgbClr val="0000FF"/>
              </a:solidFill>
              <a:ea typeface="黑体" panose="02010609060101010101" pitchFamily="49" charset="-122"/>
            </a:endParaRPr>
          </a:p>
          <a:p>
            <a:pPr fontAlgn="base">
              <a:spcBef>
                <a:spcPct val="50000"/>
              </a:spcBef>
              <a:spcAft>
                <a:spcPct val="0"/>
              </a:spcAft>
            </a:pPr>
            <a:r>
              <a:rPr lang="zh-CN" altLang="en-US" b="1">
                <a:solidFill>
                  <a:srgbClr val="FF0000"/>
                </a:solidFill>
                <a:ea typeface="黑体" panose="02010609060101010101" pitchFamily="49" charset="-122"/>
                <a:sym typeface="+mn-ea"/>
              </a:rPr>
              <a:t>策论考试</a:t>
            </a:r>
            <a:r>
              <a:rPr lang="en-US" altLang="zh-CN" b="1">
                <a:solidFill>
                  <a:srgbClr val="FF0000"/>
                </a:solidFill>
                <a:ea typeface="黑体" panose="02010609060101010101" pitchFamily="49" charset="-122"/>
                <a:sym typeface="+mn-ea"/>
              </a:rPr>
              <a:t>:</a:t>
            </a:r>
            <a:r>
              <a:rPr lang="zh-CN" altLang="en-US" b="1" u="sng">
                <a:solidFill>
                  <a:srgbClr val="0000FF"/>
                </a:solidFill>
                <a:ea typeface="黑体" panose="02010609060101010101" pitchFamily="49" charset="-122"/>
                <a:sym typeface="+mn-ea"/>
              </a:rPr>
              <a:t>以发表政治见解的时务策论作为考试的主要内容</a:t>
            </a:r>
            <a:r>
              <a:rPr lang="en-US" altLang="zh-CN" b="1">
                <a:solidFill>
                  <a:srgbClr val="0000FF"/>
                </a:solidFill>
                <a:ea typeface="黑体" panose="02010609060101010101" pitchFamily="49" charset="-122"/>
                <a:sym typeface="+mn-ea"/>
              </a:rPr>
              <a:t>,</a:t>
            </a:r>
            <a:r>
              <a:rPr lang="zh-CN" altLang="en-US" b="1">
                <a:solidFill>
                  <a:srgbClr val="000000"/>
                </a:solidFill>
                <a:ea typeface="黑体" panose="02010609060101010101" pitchFamily="49" charset="-122"/>
                <a:sym typeface="+mn-ea"/>
              </a:rPr>
              <a:t>要求考生就一些政治问题展开论述，即论证某项国家政策或对策的可行性与合理性，侧重于考查考生解决问题的能力。</a:t>
            </a:r>
            <a:endParaRPr lang="zh-CN" altLang="en-US" b="1">
              <a:solidFill>
                <a:srgbClr val="000000"/>
              </a:solidFill>
              <a:ea typeface="黑体" panose="02010609060101010101" pitchFamily="49" charset="-122"/>
            </a:endParaRPr>
          </a:p>
          <a:p>
            <a:pPr fontAlgn="base">
              <a:spcBef>
                <a:spcPct val="50000"/>
              </a:spcBef>
              <a:spcAft>
                <a:spcPct val="0"/>
              </a:spcAft>
            </a:pPr>
            <a:r>
              <a:rPr lang="zh-CN" altLang="en-US" b="1">
                <a:solidFill>
                  <a:srgbClr val="FF0000"/>
                </a:solidFill>
                <a:ea typeface="黑体" panose="02010609060101010101" pitchFamily="49" charset="-122"/>
                <a:sym typeface="+mn-ea"/>
              </a:rPr>
              <a:t>科举改革目的</a:t>
            </a:r>
            <a:r>
              <a:rPr lang="en-US" altLang="zh-CN" b="1">
                <a:solidFill>
                  <a:srgbClr val="FF0000"/>
                </a:solidFill>
                <a:ea typeface="黑体" panose="02010609060101010101" pitchFamily="49" charset="-122"/>
                <a:sym typeface="+mn-ea"/>
              </a:rPr>
              <a:t>:</a:t>
            </a:r>
            <a:r>
              <a:rPr lang="zh-CN" altLang="en-US" b="1">
                <a:solidFill>
                  <a:srgbClr val="000000"/>
                </a:solidFill>
                <a:ea typeface="黑体" panose="02010609060101010101" pitchFamily="49" charset="-122"/>
                <a:sym typeface="+mn-ea"/>
              </a:rPr>
              <a:t>选拔一些通经致用的人才，为变法服务。</a:t>
            </a:r>
            <a:endParaRPr lang="zh-CN" altLang="en-US" b="1">
              <a:solidFill>
                <a:srgbClr val="000000"/>
              </a:solidFill>
              <a:ea typeface="黑体" panose="02010609060101010101" pitchFamily="49" charset="-122"/>
            </a:endParaRPr>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atin typeface="Arial" panose="020B0604020202020204"/>
                <a:ea typeface="微软雅黑" panose="020B0503020204020204" charset="-122"/>
                <a:cs typeface="微软雅黑" panose="020B0503020204020204" charset="-122"/>
                <a:sym typeface="Arial" panose="020B0604020202020204"/>
              </a:rPr>
              <a:t>（</a:t>
            </a:r>
            <a:r>
              <a:rPr lang="zh-CN" altLang="en-US" b="1">
                <a:latin typeface="华文中宋" panose="02010600040101010101" pitchFamily="2" charset="-122"/>
                <a:ea typeface="华文中宋" panose="02010600040101010101" pitchFamily="2" charset="-122"/>
                <a:cs typeface="楷体" panose="02010609060101010101" charset="-122"/>
                <a:sym typeface="+mn-ea"/>
              </a:rPr>
              <a:t>一些措施在执行过程中</a:t>
            </a:r>
            <a:r>
              <a:rPr lang="zh-CN" altLang="en-US"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加重了人民的负担）</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showMasterSp="0">
  <p:cSld name="内容与标题">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6" Type="http://schemas.openxmlformats.org/officeDocument/2006/relationships/slideLayout" Target="../slideLayouts/slideLayout4.xml"/><Relationship Id="rId15" Type="http://schemas.openxmlformats.org/officeDocument/2006/relationships/image" Target="../media/image5.png"/><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5.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tags" Target="../tags/tag144.xml"/><Relationship Id="rId1" Type="http://schemas.openxmlformats.org/officeDocument/2006/relationships/tags" Target="../tags/tag143.xml"/></Relationships>
</file>

<file path=ppt/slides/_rels/slide11.xml.rels><?xml version="1.0" encoding="UTF-8" standalone="yes"?>
<Relationships xmlns="http://schemas.openxmlformats.org/package/2006/relationships"><Relationship Id="rId9" Type="http://schemas.microsoft.com/office/2007/relationships/diagramDrawing" Target="../diagrams/drawing2.xml"/><Relationship Id="rId8" Type="http://schemas.openxmlformats.org/officeDocument/2006/relationships/diagramColors" Target="../diagrams/colors2.xml"/><Relationship Id="rId7" Type="http://schemas.openxmlformats.org/officeDocument/2006/relationships/diagramQuickStyle" Target="../diagrams/quickStyle2.xml"/><Relationship Id="rId6" Type="http://schemas.openxmlformats.org/officeDocument/2006/relationships/diagramLayout" Target="../diagrams/layout2.xml"/><Relationship Id="rId57" Type="http://schemas.openxmlformats.org/officeDocument/2006/relationships/slideLayout" Target="../slideLayouts/slideLayout2.xml"/><Relationship Id="rId56" Type="http://schemas.openxmlformats.org/officeDocument/2006/relationships/tags" Target="../tags/tag196.xml"/><Relationship Id="rId55" Type="http://schemas.openxmlformats.org/officeDocument/2006/relationships/tags" Target="../tags/tag195.xml"/><Relationship Id="rId54" Type="http://schemas.openxmlformats.org/officeDocument/2006/relationships/tags" Target="../tags/tag194.xml"/><Relationship Id="rId53" Type="http://schemas.openxmlformats.org/officeDocument/2006/relationships/tags" Target="../tags/tag193.xml"/><Relationship Id="rId52" Type="http://schemas.openxmlformats.org/officeDocument/2006/relationships/tags" Target="../tags/tag192.xml"/><Relationship Id="rId51" Type="http://schemas.openxmlformats.org/officeDocument/2006/relationships/tags" Target="../tags/tag191.xml"/><Relationship Id="rId50" Type="http://schemas.openxmlformats.org/officeDocument/2006/relationships/tags" Target="../tags/tag190.xml"/><Relationship Id="rId5" Type="http://schemas.openxmlformats.org/officeDocument/2006/relationships/diagramData" Target="../diagrams/data2.xml"/><Relationship Id="rId49" Type="http://schemas.openxmlformats.org/officeDocument/2006/relationships/tags" Target="../tags/tag189.xml"/><Relationship Id="rId48" Type="http://schemas.openxmlformats.org/officeDocument/2006/relationships/tags" Target="../tags/tag188.xml"/><Relationship Id="rId47" Type="http://schemas.openxmlformats.org/officeDocument/2006/relationships/tags" Target="../tags/tag187.xml"/><Relationship Id="rId46" Type="http://schemas.openxmlformats.org/officeDocument/2006/relationships/tags" Target="../tags/tag186.xml"/><Relationship Id="rId45" Type="http://schemas.openxmlformats.org/officeDocument/2006/relationships/tags" Target="../tags/tag185.xml"/><Relationship Id="rId44" Type="http://schemas.openxmlformats.org/officeDocument/2006/relationships/tags" Target="../tags/tag184.xml"/><Relationship Id="rId43" Type="http://schemas.openxmlformats.org/officeDocument/2006/relationships/tags" Target="../tags/tag183.xml"/><Relationship Id="rId42" Type="http://schemas.openxmlformats.org/officeDocument/2006/relationships/tags" Target="../tags/tag182.xml"/><Relationship Id="rId41" Type="http://schemas.openxmlformats.org/officeDocument/2006/relationships/tags" Target="../tags/tag181.xml"/><Relationship Id="rId40" Type="http://schemas.openxmlformats.org/officeDocument/2006/relationships/tags" Target="../tags/tag180.xml"/><Relationship Id="rId4" Type="http://schemas.openxmlformats.org/officeDocument/2006/relationships/tags" Target="../tags/tag149.xml"/><Relationship Id="rId39" Type="http://schemas.openxmlformats.org/officeDocument/2006/relationships/tags" Target="../tags/tag179.xml"/><Relationship Id="rId38" Type="http://schemas.openxmlformats.org/officeDocument/2006/relationships/tags" Target="../tags/tag178.xml"/><Relationship Id="rId37" Type="http://schemas.openxmlformats.org/officeDocument/2006/relationships/tags" Target="../tags/tag177.xml"/><Relationship Id="rId36" Type="http://schemas.openxmlformats.org/officeDocument/2006/relationships/tags" Target="../tags/tag176.xml"/><Relationship Id="rId35" Type="http://schemas.openxmlformats.org/officeDocument/2006/relationships/tags" Target="../tags/tag175.xml"/><Relationship Id="rId34" Type="http://schemas.openxmlformats.org/officeDocument/2006/relationships/tags" Target="../tags/tag174.xml"/><Relationship Id="rId33" Type="http://schemas.openxmlformats.org/officeDocument/2006/relationships/tags" Target="../tags/tag173.xml"/><Relationship Id="rId32" Type="http://schemas.openxmlformats.org/officeDocument/2006/relationships/tags" Target="../tags/tag172.xml"/><Relationship Id="rId31" Type="http://schemas.openxmlformats.org/officeDocument/2006/relationships/tags" Target="../tags/tag171.xml"/><Relationship Id="rId30" Type="http://schemas.openxmlformats.org/officeDocument/2006/relationships/tags" Target="../tags/tag170.xml"/><Relationship Id="rId3" Type="http://schemas.openxmlformats.org/officeDocument/2006/relationships/tags" Target="../tags/tag148.xml"/><Relationship Id="rId29" Type="http://schemas.openxmlformats.org/officeDocument/2006/relationships/tags" Target="../tags/tag169.xml"/><Relationship Id="rId28" Type="http://schemas.openxmlformats.org/officeDocument/2006/relationships/tags" Target="../tags/tag168.xml"/><Relationship Id="rId27" Type="http://schemas.openxmlformats.org/officeDocument/2006/relationships/tags" Target="../tags/tag167.xml"/><Relationship Id="rId26" Type="http://schemas.openxmlformats.org/officeDocument/2006/relationships/tags" Target="../tags/tag166.xml"/><Relationship Id="rId25" Type="http://schemas.openxmlformats.org/officeDocument/2006/relationships/tags" Target="../tags/tag165.xml"/><Relationship Id="rId24" Type="http://schemas.openxmlformats.org/officeDocument/2006/relationships/tags" Target="../tags/tag164.xml"/><Relationship Id="rId23" Type="http://schemas.openxmlformats.org/officeDocument/2006/relationships/tags" Target="../tags/tag163.xml"/><Relationship Id="rId22" Type="http://schemas.openxmlformats.org/officeDocument/2006/relationships/tags" Target="../tags/tag162.xml"/><Relationship Id="rId21" Type="http://schemas.openxmlformats.org/officeDocument/2006/relationships/tags" Target="../tags/tag161.xml"/><Relationship Id="rId20" Type="http://schemas.openxmlformats.org/officeDocument/2006/relationships/tags" Target="../tags/tag160.xml"/><Relationship Id="rId2" Type="http://schemas.openxmlformats.org/officeDocument/2006/relationships/tags" Target="../tags/tag147.xml"/><Relationship Id="rId19" Type="http://schemas.openxmlformats.org/officeDocument/2006/relationships/tags" Target="../tags/tag159.xml"/><Relationship Id="rId18" Type="http://schemas.openxmlformats.org/officeDocument/2006/relationships/tags" Target="../tags/tag158.xml"/><Relationship Id="rId17" Type="http://schemas.openxmlformats.org/officeDocument/2006/relationships/tags" Target="../tags/tag157.xml"/><Relationship Id="rId16" Type="http://schemas.openxmlformats.org/officeDocument/2006/relationships/tags" Target="../tags/tag156.xml"/><Relationship Id="rId15" Type="http://schemas.openxmlformats.org/officeDocument/2006/relationships/tags" Target="../tags/tag155.xml"/><Relationship Id="rId14" Type="http://schemas.openxmlformats.org/officeDocument/2006/relationships/tags" Target="../tags/tag154.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6.xml"/></Relationships>
</file>

<file path=ppt/slides/_rels/slide12.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image" Target="../media/image15.jpeg"/><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image" Target="../media/image14.jpeg"/><Relationship Id="rId15" Type="http://schemas.openxmlformats.org/officeDocument/2006/relationships/slideLayout" Target="../slideLayouts/slideLayout2.xml"/><Relationship Id="rId14" Type="http://schemas.openxmlformats.org/officeDocument/2006/relationships/tags" Target="../tags/tag208.xml"/><Relationship Id="rId13" Type="http://schemas.openxmlformats.org/officeDocument/2006/relationships/tags" Target="../tags/tag207.xml"/><Relationship Id="rId12" Type="http://schemas.openxmlformats.org/officeDocument/2006/relationships/tags" Target="../tags/tag206.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tags" Target="../tags/tag197.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14.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image" Target="../media/image16.jpeg"/><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4" Type="http://schemas.openxmlformats.org/officeDocument/2006/relationships/slideLayout" Target="../slideLayouts/slideLayout2.xml"/><Relationship Id="rId13" Type="http://schemas.openxmlformats.org/officeDocument/2006/relationships/tags" Target="../tags/tag228.xml"/><Relationship Id="rId12" Type="http://schemas.openxmlformats.org/officeDocument/2006/relationships/tags" Target="../tags/tag227.xml"/><Relationship Id="rId11" Type="http://schemas.openxmlformats.org/officeDocument/2006/relationships/tags" Target="../tags/tag226.xml"/><Relationship Id="rId10" Type="http://schemas.openxmlformats.org/officeDocument/2006/relationships/tags" Target="../tags/tag225.xml"/><Relationship Id="rId1" Type="http://schemas.openxmlformats.org/officeDocument/2006/relationships/tags" Target="../tags/tag217.xml"/></Relationships>
</file>

<file path=ppt/slides/_rels/slide15.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tags" Target="../tags/tag229.xml"/></Relationships>
</file>

<file path=ppt/slides/_rels/slide16.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image" Target="../media/image18.jpeg"/><Relationship Id="rId7" Type="http://schemas.openxmlformats.org/officeDocument/2006/relationships/tags" Target="../tags/tag243.xml"/><Relationship Id="rId6" Type="http://schemas.openxmlformats.org/officeDocument/2006/relationships/image" Target="../media/image17.jpeg"/><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4" Type="http://schemas.openxmlformats.org/officeDocument/2006/relationships/notesSlide" Target="../notesSlides/notesSlide4.xml"/><Relationship Id="rId23" Type="http://schemas.openxmlformats.org/officeDocument/2006/relationships/slideLayout" Target="../slideLayouts/slideLayout2.xml"/><Relationship Id="rId22" Type="http://schemas.openxmlformats.org/officeDocument/2006/relationships/tags" Target="../tags/tag256.xml"/><Relationship Id="rId21" Type="http://schemas.openxmlformats.org/officeDocument/2006/relationships/tags" Target="../tags/tag255.xml"/><Relationship Id="rId20" Type="http://schemas.openxmlformats.org/officeDocument/2006/relationships/tags" Target="../tags/tag254.xml"/><Relationship Id="rId2" Type="http://schemas.openxmlformats.org/officeDocument/2006/relationships/tags" Target="../tags/tag239.xml"/><Relationship Id="rId19" Type="http://schemas.openxmlformats.org/officeDocument/2006/relationships/tags" Target="../tags/tag253.xml"/><Relationship Id="rId18" Type="http://schemas.openxmlformats.org/officeDocument/2006/relationships/tags" Target="../tags/tag252.xml"/><Relationship Id="rId17" Type="http://schemas.openxmlformats.org/officeDocument/2006/relationships/tags" Target="../tags/tag251.xml"/><Relationship Id="rId16" Type="http://schemas.openxmlformats.org/officeDocument/2006/relationships/tags" Target="../tags/tag250.xml"/><Relationship Id="rId15" Type="http://schemas.openxmlformats.org/officeDocument/2006/relationships/tags" Target="../tags/tag249.xml"/><Relationship Id="rId14" Type="http://schemas.openxmlformats.org/officeDocument/2006/relationships/tags" Target="../tags/tag248.xml"/><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tags" Target="../tags/tag245.xml"/><Relationship Id="rId10" Type="http://schemas.openxmlformats.org/officeDocument/2006/relationships/slide" Target="slide17.xml"/><Relationship Id="rId1" Type="http://schemas.openxmlformats.org/officeDocument/2006/relationships/tags" Target="../tags/tag238.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0.xml"/><Relationship Id="rId5" Type="http://schemas.openxmlformats.org/officeDocument/2006/relationships/slide" Target="slide16.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image" Target="../media/image19.jpeg"/><Relationship Id="rId1" Type="http://schemas.openxmlformats.org/officeDocument/2006/relationships/tags" Target="../tags/tag257.xml"/></Relationships>
</file>

<file path=ppt/slides/_rels/slide18.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image" Target="../media/image21.jpeg"/><Relationship Id="rId6" Type="http://schemas.openxmlformats.org/officeDocument/2006/relationships/tags" Target="../tags/tag265.xml"/><Relationship Id="rId5" Type="http://schemas.openxmlformats.org/officeDocument/2006/relationships/image" Target="../media/image20.png"/><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5" Type="http://schemas.openxmlformats.org/officeDocument/2006/relationships/notesSlide" Target="../notesSlides/notesSlide5.xml"/><Relationship Id="rId14" Type="http://schemas.openxmlformats.org/officeDocument/2006/relationships/slideLayout" Target="../slideLayouts/slideLayout2.xml"/><Relationship Id="rId13" Type="http://schemas.openxmlformats.org/officeDocument/2006/relationships/tags" Target="../tags/tag271.xml"/><Relationship Id="rId12" Type="http://schemas.openxmlformats.org/officeDocument/2006/relationships/tags" Target="../tags/tag270.xml"/><Relationship Id="rId11" Type="http://schemas.openxmlformats.org/officeDocument/2006/relationships/tags" Target="../tags/tag269.xml"/><Relationship Id="rId10" Type="http://schemas.openxmlformats.org/officeDocument/2006/relationships/tags" Target="../tags/tag268.xml"/><Relationship Id="rId1" Type="http://schemas.openxmlformats.org/officeDocument/2006/relationships/tags" Target="../tags/tag261.xml"/></Relationships>
</file>

<file path=ppt/slides/_rels/slide19.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image" Target="../media/image22.jpeg"/><Relationship Id="rId17" Type="http://schemas.openxmlformats.org/officeDocument/2006/relationships/notesSlide" Target="../notesSlides/notesSlide6.xml"/><Relationship Id="rId16" Type="http://schemas.openxmlformats.org/officeDocument/2006/relationships/slideLayout" Target="../slideLayouts/slideLayout2.xml"/><Relationship Id="rId15" Type="http://schemas.openxmlformats.org/officeDocument/2006/relationships/tags" Target="../tags/tag285.xml"/><Relationship Id="rId14" Type="http://schemas.openxmlformats.org/officeDocument/2006/relationships/tags" Target="../tags/tag284.xml"/><Relationship Id="rId13" Type="http://schemas.openxmlformats.org/officeDocument/2006/relationships/tags" Target="../tags/tag283.xml"/><Relationship Id="rId12" Type="http://schemas.openxmlformats.org/officeDocument/2006/relationships/tags" Target="../tags/tag282.xml"/><Relationship Id="rId11" Type="http://schemas.openxmlformats.org/officeDocument/2006/relationships/tags" Target="../tags/tag281.xml"/><Relationship Id="rId10" Type="http://schemas.openxmlformats.org/officeDocument/2006/relationships/tags" Target="../tags/tag280.xml"/><Relationship Id="rId1" Type="http://schemas.openxmlformats.org/officeDocument/2006/relationships/tags" Target="../tags/tag272.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xml"/><Relationship Id="rId6" Type="http://schemas.openxmlformats.org/officeDocument/2006/relationships/image" Target="../media/image6.png"/><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image" Target="../media/image23.jpeg"/><Relationship Id="rId3" Type="http://schemas.openxmlformats.org/officeDocument/2006/relationships/tags" Target="../tags/tag287.xml"/><Relationship Id="rId2" Type="http://schemas.openxmlformats.org/officeDocument/2006/relationships/slide" Target="slide21.xml"/><Relationship Id="rId13" Type="http://schemas.openxmlformats.org/officeDocument/2006/relationships/notesSlide" Target="../notesSlides/notesSlide7.xml"/><Relationship Id="rId12" Type="http://schemas.openxmlformats.org/officeDocument/2006/relationships/slideLayout" Target="../slideLayouts/slideLayout2.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tags" Target="../tags/tag286.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xml"/><Relationship Id="rId7" Type="http://schemas.openxmlformats.org/officeDocument/2006/relationships/slide" Target="slide20.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22.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30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16.xml"/><Relationship Id="rId6" Type="http://schemas.openxmlformats.org/officeDocument/2006/relationships/tags" Target="../tags/tag315.xml"/><Relationship Id="rId5" Type="http://schemas.openxmlformats.org/officeDocument/2006/relationships/tags" Target="../tags/tag314.xml"/><Relationship Id="rId4" Type="http://schemas.openxmlformats.org/officeDocument/2006/relationships/tags" Target="../tags/tag313.xml"/><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tags" Target="../tags/tag310.xml"/></Relationships>
</file>

<file path=ppt/slides/_rels/slide25.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2" Type="http://schemas.openxmlformats.org/officeDocument/2006/relationships/slideLayout" Target="../slideLayouts/slideLayout2.xml"/><Relationship Id="rId11" Type="http://schemas.openxmlformats.org/officeDocument/2006/relationships/tags" Target="../tags/tag327.xml"/><Relationship Id="rId10" Type="http://schemas.openxmlformats.org/officeDocument/2006/relationships/tags" Target="../tags/tag326.xml"/><Relationship Id="rId1" Type="http://schemas.openxmlformats.org/officeDocument/2006/relationships/tags" Target="../tags/tag317.xml"/></Relationships>
</file>

<file path=ppt/slides/_rels/slide26.xml.rels><?xml version="1.0" encoding="UTF-8" standalone="yes"?>
<Relationships xmlns="http://schemas.openxmlformats.org/package/2006/relationships"><Relationship Id="rId9" Type="http://schemas.openxmlformats.org/officeDocument/2006/relationships/tags" Target="../tags/tag334.xml"/><Relationship Id="rId8" Type="http://schemas.openxmlformats.org/officeDocument/2006/relationships/tags" Target="../tags/tag333.xml"/><Relationship Id="rId7" Type="http://schemas.openxmlformats.org/officeDocument/2006/relationships/tags" Target="../tags/tag332.xml"/><Relationship Id="rId6" Type="http://schemas.openxmlformats.org/officeDocument/2006/relationships/tags" Target="../tags/tag331.xml"/><Relationship Id="rId5" Type="http://schemas.openxmlformats.org/officeDocument/2006/relationships/image" Target="../media/image24.jpeg"/><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slide" Target="slide27.xml"/><Relationship Id="rId13" Type="http://schemas.openxmlformats.org/officeDocument/2006/relationships/slideLayout" Target="../slideLayouts/slideLayout2.xml"/><Relationship Id="rId12" Type="http://schemas.openxmlformats.org/officeDocument/2006/relationships/tags" Target="../tags/tag337.xml"/><Relationship Id="rId11" Type="http://schemas.openxmlformats.org/officeDocument/2006/relationships/tags" Target="../tags/tag336.xml"/><Relationship Id="rId10" Type="http://schemas.openxmlformats.org/officeDocument/2006/relationships/tags" Target="../tags/tag335.xml"/><Relationship Id="rId1" Type="http://schemas.openxmlformats.org/officeDocument/2006/relationships/tags" Target="../tags/tag328.xml"/></Relationships>
</file>

<file path=ppt/slides/_rels/slide27.xml.rels><?xml version="1.0" encoding="UTF-8" standalone="yes"?>
<Relationships xmlns="http://schemas.openxmlformats.org/package/2006/relationships"><Relationship Id="rId9" Type="http://schemas.openxmlformats.org/officeDocument/2006/relationships/tags" Target="../tags/tag345.xml"/><Relationship Id="rId8" Type="http://schemas.openxmlformats.org/officeDocument/2006/relationships/tags" Target="../tags/tag344.xml"/><Relationship Id="rId7" Type="http://schemas.openxmlformats.org/officeDocument/2006/relationships/tags" Target="../tags/tag343.xml"/><Relationship Id="rId6" Type="http://schemas.openxmlformats.org/officeDocument/2006/relationships/tags" Target="../tags/tag342.xml"/><Relationship Id="rId5" Type="http://schemas.openxmlformats.org/officeDocument/2006/relationships/image" Target="../media/image25.png"/><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tags" Target="../tags/tag339.xml"/><Relationship Id="rId13" Type="http://schemas.openxmlformats.org/officeDocument/2006/relationships/slideLayout" Target="../slideLayouts/slideLayout2.xml"/><Relationship Id="rId12" Type="http://schemas.openxmlformats.org/officeDocument/2006/relationships/slide" Target="slide26.xml"/><Relationship Id="rId11" Type="http://schemas.openxmlformats.org/officeDocument/2006/relationships/tags" Target="../tags/tag347.xml"/><Relationship Id="rId10" Type="http://schemas.openxmlformats.org/officeDocument/2006/relationships/tags" Target="../tags/tag346.xml"/><Relationship Id="rId1" Type="http://schemas.openxmlformats.org/officeDocument/2006/relationships/tags" Target="../tags/tag338.xml"/></Relationships>
</file>

<file path=ppt/slides/_rels/slide28.xml.rels><?xml version="1.0" encoding="UTF-8" standalone="yes"?>
<Relationships xmlns="http://schemas.openxmlformats.org/package/2006/relationships"><Relationship Id="rId9" Type="http://schemas.openxmlformats.org/officeDocument/2006/relationships/tags" Target="../tags/tag356.xml"/><Relationship Id="rId8" Type="http://schemas.openxmlformats.org/officeDocument/2006/relationships/tags" Target="../tags/tag355.xml"/><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6" Type="http://schemas.openxmlformats.org/officeDocument/2006/relationships/notesSlide" Target="../notesSlides/notesSlide10.xml"/><Relationship Id="rId15" Type="http://schemas.openxmlformats.org/officeDocument/2006/relationships/slideLayout" Target="../slideLayouts/slideLayout2.xml"/><Relationship Id="rId14" Type="http://schemas.openxmlformats.org/officeDocument/2006/relationships/tags" Target="../tags/tag361.xml"/><Relationship Id="rId13" Type="http://schemas.openxmlformats.org/officeDocument/2006/relationships/tags" Target="../tags/tag360.xml"/><Relationship Id="rId12" Type="http://schemas.openxmlformats.org/officeDocument/2006/relationships/tags" Target="../tags/tag359.xml"/><Relationship Id="rId11" Type="http://schemas.openxmlformats.org/officeDocument/2006/relationships/tags" Target="../tags/tag358.xml"/><Relationship Id="rId10" Type="http://schemas.openxmlformats.org/officeDocument/2006/relationships/tags" Target="../tags/tag357.xml"/><Relationship Id="rId1" Type="http://schemas.openxmlformats.org/officeDocument/2006/relationships/tags" Target="../tags/tag348.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tags" Target="../tags/tag363.xml"/><Relationship Id="rId1" Type="http://schemas.openxmlformats.org/officeDocument/2006/relationships/tags" Target="../tags/tag362.xml"/></Relationships>
</file>

<file path=ppt/slides/_rels/slide3.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image" Target="../media/image7.jpeg"/><Relationship Id="rId15" Type="http://schemas.openxmlformats.org/officeDocument/2006/relationships/slideLayout" Target="../slideLayouts/slideLayout2.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9" Type="http://schemas.openxmlformats.org/officeDocument/2006/relationships/tags" Target="../tags/tag371.xml"/><Relationship Id="rId8" Type="http://schemas.openxmlformats.org/officeDocument/2006/relationships/tags" Target="../tags/tag370.xml"/><Relationship Id="rId7" Type="http://schemas.openxmlformats.org/officeDocument/2006/relationships/tags" Target="../tags/tag369.xml"/><Relationship Id="rId6" Type="http://schemas.openxmlformats.org/officeDocument/2006/relationships/tags" Target="../tags/tag368.xml"/><Relationship Id="rId5" Type="http://schemas.openxmlformats.org/officeDocument/2006/relationships/image" Target="../media/image26.png"/><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tags" Target="../tags/tag365.xml"/><Relationship Id="rId11" Type="http://schemas.openxmlformats.org/officeDocument/2006/relationships/slideLayout" Target="../slideLayouts/slideLayout2.xml"/><Relationship Id="rId10" Type="http://schemas.openxmlformats.org/officeDocument/2006/relationships/tags" Target="../tags/tag372.xml"/><Relationship Id="rId1" Type="http://schemas.openxmlformats.org/officeDocument/2006/relationships/tags" Target="../tags/tag364.xml"/></Relationships>
</file>

<file path=ppt/slides/_rels/slide31.xml.rels><?xml version="1.0" encoding="UTF-8" standalone="yes"?>
<Relationships xmlns="http://schemas.openxmlformats.org/package/2006/relationships"><Relationship Id="rId9" Type="http://schemas.openxmlformats.org/officeDocument/2006/relationships/tags" Target="../tags/tag380.xml"/><Relationship Id="rId8" Type="http://schemas.openxmlformats.org/officeDocument/2006/relationships/tags" Target="../tags/tag379.xml"/><Relationship Id="rId7" Type="http://schemas.openxmlformats.org/officeDocument/2006/relationships/tags" Target="../tags/tag378.xml"/><Relationship Id="rId6" Type="http://schemas.openxmlformats.org/officeDocument/2006/relationships/tags" Target="../tags/tag377.xml"/><Relationship Id="rId5" Type="http://schemas.openxmlformats.org/officeDocument/2006/relationships/tags" Target="../tags/tag376.xml"/><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image" Target="../media/image27.jpeg"/><Relationship Id="rId13" Type="http://schemas.openxmlformats.org/officeDocument/2006/relationships/slideLayout" Target="../slideLayouts/slideLayout2.xml"/><Relationship Id="rId12" Type="http://schemas.openxmlformats.org/officeDocument/2006/relationships/tags" Target="../tags/tag383.xml"/><Relationship Id="rId11" Type="http://schemas.openxmlformats.org/officeDocument/2006/relationships/tags" Target="../tags/tag382.xml"/><Relationship Id="rId10" Type="http://schemas.openxmlformats.org/officeDocument/2006/relationships/tags" Target="../tags/tag381.xml"/><Relationship Id="rId1" Type="http://schemas.openxmlformats.org/officeDocument/2006/relationships/tags" Target="../tags/tag373.xml"/></Relationships>
</file>

<file path=ppt/slides/_rels/slide32.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9" Type="http://schemas.openxmlformats.org/officeDocument/2006/relationships/notesSlide" Target="../notesSlides/notesSlide12.xml"/><Relationship Id="rId38" Type="http://schemas.openxmlformats.org/officeDocument/2006/relationships/slideLayout" Target="../slideLayouts/slideLayout2.xml"/><Relationship Id="rId37" Type="http://schemas.openxmlformats.org/officeDocument/2006/relationships/image" Target="../media/image34.jpeg"/><Relationship Id="rId36" Type="http://schemas.openxmlformats.org/officeDocument/2006/relationships/tags" Target="../tags/tag413.xml"/><Relationship Id="rId35" Type="http://schemas.openxmlformats.org/officeDocument/2006/relationships/tags" Target="../tags/tag412.xml"/><Relationship Id="rId34" Type="http://schemas.openxmlformats.org/officeDocument/2006/relationships/image" Target="../media/image33.jpeg"/><Relationship Id="rId33" Type="http://schemas.openxmlformats.org/officeDocument/2006/relationships/tags" Target="../tags/tag411.xml"/><Relationship Id="rId32" Type="http://schemas.openxmlformats.org/officeDocument/2006/relationships/image" Target="../media/image32.jpeg"/><Relationship Id="rId31" Type="http://schemas.openxmlformats.org/officeDocument/2006/relationships/tags" Target="../tags/tag410.xml"/><Relationship Id="rId30" Type="http://schemas.openxmlformats.org/officeDocument/2006/relationships/image" Target="../media/image31.jpeg"/><Relationship Id="rId3" Type="http://schemas.openxmlformats.org/officeDocument/2006/relationships/tags" Target="../tags/tag386.xml"/><Relationship Id="rId29" Type="http://schemas.openxmlformats.org/officeDocument/2006/relationships/tags" Target="../tags/tag409.xml"/><Relationship Id="rId28" Type="http://schemas.openxmlformats.org/officeDocument/2006/relationships/image" Target="../media/image30.jpeg"/><Relationship Id="rId27" Type="http://schemas.openxmlformats.org/officeDocument/2006/relationships/tags" Target="../tags/tag408.xml"/><Relationship Id="rId26" Type="http://schemas.openxmlformats.org/officeDocument/2006/relationships/tags" Target="../tags/tag407.xml"/><Relationship Id="rId25" Type="http://schemas.openxmlformats.org/officeDocument/2006/relationships/tags" Target="../tags/tag406.xml"/><Relationship Id="rId24" Type="http://schemas.openxmlformats.org/officeDocument/2006/relationships/tags" Target="../tags/tag405.xml"/><Relationship Id="rId23" Type="http://schemas.openxmlformats.org/officeDocument/2006/relationships/tags" Target="../tags/tag404.xml"/><Relationship Id="rId22" Type="http://schemas.openxmlformats.org/officeDocument/2006/relationships/tags" Target="../tags/tag403.xml"/><Relationship Id="rId21" Type="http://schemas.openxmlformats.org/officeDocument/2006/relationships/tags" Target="../tags/tag402.xml"/><Relationship Id="rId20" Type="http://schemas.openxmlformats.org/officeDocument/2006/relationships/tags" Target="../tags/tag401.xml"/><Relationship Id="rId2" Type="http://schemas.openxmlformats.org/officeDocument/2006/relationships/tags" Target="../tags/tag385.xml"/><Relationship Id="rId19" Type="http://schemas.openxmlformats.org/officeDocument/2006/relationships/tags" Target="../tags/tag400.xml"/><Relationship Id="rId18" Type="http://schemas.openxmlformats.org/officeDocument/2006/relationships/tags" Target="../tags/tag399.xml"/><Relationship Id="rId17" Type="http://schemas.openxmlformats.org/officeDocument/2006/relationships/tags" Target="../tags/tag398.xml"/><Relationship Id="rId16" Type="http://schemas.openxmlformats.org/officeDocument/2006/relationships/tags" Target="../tags/tag397.xml"/><Relationship Id="rId15" Type="http://schemas.openxmlformats.org/officeDocument/2006/relationships/tags" Target="../tags/tag396.xml"/><Relationship Id="rId14" Type="http://schemas.openxmlformats.org/officeDocument/2006/relationships/tags" Target="../tags/tag395.xml"/><Relationship Id="rId13" Type="http://schemas.openxmlformats.org/officeDocument/2006/relationships/tags" Target="../tags/tag394.xml"/><Relationship Id="rId12" Type="http://schemas.openxmlformats.org/officeDocument/2006/relationships/tags" Target="../tags/tag393.xml"/><Relationship Id="rId11" Type="http://schemas.openxmlformats.org/officeDocument/2006/relationships/tags" Target="../tags/tag392.xml"/><Relationship Id="rId10" Type="http://schemas.openxmlformats.org/officeDocument/2006/relationships/image" Target="../media/image29.svg"/><Relationship Id="rId1" Type="http://schemas.openxmlformats.org/officeDocument/2006/relationships/tags" Target="../tags/tag384.xml"/></Relationships>
</file>

<file path=ppt/slides/_rels/slide33.xml.rels><?xml version="1.0" encoding="UTF-8" standalone="yes"?>
<Relationships xmlns="http://schemas.openxmlformats.org/package/2006/relationships"><Relationship Id="rId9" Type="http://schemas.openxmlformats.org/officeDocument/2006/relationships/tags" Target="../tags/tag420.xml"/><Relationship Id="rId8" Type="http://schemas.openxmlformats.org/officeDocument/2006/relationships/tags" Target="../tags/tag419.xml"/><Relationship Id="rId7" Type="http://schemas.openxmlformats.org/officeDocument/2006/relationships/tags" Target="../tags/tag418.xml"/><Relationship Id="rId6" Type="http://schemas.openxmlformats.org/officeDocument/2006/relationships/tags" Target="../tags/tag417.xml"/><Relationship Id="rId5" Type="http://schemas.openxmlformats.org/officeDocument/2006/relationships/image" Target="../media/image36.png"/><Relationship Id="rId4" Type="http://schemas.openxmlformats.org/officeDocument/2006/relationships/tags" Target="../tags/tag416.xml"/><Relationship Id="rId3" Type="http://schemas.openxmlformats.org/officeDocument/2006/relationships/tags" Target="../tags/tag415.xml"/><Relationship Id="rId2" Type="http://schemas.openxmlformats.org/officeDocument/2006/relationships/image" Target="../media/image35.png"/><Relationship Id="rId14" Type="http://schemas.openxmlformats.org/officeDocument/2006/relationships/slideLayout" Target="../slideLayouts/slideLayout2.xml"/><Relationship Id="rId13" Type="http://schemas.openxmlformats.org/officeDocument/2006/relationships/tags" Target="../tags/tag424.xml"/><Relationship Id="rId12" Type="http://schemas.openxmlformats.org/officeDocument/2006/relationships/tags" Target="../tags/tag423.xml"/><Relationship Id="rId11" Type="http://schemas.openxmlformats.org/officeDocument/2006/relationships/tags" Target="../tags/tag422.xml"/><Relationship Id="rId10" Type="http://schemas.openxmlformats.org/officeDocument/2006/relationships/tags" Target="../tags/tag421.xml"/><Relationship Id="rId1" Type="http://schemas.openxmlformats.org/officeDocument/2006/relationships/tags" Target="../tags/tag414.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32.xml"/><Relationship Id="rId7" Type="http://schemas.openxmlformats.org/officeDocument/2006/relationships/tags" Target="../tags/tag431.xml"/><Relationship Id="rId6" Type="http://schemas.openxmlformats.org/officeDocument/2006/relationships/tags" Target="../tags/tag430.xml"/><Relationship Id="rId5" Type="http://schemas.openxmlformats.org/officeDocument/2006/relationships/tags" Target="../tags/tag429.xml"/><Relationship Id="rId4" Type="http://schemas.openxmlformats.org/officeDocument/2006/relationships/tags" Target="../tags/tag428.xml"/><Relationship Id="rId3" Type="http://schemas.openxmlformats.org/officeDocument/2006/relationships/tags" Target="../tags/tag427.xml"/><Relationship Id="rId2" Type="http://schemas.openxmlformats.org/officeDocument/2006/relationships/tags" Target="../tags/tag426.xml"/><Relationship Id="rId10" Type="http://schemas.openxmlformats.org/officeDocument/2006/relationships/notesSlide" Target="../notesSlides/notesSlide13.xml"/><Relationship Id="rId1" Type="http://schemas.openxmlformats.org/officeDocument/2006/relationships/tags" Target="../tags/tag425.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40.xml"/><Relationship Id="rId7" Type="http://schemas.openxmlformats.org/officeDocument/2006/relationships/tags" Target="../tags/tag439.xml"/><Relationship Id="rId6" Type="http://schemas.openxmlformats.org/officeDocument/2006/relationships/tags" Target="../tags/tag438.xml"/><Relationship Id="rId5" Type="http://schemas.openxmlformats.org/officeDocument/2006/relationships/tags" Target="../tags/tag437.xml"/><Relationship Id="rId4" Type="http://schemas.openxmlformats.org/officeDocument/2006/relationships/tags" Target="../tags/tag436.xml"/><Relationship Id="rId3" Type="http://schemas.openxmlformats.org/officeDocument/2006/relationships/tags" Target="../tags/tag435.xml"/><Relationship Id="rId2" Type="http://schemas.openxmlformats.org/officeDocument/2006/relationships/tags" Target="../tags/tag434.xml"/><Relationship Id="rId10" Type="http://schemas.openxmlformats.org/officeDocument/2006/relationships/notesSlide" Target="../notesSlides/notesSlide14.xml"/><Relationship Id="rId1" Type="http://schemas.openxmlformats.org/officeDocument/2006/relationships/tags" Target="../tags/tag433.xml"/></Relationships>
</file>

<file path=ppt/slides/_rels/slide36.xml.rels><?xml version="1.0" encoding="UTF-8" standalone="yes"?>
<Relationships xmlns="http://schemas.openxmlformats.org/package/2006/relationships"><Relationship Id="rId9" Type="http://schemas.openxmlformats.org/officeDocument/2006/relationships/tags" Target="../tags/tag449.xml"/><Relationship Id="rId8" Type="http://schemas.openxmlformats.org/officeDocument/2006/relationships/tags" Target="../tags/tag448.xml"/><Relationship Id="rId7" Type="http://schemas.openxmlformats.org/officeDocument/2006/relationships/tags" Target="../tags/tag447.xml"/><Relationship Id="rId6" Type="http://schemas.openxmlformats.org/officeDocument/2006/relationships/tags" Target="../tags/tag446.xml"/><Relationship Id="rId5" Type="http://schemas.openxmlformats.org/officeDocument/2006/relationships/tags" Target="../tags/tag445.xml"/><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tags" Target="../tags/tag442.xml"/><Relationship Id="rId11" Type="http://schemas.openxmlformats.org/officeDocument/2006/relationships/slideLayout" Target="../slideLayouts/slideLayout2.xml"/><Relationship Id="rId10" Type="http://schemas.openxmlformats.org/officeDocument/2006/relationships/tags" Target="../tags/tag450.xml"/><Relationship Id="rId1" Type="http://schemas.openxmlformats.org/officeDocument/2006/relationships/tags" Target="../tags/tag441.xml"/></Relationships>
</file>

<file path=ppt/slides/_rels/slide37.xml.rels><?xml version="1.0" encoding="UTF-8" standalone="yes"?>
<Relationships xmlns="http://schemas.openxmlformats.org/package/2006/relationships"><Relationship Id="rId9" Type="http://schemas.openxmlformats.org/officeDocument/2006/relationships/tags" Target="../tags/tag459.xml"/><Relationship Id="rId8" Type="http://schemas.openxmlformats.org/officeDocument/2006/relationships/tags" Target="../tags/tag458.xml"/><Relationship Id="rId7" Type="http://schemas.openxmlformats.org/officeDocument/2006/relationships/tags" Target="../tags/tag457.xml"/><Relationship Id="rId6" Type="http://schemas.openxmlformats.org/officeDocument/2006/relationships/tags" Target="../tags/tag456.xml"/><Relationship Id="rId5" Type="http://schemas.openxmlformats.org/officeDocument/2006/relationships/tags" Target="../tags/tag455.xml"/><Relationship Id="rId4" Type="http://schemas.openxmlformats.org/officeDocument/2006/relationships/tags" Target="../tags/tag454.xml"/><Relationship Id="rId3" Type="http://schemas.openxmlformats.org/officeDocument/2006/relationships/tags" Target="../tags/tag453.xml"/><Relationship Id="rId2" Type="http://schemas.openxmlformats.org/officeDocument/2006/relationships/tags" Target="../tags/tag452.xml"/><Relationship Id="rId13" Type="http://schemas.openxmlformats.org/officeDocument/2006/relationships/slideLayout" Target="../slideLayouts/slideLayout2.xml"/><Relationship Id="rId12" Type="http://schemas.openxmlformats.org/officeDocument/2006/relationships/tags" Target="../tags/tag462.xml"/><Relationship Id="rId11" Type="http://schemas.openxmlformats.org/officeDocument/2006/relationships/tags" Target="../tags/tag461.xml"/><Relationship Id="rId10" Type="http://schemas.openxmlformats.org/officeDocument/2006/relationships/tags" Target="../tags/tag460.xml"/><Relationship Id="rId1" Type="http://schemas.openxmlformats.org/officeDocument/2006/relationships/tags" Target="../tags/tag451.xml"/></Relationships>
</file>

<file path=ppt/slides/_rels/slide38.xml.rels><?xml version="1.0" encoding="UTF-8" standalone="yes"?>
<Relationships xmlns="http://schemas.openxmlformats.org/package/2006/relationships"><Relationship Id="rId9" Type="http://schemas.openxmlformats.org/officeDocument/2006/relationships/tags" Target="../tags/tag471.xml"/><Relationship Id="rId8" Type="http://schemas.openxmlformats.org/officeDocument/2006/relationships/tags" Target="../tags/tag470.xml"/><Relationship Id="rId7" Type="http://schemas.openxmlformats.org/officeDocument/2006/relationships/tags" Target="../tags/tag469.xml"/><Relationship Id="rId6" Type="http://schemas.openxmlformats.org/officeDocument/2006/relationships/tags" Target="../tags/tag468.xml"/><Relationship Id="rId5" Type="http://schemas.openxmlformats.org/officeDocument/2006/relationships/tags" Target="../tags/tag467.xml"/><Relationship Id="rId4" Type="http://schemas.openxmlformats.org/officeDocument/2006/relationships/tags" Target="../tags/tag466.xml"/><Relationship Id="rId3" Type="http://schemas.openxmlformats.org/officeDocument/2006/relationships/tags" Target="../tags/tag465.xml"/><Relationship Id="rId2" Type="http://schemas.openxmlformats.org/officeDocument/2006/relationships/tags" Target="../tags/tag464.xml"/><Relationship Id="rId15" Type="http://schemas.openxmlformats.org/officeDocument/2006/relationships/slideLayout" Target="../slideLayouts/slideLayout2.xml"/><Relationship Id="rId14" Type="http://schemas.openxmlformats.org/officeDocument/2006/relationships/tags" Target="../tags/tag476.xml"/><Relationship Id="rId13" Type="http://schemas.openxmlformats.org/officeDocument/2006/relationships/tags" Target="../tags/tag475.xml"/><Relationship Id="rId12" Type="http://schemas.openxmlformats.org/officeDocument/2006/relationships/tags" Target="../tags/tag474.xml"/><Relationship Id="rId11" Type="http://schemas.openxmlformats.org/officeDocument/2006/relationships/tags" Target="../tags/tag473.xml"/><Relationship Id="rId10" Type="http://schemas.openxmlformats.org/officeDocument/2006/relationships/tags" Target="../tags/tag472.xml"/><Relationship Id="rId1" Type="http://schemas.openxmlformats.org/officeDocument/2006/relationships/tags" Target="../tags/tag463.xml"/></Relationships>
</file>

<file path=ppt/slides/_rels/slide39.xml.rels><?xml version="1.0" encoding="UTF-8" standalone="yes"?>
<Relationships xmlns="http://schemas.openxmlformats.org/package/2006/relationships"><Relationship Id="rId9" Type="http://schemas.openxmlformats.org/officeDocument/2006/relationships/tags" Target="../tags/tag485.xml"/><Relationship Id="rId8" Type="http://schemas.openxmlformats.org/officeDocument/2006/relationships/tags" Target="../tags/tag484.xml"/><Relationship Id="rId7" Type="http://schemas.openxmlformats.org/officeDocument/2006/relationships/tags" Target="../tags/tag483.xml"/><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tags" Target="../tags/tag480.xml"/><Relationship Id="rId3" Type="http://schemas.openxmlformats.org/officeDocument/2006/relationships/tags" Target="../tags/tag479.xml"/><Relationship Id="rId2" Type="http://schemas.openxmlformats.org/officeDocument/2006/relationships/tags" Target="../tags/tag478.xml"/><Relationship Id="rId17" Type="http://schemas.openxmlformats.org/officeDocument/2006/relationships/slideLayout" Target="../slideLayouts/slideLayout2.xml"/><Relationship Id="rId16" Type="http://schemas.openxmlformats.org/officeDocument/2006/relationships/tags" Target="../tags/tag492.xml"/><Relationship Id="rId15" Type="http://schemas.openxmlformats.org/officeDocument/2006/relationships/tags" Target="../tags/tag491.xml"/><Relationship Id="rId14" Type="http://schemas.openxmlformats.org/officeDocument/2006/relationships/tags" Target="../tags/tag490.xml"/><Relationship Id="rId13" Type="http://schemas.openxmlformats.org/officeDocument/2006/relationships/tags" Target="../tags/tag489.xml"/><Relationship Id="rId12" Type="http://schemas.openxmlformats.org/officeDocument/2006/relationships/tags" Target="../tags/tag488.xml"/><Relationship Id="rId11" Type="http://schemas.openxmlformats.org/officeDocument/2006/relationships/tags" Target="../tags/tag487.xml"/><Relationship Id="rId10" Type="http://schemas.openxmlformats.org/officeDocument/2006/relationships/tags" Target="../tags/tag486.xml"/><Relationship Id="rId1" Type="http://schemas.openxmlformats.org/officeDocument/2006/relationships/tags" Target="../tags/tag477.xml"/></Relationships>
</file>

<file path=ppt/slides/_rels/slide4.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image" Target="../media/image8.jpeg"/><Relationship Id="rId33" Type="http://schemas.openxmlformats.org/officeDocument/2006/relationships/notesSlide" Target="../notesSlides/notesSlide1.xml"/><Relationship Id="rId32" Type="http://schemas.openxmlformats.org/officeDocument/2006/relationships/slideLayout" Target="../slideLayouts/slideLayout2.xml"/><Relationship Id="rId31" Type="http://schemas.openxmlformats.org/officeDocument/2006/relationships/tags" Target="../tags/tag58.xml"/><Relationship Id="rId30" Type="http://schemas.openxmlformats.org/officeDocument/2006/relationships/tags" Target="../tags/tag57.xml"/><Relationship Id="rId3" Type="http://schemas.openxmlformats.org/officeDocument/2006/relationships/tags" Target="../tags/tag32.xml"/><Relationship Id="rId29" Type="http://schemas.openxmlformats.org/officeDocument/2006/relationships/tags" Target="../tags/tag56.xml"/><Relationship Id="rId28" Type="http://schemas.openxmlformats.org/officeDocument/2006/relationships/tags" Target="../tags/tag55.xml"/><Relationship Id="rId27" Type="http://schemas.openxmlformats.org/officeDocument/2006/relationships/tags" Target="../tags/tag54.xml"/><Relationship Id="rId26" Type="http://schemas.openxmlformats.org/officeDocument/2006/relationships/tags" Target="../tags/tag53.xml"/><Relationship Id="rId25" Type="http://schemas.openxmlformats.org/officeDocument/2006/relationships/tags" Target="../tags/tag52.xml"/><Relationship Id="rId24" Type="http://schemas.openxmlformats.org/officeDocument/2006/relationships/tags" Target="../tags/tag51.xml"/><Relationship Id="rId23" Type="http://schemas.openxmlformats.org/officeDocument/2006/relationships/tags" Target="../tags/tag50.xml"/><Relationship Id="rId22" Type="http://schemas.openxmlformats.org/officeDocument/2006/relationships/tags" Target="../tags/tag49.xml"/><Relationship Id="rId21" Type="http://schemas.openxmlformats.org/officeDocument/2006/relationships/tags" Target="../tags/tag48.xml"/><Relationship Id="rId20" Type="http://schemas.openxmlformats.org/officeDocument/2006/relationships/tags" Target="../tags/tag47.xml"/><Relationship Id="rId2" Type="http://schemas.openxmlformats.org/officeDocument/2006/relationships/tags" Target="../tags/tag31.xml"/><Relationship Id="rId19" Type="http://schemas.openxmlformats.org/officeDocument/2006/relationships/image" Target="../media/image9.jpeg"/><Relationship Id="rId18" Type="http://schemas.openxmlformats.org/officeDocument/2006/relationships/tags" Target="../tags/tag46.xml"/><Relationship Id="rId17" Type="http://schemas.openxmlformats.org/officeDocument/2006/relationships/tags" Target="../tags/tag45.xml"/><Relationship Id="rId16" Type="http://schemas.openxmlformats.org/officeDocument/2006/relationships/tags" Target="../tags/tag44.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tags" Target="../tags/tag30.xml"/></Relationships>
</file>

<file path=ppt/slides/_rels/slide40.xml.rels><?xml version="1.0" encoding="UTF-8" standalone="yes"?>
<Relationships xmlns="http://schemas.openxmlformats.org/package/2006/relationships"><Relationship Id="rId9" Type="http://schemas.openxmlformats.org/officeDocument/2006/relationships/tags" Target="../tags/tag500.xml"/><Relationship Id="rId8" Type="http://schemas.openxmlformats.org/officeDocument/2006/relationships/tags" Target="../tags/tag499.xml"/><Relationship Id="rId7" Type="http://schemas.openxmlformats.org/officeDocument/2006/relationships/tags" Target="../tags/tag498.xml"/><Relationship Id="rId6" Type="http://schemas.openxmlformats.org/officeDocument/2006/relationships/tags" Target="../tags/tag497.xml"/><Relationship Id="rId5" Type="http://schemas.openxmlformats.org/officeDocument/2006/relationships/tags" Target="../tags/tag496.xml"/><Relationship Id="rId4" Type="http://schemas.openxmlformats.org/officeDocument/2006/relationships/tags" Target="../tags/tag495.xml"/><Relationship Id="rId3" Type="http://schemas.openxmlformats.org/officeDocument/2006/relationships/tags" Target="../tags/tag494.xml"/><Relationship Id="rId2" Type="http://schemas.openxmlformats.org/officeDocument/2006/relationships/image" Target="../media/image37.jpeg"/><Relationship Id="rId13" Type="http://schemas.openxmlformats.org/officeDocument/2006/relationships/slideLayout" Target="../slideLayouts/slideLayout2.xml"/><Relationship Id="rId12" Type="http://schemas.openxmlformats.org/officeDocument/2006/relationships/tags" Target="../tags/tag503.xml"/><Relationship Id="rId11" Type="http://schemas.openxmlformats.org/officeDocument/2006/relationships/tags" Target="../tags/tag502.xml"/><Relationship Id="rId10" Type="http://schemas.openxmlformats.org/officeDocument/2006/relationships/tags" Target="../tags/tag501.xml"/><Relationship Id="rId1" Type="http://schemas.openxmlformats.org/officeDocument/2006/relationships/tags" Target="../tags/tag493.xml"/></Relationships>
</file>

<file path=ppt/slides/_rels/slide41.xml.rels><?xml version="1.0" encoding="UTF-8" standalone="yes"?>
<Relationships xmlns="http://schemas.openxmlformats.org/package/2006/relationships"><Relationship Id="rId9" Type="http://schemas.openxmlformats.org/officeDocument/2006/relationships/tags" Target="../tags/tag512.xml"/><Relationship Id="rId8" Type="http://schemas.openxmlformats.org/officeDocument/2006/relationships/tags" Target="../tags/tag511.xml"/><Relationship Id="rId7" Type="http://schemas.openxmlformats.org/officeDocument/2006/relationships/tags" Target="../tags/tag510.xml"/><Relationship Id="rId6" Type="http://schemas.openxmlformats.org/officeDocument/2006/relationships/tags" Target="../tags/tag509.xml"/><Relationship Id="rId5" Type="http://schemas.openxmlformats.org/officeDocument/2006/relationships/tags" Target="../tags/tag508.xml"/><Relationship Id="rId4" Type="http://schemas.openxmlformats.org/officeDocument/2006/relationships/tags" Target="../tags/tag507.xml"/><Relationship Id="rId3" Type="http://schemas.openxmlformats.org/officeDocument/2006/relationships/tags" Target="../tags/tag506.xml"/><Relationship Id="rId2" Type="http://schemas.openxmlformats.org/officeDocument/2006/relationships/tags" Target="../tags/tag505.xml"/><Relationship Id="rId17" Type="http://schemas.openxmlformats.org/officeDocument/2006/relationships/notesSlide" Target="../notesSlides/notesSlide15.xml"/><Relationship Id="rId16" Type="http://schemas.openxmlformats.org/officeDocument/2006/relationships/slideLayout" Target="../slideLayouts/slideLayout2.xml"/><Relationship Id="rId15" Type="http://schemas.openxmlformats.org/officeDocument/2006/relationships/tags" Target="../tags/tag518.xml"/><Relationship Id="rId14" Type="http://schemas.openxmlformats.org/officeDocument/2006/relationships/tags" Target="../tags/tag517.xml"/><Relationship Id="rId13" Type="http://schemas.openxmlformats.org/officeDocument/2006/relationships/tags" Target="../tags/tag516.xml"/><Relationship Id="rId12" Type="http://schemas.openxmlformats.org/officeDocument/2006/relationships/tags" Target="../tags/tag515.xml"/><Relationship Id="rId11" Type="http://schemas.openxmlformats.org/officeDocument/2006/relationships/tags" Target="../tags/tag514.xml"/><Relationship Id="rId10" Type="http://schemas.openxmlformats.org/officeDocument/2006/relationships/tags" Target="../tags/tag513.xml"/><Relationship Id="rId1" Type="http://schemas.openxmlformats.org/officeDocument/2006/relationships/tags" Target="../tags/tag504.xml"/></Relationships>
</file>

<file path=ppt/slides/_rels/slide42.xml.rels><?xml version="1.0" encoding="UTF-8" standalone="yes"?>
<Relationships xmlns="http://schemas.openxmlformats.org/package/2006/relationships"><Relationship Id="rId9" Type="http://schemas.openxmlformats.org/officeDocument/2006/relationships/tags" Target="../tags/tag526.xml"/><Relationship Id="rId8" Type="http://schemas.openxmlformats.org/officeDocument/2006/relationships/image" Target="../media/image38.png"/><Relationship Id="rId7" Type="http://schemas.openxmlformats.org/officeDocument/2006/relationships/tags" Target="../tags/tag525.xml"/><Relationship Id="rId6" Type="http://schemas.openxmlformats.org/officeDocument/2006/relationships/tags" Target="../tags/tag524.xml"/><Relationship Id="rId5" Type="http://schemas.openxmlformats.org/officeDocument/2006/relationships/tags" Target="../tags/tag523.xml"/><Relationship Id="rId4" Type="http://schemas.openxmlformats.org/officeDocument/2006/relationships/tags" Target="../tags/tag522.xml"/><Relationship Id="rId3" Type="http://schemas.openxmlformats.org/officeDocument/2006/relationships/tags" Target="../tags/tag521.xml"/><Relationship Id="rId29" Type="http://schemas.openxmlformats.org/officeDocument/2006/relationships/notesSlide" Target="../notesSlides/notesSlide16.xml"/><Relationship Id="rId28" Type="http://schemas.openxmlformats.org/officeDocument/2006/relationships/slideLayout" Target="../slideLayouts/slideLayout2.xml"/><Relationship Id="rId27" Type="http://schemas.openxmlformats.org/officeDocument/2006/relationships/image" Target="../media/image44.jpeg"/><Relationship Id="rId26" Type="http://schemas.openxmlformats.org/officeDocument/2006/relationships/tags" Target="../tags/tag538.xml"/><Relationship Id="rId25" Type="http://schemas.openxmlformats.org/officeDocument/2006/relationships/tags" Target="../tags/tag537.xml"/><Relationship Id="rId24" Type="http://schemas.openxmlformats.org/officeDocument/2006/relationships/tags" Target="../tags/tag536.xml"/><Relationship Id="rId23" Type="http://schemas.openxmlformats.org/officeDocument/2006/relationships/tags" Target="../tags/tag535.xml"/><Relationship Id="rId22" Type="http://schemas.openxmlformats.org/officeDocument/2006/relationships/tags" Target="../tags/tag534.xml"/><Relationship Id="rId21" Type="http://schemas.openxmlformats.org/officeDocument/2006/relationships/image" Target="../media/image43.jpeg"/><Relationship Id="rId20" Type="http://schemas.openxmlformats.org/officeDocument/2006/relationships/tags" Target="../tags/tag533.xml"/><Relationship Id="rId2" Type="http://schemas.openxmlformats.org/officeDocument/2006/relationships/tags" Target="../tags/tag520.xml"/><Relationship Id="rId19" Type="http://schemas.openxmlformats.org/officeDocument/2006/relationships/image" Target="../media/image42.jpeg"/><Relationship Id="rId18" Type="http://schemas.openxmlformats.org/officeDocument/2006/relationships/tags" Target="../tags/tag532.xml"/><Relationship Id="rId17" Type="http://schemas.openxmlformats.org/officeDocument/2006/relationships/tags" Target="../tags/tag531.xml"/><Relationship Id="rId16" Type="http://schemas.openxmlformats.org/officeDocument/2006/relationships/image" Target="../media/image41.jpeg"/><Relationship Id="rId15" Type="http://schemas.openxmlformats.org/officeDocument/2006/relationships/tags" Target="../tags/tag530.xml"/><Relationship Id="rId14" Type="http://schemas.openxmlformats.org/officeDocument/2006/relationships/image" Target="../media/image40.jpeg"/><Relationship Id="rId13" Type="http://schemas.openxmlformats.org/officeDocument/2006/relationships/tags" Target="../tags/tag529.xml"/><Relationship Id="rId12" Type="http://schemas.openxmlformats.org/officeDocument/2006/relationships/image" Target="../media/image39.jpeg"/><Relationship Id="rId11" Type="http://schemas.openxmlformats.org/officeDocument/2006/relationships/tags" Target="../tags/tag528.xml"/><Relationship Id="rId10" Type="http://schemas.openxmlformats.org/officeDocument/2006/relationships/tags" Target="../tags/tag527.xml"/><Relationship Id="rId1" Type="http://schemas.openxmlformats.org/officeDocument/2006/relationships/tags" Target="../tags/tag519.xml"/></Relationships>
</file>

<file path=ppt/slides/_rels/slide43.xml.rels><?xml version="1.0" encoding="UTF-8" standalone="yes"?>
<Relationships xmlns="http://schemas.openxmlformats.org/package/2006/relationships"><Relationship Id="rId9" Type="http://schemas.openxmlformats.org/officeDocument/2006/relationships/tags" Target="../tags/tag546.xml"/><Relationship Id="rId8" Type="http://schemas.openxmlformats.org/officeDocument/2006/relationships/slide" Target="slide44.xml"/><Relationship Id="rId7" Type="http://schemas.openxmlformats.org/officeDocument/2006/relationships/tags" Target="../tags/tag545.xml"/><Relationship Id="rId6" Type="http://schemas.openxmlformats.org/officeDocument/2006/relationships/tags" Target="../tags/tag544.xml"/><Relationship Id="rId5" Type="http://schemas.openxmlformats.org/officeDocument/2006/relationships/tags" Target="../tags/tag543.xml"/><Relationship Id="rId4" Type="http://schemas.openxmlformats.org/officeDocument/2006/relationships/tags" Target="../tags/tag542.xml"/><Relationship Id="rId3" Type="http://schemas.openxmlformats.org/officeDocument/2006/relationships/tags" Target="../tags/tag541.xml"/><Relationship Id="rId2" Type="http://schemas.openxmlformats.org/officeDocument/2006/relationships/tags" Target="../tags/tag540.xml"/><Relationship Id="rId12" Type="http://schemas.openxmlformats.org/officeDocument/2006/relationships/slideLayout" Target="../slideLayouts/slideLayout2.xml"/><Relationship Id="rId11" Type="http://schemas.openxmlformats.org/officeDocument/2006/relationships/image" Target="../media/image45.jpeg"/><Relationship Id="rId10" Type="http://schemas.openxmlformats.org/officeDocument/2006/relationships/tags" Target="../tags/tag547.xml"/><Relationship Id="rId1" Type="http://schemas.openxmlformats.org/officeDocument/2006/relationships/tags" Target="../tags/tag539.xml"/></Relationships>
</file>

<file path=ppt/slides/_rels/slide44.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tags" Target="../tags/tag554.xml"/><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 Id="rId3" Type="http://schemas.openxmlformats.org/officeDocument/2006/relationships/image" Target="../media/image46.png"/><Relationship Id="rId2" Type="http://schemas.openxmlformats.org/officeDocument/2006/relationships/tags" Target="../tags/tag549.xml"/><Relationship Id="rId16" Type="http://schemas.openxmlformats.org/officeDocument/2006/relationships/slideLayout" Target="../slideLayouts/slideLayout2.xml"/><Relationship Id="rId15" Type="http://schemas.openxmlformats.org/officeDocument/2006/relationships/tags" Target="../tags/tag561.xml"/><Relationship Id="rId14" Type="http://schemas.openxmlformats.org/officeDocument/2006/relationships/tags" Target="../tags/tag560.xml"/><Relationship Id="rId13" Type="http://schemas.openxmlformats.org/officeDocument/2006/relationships/tags" Target="../tags/tag559.xml"/><Relationship Id="rId12" Type="http://schemas.openxmlformats.org/officeDocument/2006/relationships/tags" Target="../tags/tag558.xml"/><Relationship Id="rId11" Type="http://schemas.openxmlformats.org/officeDocument/2006/relationships/tags" Target="../tags/tag557.xml"/><Relationship Id="rId10" Type="http://schemas.openxmlformats.org/officeDocument/2006/relationships/tags" Target="../tags/tag556.xml"/><Relationship Id="rId1" Type="http://schemas.openxmlformats.org/officeDocument/2006/relationships/tags" Target="../tags/tag548.xml"/></Relationships>
</file>

<file path=ppt/slides/_rels/slide45.xml.rels><?xml version="1.0" encoding="UTF-8" standalone="yes"?>
<Relationships xmlns="http://schemas.openxmlformats.org/package/2006/relationships"><Relationship Id="rId9" Type="http://schemas.openxmlformats.org/officeDocument/2006/relationships/tags" Target="../tags/tag569.xml"/><Relationship Id="rId8" Type="http://schemas.openxmlformats.org/officeDocument/2006/relationships/tags" Target="../tags/tag568.xml"/><Relationship Id="rId7" Type="http://schemas.openxmlformats.org/officeDocument/2006/relationships/tags" Target="../tags/tag567.xml"/><Relationship Id="rId6" Type="http://schemas.openxmlformats.org/officeDocument/2006/relationships/tags" Target="../tags/tag566.xml"/><Relationship Id="rId5" Type="http://schemas.openxmlformats.org/officeDocument/2006/relationships/tags" Target="../tags/tag565.xml"/><Relationship Id="rId4" Type="http://schemas.openxmlformats.org/officeDocument/2006/relationships/tags" Target="../tags/tag564.xml"/><Relationship Id="rId3" Type="http://schemas.openxmlformats.org/officeDocument/2006/relationships/tags" Target="../tags/tag563.xml"/><Relationship Id="rId2" Type="http://schemas.openxmlformats.org/officeDocument/2006/relationships/image" Target="../media/image47.png"/><Relationship Id="rId17" Type="http://schemas.openxmlformats.org/officeDocument/2006/relationships/slideLayout" Target="../slideLayouts/slideLayout2.xml"/><Relationship Id="rId16" Type="http://schemas.openxmlformats.org/officeDocument/2006/relationships/tags" Target="../tags/tag576.xml"/><Relationship Id="rId15" Type="http://schemas.openxmlformats.org/officeDocument/2006/relationships/tags" Target="../tags/tag575.xml"/><Relationship Id="rId14" Type="http://schemas.openxmlformats.org/officeDocument/2006/relationships/tags" Target="../tags/tag574.xml"/><Relationship Id="rId13" Type="http://schemas.openxmlformats.org/officeDocument/2006/relationships/tags" Target="../tags/tag573.xml"/><Relationship Id="rId12" Type="http://schemas.openxmlformats.org/officeDocument/2006/relationships/tags" Target="../tags/tag572.xml"/><Relationship Id="rId11" Type="http://schemas.openxmlformats.org/officeDocument/2006/relationships/tags" Target="../tags/tag571.xml"/><Relationship Id="rId10" Type="http://schemas.openxmlformats.org/officeDocument/2006/relationships/tags" Target="../tags/tag570.xml"/><Relationship Id="rId1" Type="http://schemas.openxmlformats.org/officeDocument/2006/relationships/tags" Target="../tags/tag562.xml"/></Relationships>
</file>

<file path=ppt/slides/_rels/slide46.xml.rels><?xml version="1.0" encoding="UTF-8" standalone="yes"?>
<Relationships xmlns="http://schemas.openxmlformats.org/package/2006/relationships"><Relationship Id="rId9" Type="http://schemas.openxmlformats.org/officeDocument/2006/relationships/tags" Target="../tags/tag584.xml"/><Relationship Id="rId8" Type="http://schemas.openxmlformats.org/officeDocument/2006/relationships/tags" Target="../tags/tag583.xml"/><Relationship Id="rId7" Type="http://schemas.openxmlformats.org/officeDocument/2006/relationships/tags" Target="../tags/tag582.xml"/><Relationship Id="rId6" Type="http://schemas.openxmlformats.org/officeDocument/2006/relationships/tags" Target="../tags/tag581.xml"/><Relationship Id="rId5" Type="http://schemas.openxmlformats.org/officeDocument/2006/relationships/tags" Target="../tags/tag580.xml"/><Relationship Id="rId4" Type="http://schemas.openxmlformats.org/officeDocument/2006/relationships/tags" Target="../tags/tag579.xml"/><Relationship Id="rId3" Type="http://schemas.openxmlformats.org/officeDocument/2006/relationships/tags" Target="../tags/tag578.xml"/><Relationship Id="rId2" Type="http://schemas.openxmlformats.org/officeDocument/2006/relationships/image" Target="../media/image48.png"/><Relationship Id="rId13" Type="http://schemas.openxmlformats.org/officeDocument/2006/relationships/slideLayout" Target="../slideLayouts/slideLayout2.xml"/><Relationship Id="rId12" Type="http://schemas.openxmlformats.org/officeDocument/2006/relationships/tags" Target="../tags/tag587.xml"/><Relationship Id="rId11" Type="http://schemas.openxmlformats.org/officeDocument/2006/relationships/tags" Target="../tags/tag586.xml"/><Relationship Id="rId10" Type="http://schemas.openxmlformats.org/officeDocument/2006/relationships/tags" Target="../tags/tag585.xml"/><Relationship Id="rId1" Type="http://schemas.openxmlformats.org/officeDocument/2006/relationships/tags" Target="../tags/tag577.xml"/></Relationships>
</file>

<file path=ppt/slides/_rels/slide47.xml.rels><?xml version="1.0" encoding="UTF-8" standalone="yes"?>
<Relationships xmlns="http://schemas.openxmlformats.org/package/2006/relationships"><Relationship Id="rId9" Type="http://schemas.openxmlformats.org/officeDocument/2006/relationships/tags" Target="../tags/tag595.xml"/><Relationship Id="rId8" Type="http://schemas.openxmlformats.org/officeDocument/2006/relationships/tags" Target="../tags/tag594.xml"/><Relationship Id="rId7" Type="http://schemas.openxmlformats.org/officeDocument/2006/relationships/tags" Target="../tags/tag593.xml"/><Relationship Id="rId6" Type="http://schemas.openxmlformats.org/officeDocument/2006/relationships/tags" Target="../tags/tag592.xml"/><Relationship Id="rId5" Type="http://schemas.openxmlformats.org/officeDocument/2006/relationships/tags" Target="../tags/tag591.xml"/><Relationship Id="rId4" Type="http://schemas.openxmlformats.org/officeDocument/2006/relationships/tags" Target="../tags/tag590.xml"/><Relationship Id="rId3" Type="http://schemas.openxmlformats.org/officeDocument/2006/relationships/image" Target="../media/image49.png"/><Relationship Id="rId2" Type="http://schemas.openxmlformats.org/officeDocument/2006/relationships/tags" Target="../tags/tag589.xml"/><Relationship Id="rId13" Type="http://schemas.openxmlformats.org/officeDocument/2006/relationships/slideLayout" Target="../slideLayouts/slideLayout2.xml"/><Relationship Id="rId12" Type="http://schemas.openxmlformats.org/officeDocument/2006/relationships/slide" Target="slide43.xml"/><Relationship Id="rId11" Type="http://schemas.openxmlformats.org/officeDocument/2006/relationships/tags" Target="../tags/tag597.xml"/><Relationship Id="rId10" Type="http://schemas.openxmlformats.org/officeDocument/2006/relationships/tags" Target="../tags/tag596.xml"/><Relationship Id="rId1" Type="http://schemas.openxmlformats.org/officeDocument/2006/relationships/tags" Target="../tags/tag588.xml"/></Relationships>
</file>

<file path=ppt/slides/_rels/slide48.xml.rels><?xml version="1.0" encoding="UTF-8" standalone="yes"?>
<Relationships xmlns="http://schemas.openxmlformats.org/package/2006/relationships"><Relationship Id="rId9" Type="http://schemas.openxmlformats.org/officeDocument/2006/relationships/tags" Target="../tags/tag606.xml"/><Relationship Id="rId8" Type="http://schemas.openxmlformats.org/officeDocument/2006/relationships/tags" Target="../tags/tag605.xml"/><Relationship Id="rId7" Type="http://schemas.openxmlformats.org/officeDocument/2006/relationships/tags" Target="../tags/tag604.xml"/><Relationship Id="rId6" Type="http://schemas.openxmlformats.org/officeDocument/2006/relationships/tags" Target="../tags/tag603.xml"/><Relationship Id="rId5" Type="http://schemas.openxmlformats.org/officeDocument/2006/relationships/tags" Target="../tags/tag602.xml"/><Relationship Id="rId4" Type="http://schemas.openxmlformats.org/officeDocument/2006/relationships/tags" Target="../tags/tag601.xml"/><Relationship Id="rId3" Type="http://schemas.openxmlformats.org/officeDocument/2006/relationships/tags" Target="../tags/tag600.xml"/><Relationship Id="rId2" Type="http://schemas.openxmlformats.org/officeDocument/2006/relationships/tags" Target="../tags/tag599.xml"/><Relationship Id="rId15" Type="http://schemas.openxmlformats.org/officeDocument/2006/relationships/slideLayout" Target="../slideLayouts/slideLayout2.xml"/><Relationship Id="rId14" Type="http://schemas.openxmlformats.org/officeDocument/2006/relationships/tags" Target="../tags/tag611.xml"/><Relationship Id="rId13" Type="http://schemas.openxmlformats.org/officeDocument/2006/relationships/tags" Target="../tags/tag610.xml"/><Relationship Id="rId12" Type="http://schemas.openxmlformats.org/officeDocument/2006/relationships/tags" Target="../tags/tag609.xml"/><Relationship Id="rId11" Type="http://schemas.openxmlformats.org/officeDocument/2006/relationships/tags" Target="../tags/tag608.xml"/><Relationship Id="rId10" Type="http://schemas.openxmlformats.org/officeDocument/2006/relationships/tags" Target="../tags/tag607.xml"/><Relationship Id="rId1" Type="http://schemas.openxmlformats.org/officeDocument/2006/relationships/tags" Target="../tags/tag598.xml"/></Relationships>
</file>

<file path=ppt/slides/_rels/slide49.xml.rels><?xml version="1.0" encoding="UTF-8" standalone="yes"?>
<Relationships xmlns="http://schemas.openxmlformats.org/package/2006/relationships"><Relationship Id="rId9" Type="http://schemas.openxmlformats.org/officeDocument/2006/relationships/tags" Target="../tags/tag620.xml"/><Relationship Id="rId8" Type="http://schemas.openxmlformats.org/officeDocument/2006/relationships/tags" Target="../tags/tag619.xml"/><Relationship Id="rId7" Type="http://schemas.openxmlformats.org/officeDocument/2006/relationships/tags" Target="../tags/tag618.xml"/><Relationship Id="rId6" Type="http://schemas.openxmlformats.org/officeDocument/2006/relationships/tags" Target="../tags/tag617.xml"/><Relationship Id="rId5" Type="http://schemas.openxmlformats.org/officeDocument/2006/relationships/tags" Target="../tags/tag616.xml"/><Relationship Id="rId4" Type="http://schemas.openxmlformats.org/officeDocument/2006/relationships/tags" Target="../tags/tag615.xml"/><Relationship Id="rId34" Type="http://schemas.openxmlformats.org/officeDocument/2006/relationships/slideLayout" Target="../slideLayouts/slideLayout3.xml"/><Relationship Id="rId33" Type="http://schemas.openxmlformats.org/officeDocument/2006/relationships/tags" Target="../tags/tag644.xml"/><Relationship Id="rId32" Type="http://schemas.openxmlformats.org/officeDocument/2006/relationships/tags" Target="../tags/tag643.xml"/><Relationship Id="rId31" Type="http://schemas.openxmlformats.org/officeDocument/2006/relationships/tags" Target="../tags/tag642.xml"/><Relationship Id="rId30" Type="http://schemas.openxmlformats.org/officeDocument/2006/relationships/tags" Target="../tags/tag641.xml"/><Relationship Id="rId3" Type="http://schemas.openxmlformats.org/officeDocument/2006/relationships/tags" Target="../tags/tag614.xml"/><Relationship Id="rId29" Type="http://schemas.openxmlformats.org/officeDocument/2006/relationships/tags" Target="../tags/tag640.xml"/><Relationship Id="rId28" Type="http://schemas.openxmlformats.org/officeDocument/2006/relationships/tags" Target="../tags/tag639.xml"/><Relationship Id="rId27" Type="http://schemas.openxmlformats.org/officeDocument/2006/relationships/tags" Target="../tags/tag638.xml"/><Relationship Id="rId26" Type="http://schemas.openxmlformats.org/officeDocument/2006/relationships/tags" Target="../tags/tag637.xml"/><Relationship Id="rId25" Type="http://schemas.openxmlformats.org/officeDocument/2006/relationships/tags" Target="../tags/tag636.xml"/><Relationship Id="rId24" Type="http://schemas.openxmlformats.org/officeDocument/2006/relationships/tags" Target="../tags/tag635.xml"/><Relationship Id="rId23" Type="http://schemas.openxmlformats.org/officeDocument/2006/relationships/tags" Target="../tags/tag634.xml"/><Relationship Id="rId22" Type="http://schemas.openxmlformats.org/officeDocument/2006/relationships/tags" Target="../tags/tag633.xml"/><Relationship Id="rId21" Type="http://schemas.openxmlformats.org/officeDocument/2006/relationships/tags" Target="../tags/tag632.xml"/><Relationship Id="rId20" Type="http://schemas.openxmlformats.org/officeDocument/2006/relationships/tags" Target="../tags/tag631.xml"/><Relationship Id="rId2" Type="http://schemas.openxmlformats.org/officeDocument/2006/relationships/tags" Target="../tags/tag613.xml"/><Relationship Id="rId19" Type="http://schemas.openxmlformats.org/officeDocument/2006/relationships/tags" Target="../tags/tag630.xml"/><Relationship Id="rId18" Type="http://schemas.openxmlformats.org/officeDocument/2006/relationships/tags" Target="../tags/tag629.xml"/><Relationship Id="rId17" Type="http://schemas.openxmlformats.org/officeDocument/2006/relationships/tags" Target="../tags/tag628.xml"/><Relationship Id="rId16" Type="http://schemas.openxmlformats.org/officeDocument/2006/relationships/tags" Target="../tags/tag627.xml"/><Relationship Id="rId15" Type="http://schemas.openxmlformats.org/officeDocument/2006/relationships/tags" Target="../tags/tag626.xml"/><Relationship Id="rId14" Type="http://schemas.openxmlformats.org/officeDocument/2006/relationships/tags" Target="../tags/tag625.xml"/><Relationship Id="rId13" Type="http://schemas.openxmlformats.org/officeDocument/2006/relationships/tags" Target="../tags/tag624.xml"/><Relationship Id="rId12" Type="http://schemas.openxmlformats.org/officeDocument/2006/relationships/tags" Target="../tags/tag623.xml"/><Relationship Id="rId11" Type="http://schemas.openxmlformats.org/officeDocument/2006/relationships/tags" Target="../tags/tag622.xml"/><Relationship Id="rId10" Type="http://schemas.openxmlformats.org/officeDocument/2006/relationships/tags" Target="../tags/tag621.xml"/><Relationship Id="rId1" Type="http://schemas.openxmlformats.org/officeDocument/2006/relationships/tags" Target="../tags/tag612.xml"/></Relationships>
</file>

<file path=ppt/slides/_rels/slide5.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9" Type="http://schemas.openxmlformats.org/officeDocument/2006/relationships/slideLayout" Target="../slideLayouts/slideLayout2.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59.xml"/></Relationships>
</file>

<file path=ppt/slides/_rels/slide50.xml.rels><?xml version="1.0" encoding="UTF-8" standalone="yes"?>
<Relationships xmlns="http://schemas.openxmlformats.org/package/2006/relationships"><Relationship Id="rId9" Type="http://schemas.openxmlformats.org/officeDocument/2006/relationships/tags" Target="../tags/tag653.xml"/><Relationship Id="rId8" Type="http://schemas.openxmlformats.org/officeDocument/2006/relationships/tags" Target="../tags/tag652.xml"/><Relationship Id="rId7" Type="http://schemas.openxmlformats.org/officeDocument/2006/relationships/tags" Target="../tags/tag651.xml"/><Relationship Id="rId6" Type="http://schemas.openxmlformats.org/officeDocument/2006/relationships/tags" Target="../tags/tag650.xml"/><Relationship Id="rId5" Type="http://schemas.openxmlformats.org/officeDocument/2006/relationships/tags" Target="../tags/tag649.xml"/><Relationship Id="rId4" Type="http://schemas.openxmlformats.org/officeDocument/2006/relationships/tags" Target="../tags/tag648.xml"/><Relationship Id="rId3" Type="http://schemas.openxmlformats.org/officeDocument/2006/relationships/tags" Target="../tags/tag647.xml"/><Relationship Id="rId2" Type="http://schemas.openxmlformats.org/officeDocument/2006/relationships/tags" Target="../tags/tag646.xml"/><Relationship Id="rId12" Type="http://schemas.openxmlformats.org/officeDocument/2006/relationships/notesSlide" Target="../notesSlides/notesSlide17.xml"/><Relationship Id="rId11" Type="http://schemas.openxmlformats.org/officeDocument/2006/relationships/slideLayout" Target="../slideLayouts/slideLayout4.xml"/><Relationship Id="rId10" Type="http://schemas.openxmlformats.org/officeDocument/2006/relationships/tags" Target="../tags/tag654.xml"/><Relationship Id="rId1" Type="http://schemas.openxmlformats.org/officeDocument/2006/relationships/tags" Target="../tags/tag645.xml"/></Relationships>
</file>

<file path=ppt/slides/_rels/slide6.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image" Target="../media/image10.jpeg"/><Relationship Id="rId3" Type="http://schemas.openxmlformats.org/officeDocument/2006/relationships/tags" Target="../tags/tag79.xml"/><Relationship Id="rId21" Type="http://schemas.openxmlformats.org/officeDocument/2006/relationships/slideLayout" Target="../slideLayouts/slideLayout2.xml"/><Relationship Id="rId20" Type="http://schemas.openxmlformats.org/officeDocument/2006/relationships/tags" Target="../tags/tag94.xml"/><Relationship Id="rId2" Type="http://schemas.openxmlformats.org/officeDocument/2006/relationships/tags" Target="../tags/tag78.xml"/><Relationship Id="rId19" Type="http://schemas.openxmlformats.org/officeDocument/2006/relationships/tags" Target="../tags/tag93.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image" Target="../media/image11.png"/><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tags" Target="../tags/tag77.xml"/></Relationships>
</file>

<file path=ppt/slides/_rels/slide7.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13.jpeg"/><Relationship Id="rId2" Type="http://schemas.openxmlformats.org/officeDocument/2006/relationships/tags" Target="../tags/tag95.xml"/><Relationship Id="rId11" Type="http://schemas.openxmlformats.org/officeDocument/2006/relationships/slideLayout" Target="../slideLayouts/slideLayout2.xml"/><Relationship Id="rId10" Type="http://schemas.openxmlformats.org/officeDocument/2006/relationships/tags" Target="../tags/tag102.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8" Type="http://schemas.openxmlformats.org/officeDocument/2006/relationships/notesSlide" Target="../notesSlides/notesSlide2.xml"/><Relationship Id="rId27" Type="http://schemas.openxmlformats.org/officeDocument/2006/relationships/slideLayout" Target="../slideLayouts/slideLayout2.xml"/><Relationship Id="rId26" Type="http://schemas.openxmlformats.org/officeDocument/2006/relationships/tags" Target="../tags/tag128.xml"/><Relationship Id="rId25" Type="http://schemas.openxmlformats.org/officeDocument/2006/relationships/tags" Target="../tags/tag127.xml"/><Relationship Id="rId24" Type="http://schemas.openxmlformats.org/officeDocument/2006/relationships/tags" Target="../tags/tag126.xml"/><Relationship Id="rId23" Type="http://schemas.openxmlformats.org/officeDocument/2006/relationships/tags" Target="../tags/tag125.xml"/><Relationship Id="rId22" Type="http://schemas.openxmlformats.org/officeDocument/2006/relationships/tags" Target="../tags/tag124.xml"/><Relationship Id="rId21" Type="http://schemas.openxmlformats.org/officeDocument/2006/relationships/tags" Target="../tags/tag123.xml"/><Relationship Id="rId20" Type="http://schemas.openxmlformats.org/officeDocument/2006/relationships/tags" Target="../tags/tag122.xml"/><Relationship Id="rId2" Type="http://schemas.openxmlformats.org/officeDocument/2006/relationships/tags" Target="../tags/tag104.xml"/><Relationship Id="rId19" Type="http://schemas.openxmlformats.org/officeDocument/2006/relationships/tags" Target="../tags/tag121.xml"/><Relationship Id="rId18" Type="http://schemas.openxmlformats.org/officeDocument/2006/relationships/tags" Target="../tags/tag120.xml"/><Relationship Id="rId17" Type="http://schemas.openxmlformats.org/officeDocument/2006/relationships/tags" Target="../tags/tag119.xml"/><Relationship Id="rId16" Type="http://schemas.openxmlformats.org/officeDocument/2006/relationships/tags" Target="../tags/tag118.xml"/><Relationship Id="rId15" Type="http://schemas.openxmlformats.org/officeDocument/2006/relationships/tags" Target="../tags/tag117.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tags" Target="../tags/tag103.xml"/></Relationships>
</file>

<file path=ppt/slides/_rels/slide9.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5" Type="http://schemas.openxmlformats.org/officeDocument/2006/relationships/slideLayout" Target="../slideLayouts/slideLayout2.xml"/><Relationship Id="rId14" Type="http://schemas.openxmlformats.org/officeDocument/2006/relationships/tags" Target="../tags/tag142.xml"/><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tags" Target="../tags/tag1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图 (2)"/>
          <p:cNvPicPr>
            <a:picLocks noChangeAspect="1"/>
          </p:cNvPicPr>
          <p:nvPr/>
        </p:nvPicPr>
        <p:blipFill>
          <a:blip r:embed="rId1"/>
          <a:stretch>
            <a:fillRect/>
          </a:stretch>
        </p:blipFill>
        <p:spPr>
          <a:xfrm>
            <a:off x="0" y="0"/>
            <a:ext cx="12192000" cy="6858000"/>
          </a:xfrm>
          <a:prstGeom prst="rect">
            <a:avLst/>
          </a:prstGeom>
        </p:spPr>
      </p:pic>
      <p:pic>
        <p:nvPicPr>
          <p:cNvPr id="3" name="Picture 2" descr="https://gss0.baidu.com/70cFfyinKgQFm2e88IuM_a/baike/pic/item/8644ebf81a4c510f8b99393c6d59252dd42aa5b3.jpg"/>
          <p:cNvPicPr>
            <a:picLocks noChangeAspect="1" noChangeArrowheads="1"/>
          </p:cNvPicPr>
          <p:nvPr>
            <p:custDataLst>
              <p:tags r:id="rId2"/>
            </p:custDataLst>
          </p:nvPr>
        </p:nvPicPr>
        <p:blipFill>
          <a:blip r:embed="rId3">
            <a:clrChange>
              <a:clrFrom>
                <a:srgbClr val="FFFFFF"/>
              </a:clrFrom>
              <a:clrTo>
                <a:srgbClr val="FFFFFF">
                  <a:alpha val="0"/>
                </a:srgbClr>
              </a:clrTo>
            </a:clrChange>
          </a:blip>
          <a:stretch>
            <a:fillRect/>
          </a:stretch>
        </p:blipFill>
        <p:spPr bwMode="auto">
          <a:xfrm>
            <a:off x="7945755" y="4605020"/>
            <a:ext cx="4079875" cy="2056130"/>
          </a:xfrm>
          <a:prstGeom prst="rect">
            <a:avLst/>
          </a:prstGeom>
          <a:noFill/>
        </p:spPr>
      </p:pic>
      <p:pic>
        <p:nvPicPr>
          <p:cNvPr id="12" name="图片 11" descr="C:/Users/ADMINI~1/AppData/Local/Temp/kaimatting/20200801150614/output_aiMatting_20200801150725.pngoutput_aiMatting_20200801150725"/>
          <p:cNvPicPr>
            <a:picLocks noChangeAspect="1"/>
          </p:cNvPicPr>
          <p:nvPr>
            <p:custDataLst>
              <p:tags r:id="rId4"/>
            </p:custDataLst>
          </p:nvPr>
        </p:nvPicPr>
        <p:blipFill>
          <a:blip r:embed="rId5">
            <a:clrChange>
              <a:clrFrom>
                <a:srgbClr val="FDFDFD"/>
              </a:clrFrom>
              <a:clrTo>
                <a:srgbClr val="FDFDFD">
                  <a:alpha val="0"/>
                </a:srgbClr>
              </a:clrTo>
            </a:clrChange>
          </a:blip>
          <a:srcRect r="16412"/>
          <a:stretch>
            <a:fillRect/>
          </a:stretch>
        </p:blipFill>
        <p:spPr>
          <a:xfrm>
            <a:off x="419735" y="2878455"/>
            <a:ext cx="1790065" cy="2296160"/>
          </a:xfrm>
          <a:prstGeom prst="rect">
            <a:avLst/>
          </a:prstGeom>
        </p:spPr>
      </p:pic>
      <p:sp>
        <p:nvSpPr>
          <p:cNvPr id="38" name="矩形 37"/>
          <p:cNvSpPr/>
          <p:nvPr>
            <p:custDataLst>
              <p:tags r:id="rId6"/>
            </p:custDataLst>
          </p:nvPr>
        </p:nvSpPr>
        <p:spPr>
          <a:xfrm>
            <a:off x="165735" y="172720"/>
            <a:ext cx="11859895" cy="6488430"/>
          </a:xfrm>
          <a:prstGeom prst="rect">
            <a:avLst/>
          </a:prstGeom>
          <a:noFill/>
          <a:ln w="12700" cmpd="sng">
            <a:solidFill>
              <a:schemeClr val="bg1"/>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1" name="组合 10"/>
          <p:cNvGrpSpPr/>
          <p:nvPr>
            <p:custDataLst>
              <p:tags r:id="rId7"/>
            </p:custDataLst>
          </p:nvPr>
        </p:nvGrpSpPr>
        <p:grpSpPr>
          <a:xfrm>
            <a:off x="1127840" y="1413067"/>
            <a:ext cx="1536170" cy="1565980"/>
            <a:chOff x="2359967" y="1069628"/>
            <a:chExt cx="1200906" cy="1174485"/>
          </a:xfrm>
        </p:grpSpPr>
        <p:pic>
          <p:nvPicPr>
            <p:cNvPr id="32" name="Picture 2" descr="https://ss1.bdstatic.com/70cFuXSh_Q1YnxGkpoWK1HF6hhy/it/u=1465890586,3053733245&amp;fm=26&amp;gp=0.jpg"/>
            <p:cNvPicPr>
              <a:picLocks noChangeAspect="1" noChangeArrowheads="1"/>
            </p:cNvPicPr>
            <p:nvPr>
              <p:custDataLst>
                <p:tags r:id="rId8"/>
              </p:custDataLst>
            </p:nvPr>
          </p:nvPicPr>
          <p:blipFill>
            <a:blip r:embed="rId9">
              <a:clrChange>
                <a:clrFrom>
                  <a:srgbClr val="FFFFFF"/>
                </a:clrFrom>
                <a:clrTo>
                  <a:srgbClr val="FFFFFF">
                    <a:alpha val="0"/>
                  </a:srgbClr>
                </a:clrTo>
              </a:clrChange>
              <a:lum bright="-40000" contrast="64000"/>
            </a:blip>
            <a:stretch>
              <a:fillRect/>
            </a:stretch>
          </p:blipFill>
          <p:spPr bwMode="auto">
            <a:xfrm>
              <a:off x="2359967" y="1069628"/>
              <a:ext cx="1200906" cy="1174485"/>
            </a:xfrm>
            <a:prstGeom prst="rect">
              <a:avLst/>
            </a:prstGeom>
            <a:noFill/>
          </p:spPr>
        </p:pic>
        <p:sp>
          <p:nvSpPr>
            <p:cNvPr id="33" name="TextBox 7"/>
            <p:cNvSpPr txBox="1"/>
            <p:nvPr>
              <p:custDataLst>
                <p:tags r:id="rId10"/>
              </p:custDataLst>
            </p:nvPr>
          </p:nvSpPr>
          <p:spPr>
            <a:xfrm>
              <a:off x="2701996" y="1160116"/>
              <a:ext cx="651791" cy="1083945"/>
            </a:xfrm>
            <a:prstGeom prst="rect">
              <a:avLst/>
            </a:prstGeom>
            <a:noFill/>
          </p:spPr>
          <p:txBody>
            <a:bodyPr wrap="square" rtlCol="0">
              <a:spAutoFit/>
            </a:bodyPr>
            <a:p>
              <a:pPr algn="l" defTabSz="914400" rtl="0"/>
              <a:r>
                <a:rPr lang="en-US" altLang="zh-CN" sz="8800" kern="1200" smtClean="0">
                  <a:ln>
                    <a:solidFill>
                      <a:schemeClr val="bg1"/>
                    </a:solidFill>
                  </a:ln>
                  <a:solidFill>
                    <a:schemeClr val="tx1"/>
                  </a:solidFill>
                  <a:latin typeface="汉仪尚巍手书简" panose="00020600040101010101" charset="-122"/>
                  <a:ea typeface="汉仪尚巍手书简" panose="00020600040101010101" charset="-122"/>
                  <a:cs typeface="汉仪尚巍手书W" panose="00020600040101010101" charset="-122"/>
                  <a:sym typeface="+mn-ea"/>
                </a:rPr>
                <a:t>4</a:t>
              </a:r>
              <a:endParaRPr lang="en-US" altLang="zh-CN" sz="8800" kern="1200" smtClean="0">
                <a:ln>
                  <a:solidFill>
                    <a:schemeClr val="bg1"/>
                  </a:solidFill>
                </a:ln>
                <a:solidFill>
                  <a:schemeClr val="tx1"/>
                </a:solidFill>
                <a:latin typeface="汉仪尚巍手书简" panose="00020600040101010101" charset="-122"/>
                <a:ea typeface="汉仪尚巍手书简" panose="00020600040101010101" charset="-122"/>
                <a:cs typeface="汉仪尚巍手书W" panose="00020600040101010101" charset="-122"/>
                <a:sym typeface="+mn-ea"/>
              </a:endParaRPr>
            </a:p>
          </p:txBody>
        </p:sp>
      </p:grpSp>
      <p:sp>
        <p:nvSpPr>
          <p:cNvPr id="16" name="文本框 15" descr="7b0a20202020227461726765744d6f64756c65223a202270726f636573734f6e6c696e65466f6e7473220a7d0a"/>
          <p:cNvSpPr txBox="1"/>
          <p:nvPr>
            <p:custDataLst>
              <p:tags r:id="rId11"/>
            </p:custDataLst>
          </p:nvPr>
        </p:nvSpPr>
        <p:spPr>
          <a:xfrm>
            <a:off x="166370" y="2878455"/>
            <a:ext cx="11859895" cy="1322070"/>
          </a:xfrm>
          <a:prstGeom prst="rect">
            <a:avLst/>
          </a:prstGeom>
          <a:solidFill>
            <a:schemeClr val="accent3">
              <a:alpha val="43000"/>
            </a:schemeClr>
          </a:solidFill>
        </p:spPr>
        <p:txBody>
          <a:bodyPr wrap="square" rtlCol="0">
            <a:spAutoFit/>
          </a:bodyPr>
          <a:p>
            <a:pPr algn="ctr"/>
            <a:r>
              <a:rPr lang="zh-CN" sz="6400">
                <a:ln>
                  <a:solidFill>
                    <a:schemeClr val="bg1"/>
                  </a:solidFill>
                </a:ln>
                <a:solidFill>
                  <a:schemeClr val="tx1"/>
                </a:solidFill>
                <a:latin typeface="汉仪尚巍手书简" panose="00020600040101010101" charset="-122"/>
                <a:ea typeface="汉仪尚巍手书简" panose="00020600040101010101" charset="-122"/>
                <a:cs typeface="汉仪尚巍手书W" panose="00020600040101010101" charset="-122"/>
              </a:rPr>
              <a:t>中国历代</a:t>
            </a:r>
            <a:r>
              <a:rPr lang="zh-CN" altLang="en-US" sz="8000">
                <a:ln>
                  <a:solidFill>
                    <a:schemeClr val="bg1"/>
                  </a:solidFill>
                </a:ln>
                <a:gradFill>
                  <a:gsLst>
                    <a:gs pos="0">
                      <a:srgbClr val="E30000"/>
                    </a:gs>
                    <a:gs pos="100000">
                      <a:srgbClr val="760303"/>
                    </a:gs>
                  </a:gsLst>
                  <a:lin scaled="0"/>
                </a:gradFill>
                <a:latin typeface="汉仪尚巍手书简" panose="00020600040101010101" charset="-122"/>
                <a:ea typeface="汉仪尚巍手书简" panose="00020600040101010101" charset="-122"/>
                <a:cs typeface="汉仪尚巍手书W" panose="00020600040101010101" charset="-122"/>
              </a:rPr>
              <a:t>变法</a:t>
            </a:r>
            <a:r>
              <a:rPr lang="zh-CN" altLang="en-US" sz="6400">
                <a:ln>
                  <a:solidFill>
                    <a:schemeClr val="bg1"/>
                  </a:solidFill>
                </a:ln>
                <a:solidFill>
                  <a:schemeClr val="tx1"/>
                </a:solidFill>
                <a:latin typeface="汉仪尚巍手书简" panose="00020600040101010101" charset="-122"/>
                <a:ea typeface="汉仪尚巍手书简" panose="00020600040101010101" charset="-122"/>
                <a:cs typeface="汉仪尚巍手书W" panose="00020600040101010101" charset="-122"/>
              </a:rPr>
              <a:t>和</a:t>
            </a:r>
            <a:r>
              <a:rPr lang="zh-CN" altLang="en-US" sz="8000">
                <a:ln>
                  <a:solidFill>
                    <a:schemeClr val="bg1"/>
                  </a:solidFill>
                </a:ln>
                <a:solidFill>
                  <a:srgbClr val="C00000"/>
                </a:solidFill>
                <a:latin typeface="汉仪尚巍手书简" panose="00020600040101010101" charset="-122"/>
                <a:ea typeface="汉仪尚巍手书简" panose="00020600040101010101" charset="-122"/>
                <a:cs typeface="汉仪尚巍手书W" panose="00020600040101010101" charset="-122"/>
              </a:rPr>
              <a:t>改革</a:t>
            </a:r>
            <a:endParaRPr lang="zh-CN" altLang="en-US" sz="8000">
              <a:ln>
                <a:solidFill>
                  <a:schemeClr val="bg1"/>
                </a:solidFill>
              </a:ln>
              <a:solidFill>
                <a:srgbClr val="C00000"/>
              </a:solidFill>
              <a:latin typeface="汉仪尚巍手书简" panose="00020600040101010101" charset="-122"/>
              <a:ea typeface="汉仪尚巍手书简" panose="00020600040101010101" charset="-122"/>
              <a:cs typeface="汉仪尚巍手书W" panose="00020600040101010101" charset="-122"/>
            </a:endParaRPr>
          </a:p>
        </p:txBody>
      </p:sp>
      <p:sp>
        <p:nvSpPr>
          <p:cNvPr id="17" name="文本框 16"/>
          <p:cNvSpPr txBox="1"/>
          <p:nvPr>
            <p:custDataLst>
              <p:tags r:id="rId12"/>
            </p:custDataLst>
          </p:nvPr>
        </p:nvSpPr>
        <p:spPr>
          <a:xfrm>
            <a:off x="166370" y="5180330"/>
            <a:ext cx="8547100" cy="1592580"/>
          </a:xfrm>
          <a:prstGeom prst="rect">
            <a:avLst/>
          </a:prstGeom>
          <a:noFill/>
          <a:extLst>
            <a:ext uri="{909E8E84-426E-40DD-AFC4-6F175D3DCCD1}">
              <a14:hiddenFill xmlns:a14="http://schemas.microsoft.com/office/drawing/2010/main">
                <a:solidFill>
                  <a:schemeClr val="accent3">
                    <a:alpha val="43000"/>
                  </a:schemeClr>
                </a:solidFill>
              </a14:hiddenFill>
            </a:ext>
          </a:extLst>
        </p:spPr>
        <p:txBody>
          <a:bodyPr wrap="square" rtlCol="0">
            <a:noAutofit/>
          </a:bodyPr>
          <a:p>
            <a:pPr indent="0" algn="just" fontAlgn="auto">
              <a:lnSpc>
                <a:spcPct val="125000"/>
              </a:lnSpc>
            </a:pPr>
            <a:r>
              <a:rPr lang="zh-CN" altLang="en-US" sz="24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【课标标准】</a:t>
            </a:r>
            <a:endParaRPr lang="zh-CN" altLang="en-US" sz="240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lgn="just" fontAlgn="auto">
              <a:lnSpc>
                <a:spcPct val="125000"/>
              </a:lnSpc>
            </a:pPr>
            <a:r>
              <a:rPr lang="en-US" altLang="zh-CN" sz="24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掌握中国古代政治制度的发展演变；</a:t>
            </a:r>
            <a:endParaRPr lang="zh-CN" altLang="en-US" sz="240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lgn="just" fontAlgn="auto">
              <a:lnSpc>
                <a:spcPct val="125000"/>
              </a:lnSpc>
            </a:pPr>
            <a:r>
              <a:rPr lang="zh-CN" altLang="en-US" sz="24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40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了解中国历代重要的变法和改革特征、趋势与影响。</a:t>
            </a:r>
            <a:endParaRPr lang="zh-CN" altLang="en-US" sz="240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30" name="文本框 29"/>
          <p:cNvSpPr txBox="1"/>
          <p:nvPr>
            <p:custDataLst>
              <p:tags r:id="rId13"/>
            </p:custDataLst>
          </p:nvPr>
        </p:nvSpPr>
        <p:spPr>
          <a:xfrm>
            <a:off x="419735" y="492760"/>
            <a:ext cx="6698615" cy="460375"/>
          </a:xfrm>
          <a:prstGeom prst="rect">
            <a:avLst/>
          </a:prstGeom>
          <a:noFill/>
          <a:extLst>
            <a:ext uri="{909E8E84-426E-40DD-AFC4-6F175D3DCCD1}">
              <a14:hiddenFill xmlns:a14="http://schemas.microsoft.com/office/drawing/2010/main">
                <a:solidFill>
                  <a:schemeClr val="accent3">
                    <a:alpha val="43000"/>
                  </a:schemeClr>
                </a:solidFill>
              </a14:hiddenFill>
            </a:ext>
          </a:extLst>
        </p:spPr>
        <p:txBody>
          <a:bodyPr wrap="square" rtlCol="0">
            <a:spAutoFit/>
          </a:bodyPr>
          <a:p>
            <a:pPr algn="l"/>
            <a:r>
              <a:rPr lang="zh-CN" altLang="en-US" sz="2400" b="1">
                <a:solidFill>
                  <a:schemeClr val="bg1"/>
                </a:solidFill>
                <a:latin typeface="楷体" panose="02010609060101010101" charset="-122"/>
                <a:ea typeface="楷体" panose="02010609060101010101" charset="-122"/>
                <a:sym typeface="思源黑体 CN Regular" panose="020B0500000000000000" pitchFamily="34" charset="-122"/>
              </a:rPr>
              <a:t>统编版|</a:t>
            </a:r>
            <a:r>
              <a:rPr lang="zh-CN" altLang="en-US" sz="2400" b="1">
                <a:solidFill>
                  <a:schemeClr val="bg1"/>
                </a:solidFill>
                <a:latin typeface="楷体" panose="02010609060101010101" charset="-122"/>
                <a:ea typeface="楷体" panose="02010609060101010101" charset="-122"/>
                <a:cs typeface="楷体" panose="02010609060101010101" charset="-122"/>
                <a:sym typeface="思源黑体 CN Regular" panose="020B0500000000000000" pitchFamily="34" charset="-122"/>
              </a:rPr>
              <a:t>选择性必修</a:t>
            </a:r>
            <a:r>
              <a:rPr lang="en-US" altLang="zh-CN" sz="2400" b="1">
                <a:solidFill>
                  <a:schemeClr val="bg1"/>
                </a:solidFill>
                <a:latin typeface="楷体" panose="02010609060101010101" charset="-122"/>
                <a:ea typeface="楷体" panose="02010609060101010101" charset="-122"/>
                <a:cs typeface="楷体" panose="02010609060101010101" charset="-122"/>
                <a:sym typeface="思源黑体 CN Regular" panose="020B0500000000000000" pitchFamily="34" charset="-122"/>
              </a:rPr>
              <a:t>1</a:t>
            </a:r>
            <a:r>
              <a:rPr lang="zh-CN" altLang="en-US" sz="2400" b="1">
                <a:solidFill>
                  <a:schemeClr val="bg1"/>
                </a:solidFill>
                <a:latin typeface="楷体" panose="02010609060101010101" charset="-122"/>
                <a:ea typeface="楷体" panose="02010609060101010101" charset="-122"/>
                <a:sym typeface="思源黑体 CN Regular" panose="020B0500000000000000" pitchFamily="34" charset="-122"/>
              </a:rPr>
              <a:t>|</a:t>
            </a:r>
            <a:r>
              <a:rPr lang="zh-CN" sz="2400" b="1">
                <a:ln>
                  <a:noFill/>
                </a:ln>
                <a:solidFill>
                  <a:schemeClr val="bg1"/>
                </a:solidFill>
                <a:latin typeface="楷体" panose="02010609060101010101" charset="-122"/>
                <a:ea typeface="楷体" panose="02010609060101010101" charset="-122"/>
                <a:cs typeface="汉仪尚巍手书W" panose="00020600040101010101" charset="-122"/>
              </a:rPr>
              <a:t>第一单元</a:t>
            </a:r>
            <a:r>
              <a:rPr lang="en-US" altLang="zh-CN" sz="2400" b="1">
                <a:ln>
                  <a:noFill/>
                </a:ln>
                <a:solidFill>
                  <a:schemeClr val="bg1"/>
                </a:solidFill>
                <a:latin typeface="楷体" panose="02010609060101010101" charset="-122"/>
                <a:ea typeface="楷体" panose="02010609060101010101" charset="-122"/>
                <a:cs typeface="汉仪尚巍手书W" panose="00020600040101010101" charset="-122"/>
              </a:rPr>
              <a:t>  </a:t>
            </a:r>
            <a:r>
              <a:rPr lang="zh-CN" sz="2400" b="1">
                <a:ln>
                  <a:noFill/>
                </a:ln>
                <a:solidFill>
                  <a:schemeClr val="bg1"/>
                </a:solidFill>
                <a:latin typeface="楷体" panose="02010609060101010101" charset="-122"/>
                <a:ea typeface="楷体" panose="02010609060101010101" charset="-122"/>
                <a:cs typeface="汉仪尚巍手书W" panose="00020600040101010101" charset="-122"/>
                <a:sym typeface="+mn-ea"/>
              </a:rPr>
              <a:t>政治制度</a:t>
            </a:r>
            <a:endParaRPr lang="zh-CN" sz="2400" b="1">
              <a:ln>
                <a:noFill/>
              </a:ln>
              <a:solidFill>
                <a:schemeClr val="bg1"/>
              </a:solidFill>
              <a:latin typeface="楷体" panose="02010609060101010101" charset="-122"/>
              <a:ea typeface="楷体" panose="02010609060101010101" charset="-122"/>
              <a:cs typeface="汉仪尚巍手书W" panose="00020600040101010101" charset="-122"/>
            </a:endParaRPr>
          </a:p>
        </p:txBody>
      </p:sp>
      <p:pic>
        <p:nvPicPr>
          <p:cNvPr id="20" name="图片 19" descr="src_http___news.workercn.cn_html_files_2019-01_25_20190125155136758562338.jpg_refer_http___news.workercn-removebg-preview"/>
          <p:cNvPicPr>
            <a:picLocks noChangeAspect="1"/>
          </p:cNvPicPr>
          <p:nvPr>
            <p:custDataLst>
              <p:tags r:id="rId14"/>
            </p:custDataLst>
          </p:nvPr>
        </p:nvPicPr>
        <p:blipFill>
          <a:blip r:embed="rId15"/>
          <a:srcRect l="16091" t="13624" r="19802"/>
          <a:stretch>
            <a:fillRect/>
          </a:stretch>
        </p:blipFill>
        <p:spPr>
          <a:xfrm flipH="1">
            <a:off x="9477375" y="492760"/>
            <a:ext cx="2205990" cy="22847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1"/>
                                          </p:val>
                                        </p:tav>
                                        <p:tav tm="100000">
                                          <p:val>
                                            <p:strVal val="#ppt_x"/>
                                          </p:val>
                                        </p:tav>
                                      </p:tavLst>
                                    </p:anim>
                                    <p:anim calcmode="lin" valueType="num">
                                      <p:cBhvr>
                                        <p:cTn id="9" dur="1000" fill="hold"/>
                                        <p:tgtEl>
                                          <p:spTgt spid="16"/>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1"/>
                                          </p:val>
                                        </p:tav>
                                        <p:tav tm="100000">
                                          <p:val>
                                            <p:strVal val="#ppt_x"/>
                                          </p:val>
                                        </p:tav>
                                      </p:tavLst>
                                    </p:anim>
                                    <p:anim calcmode="lin" valueType="num">
                                      <p:cBhvr>
                                        <p:cTn id="14" dur="1000" fill="hold"/>
                                        <p:tgtEl>
                                          <p:spTgt spid="17"/>
                                        </p:tgtEl>
                                        <p:attrNameLst>
                                          <p:attrName>ppt_y</p:attrName>
                                        </p:attrNameLst>
                                      </p:cBhvr>
                                      <p:tavLst>
                                        <p:tav tm="0">
                                          <p:val>
                                            <p:strVal val="#ppt_y"/>
                                          </p:val>
                                        </p:tav>
                                        <p:tav tm="100000">
                                          <p:val>
                                            <p:strVal val="#ppt_y"/>
                                          </p:val>
                                        </p:tav>
                                      </p:tavLst>
                                    </p:anim>
                                  </p:childTnLst>
                                </p:cTn>
                              </p:par>
                              <p:par>
                                <p:cTn id="15" presetID="40" presetClass="entr" presetSubtype="0" fill="hold" grpId="0" nodeType="withEffect">
                                  <p:stCondLst>
                                    <p:cond delay="0"/>
                                  </p:stCondLst>
                                  <p:iterate type="lt">
                                    <p:tmPct val="10000"/>
                                  </p:iterate>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1"/>
                                          </p:val>
                                        </p:tav>
                                        <p:tav tm="100000">
                                          <p:val>
                                            <p:strVal val="#ppt_x"/>
                                          </p:val>
                                        </p:tav>
                                      </p:tavLst>
                                    </p:anim>
                                    <p:anim calcmode="lin" valueType="num">
                                      <p:cBhvr>
                                        <p:cTn id="19"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526415" y="361315"/>
            <a:ext cx="10963275" cy="755650"/>
          </a:xfrm>
          <a:prstGeom prst="rect">
            <a:avLst/>
          </a:prstGeom>
        </p:spPr>
        <p:txBody>
          <a:bodyPr wrap="square">
            <a:spAutoFit/>
          </a:bodyPr>
          <a:lstStyle/>
          <a:p>
            <a:pPr>
              <a:lnSpc>
                <a:spcPct val="120000"/>
              </a:lnSpc>
            </a:pPr>
            <a:r>
              <a:rPr lang="en-US" altLang="zh-CN" sz="3200" b="1">
                <a:solidFill>
                  <a:srgbClr val="FF0000"/>
                </a:solidFill>
                <a:latin typeface="微软雅黑" panose="020B0503020204020204" charset="-122"/>
                <a:ea typeface="微软雅黑" panose="020B0503020204020204" charset="-122"/>
                <a:cs typeface="微软雅黑" panose="020B0503020204020204" charset="-122"/>
              </a:rPr>
              <a:t> 【</a:t>
            </a:r>
            <a:r>
              <a:rPr lang="zh-CN" altLang="en-US" sz="3600" b="1">
                <a:solidFill>
                  <a:srgbClr val="FF0000"/>
                </a:solidFill>
                <a:latin typeface="微软雅黑" panose="020B0503020204020204" charset="-122"/>
                <a:ea typeface="微软雅黑" panose="020B0503020204020204" charset="-122"/>
                <a:cs typeface="微软雅黑" panose="020B0503020204020204" charset="-122"/>
              </a:rPr>
              <a:t>综合探究</a:t>
            </a:r>
            <a:r>
              <a:rPr lang="en-US" altLang="zh-CN" sz="36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a:solidFill>
                  <a:srgbClr val="FF0000"/>
                </a:solidFill>
                <a:latin typeface="微软雅黑" panose="020B0503020204020204" charset="-122"/>
                <a:ea typeface="微软雅黑" panose="020B0503020204020204" charset="-122"/>
                <a:cs typeface="微软雅黑" panose="020B0503020204020204" charset="-122"/>
              </a:rPr>
              <a:t>思考</a:t>
            </a:r>
            <a:r>
              <a:rPr lang="en-US" altLang="zh-CN" sz="36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a:solidFill>
                  <a:srgbClr val="FF0000"/>
                </a:solidFill>
                <a:latin typeface="微软雅黑" panose="020B0503020204020204" charset="-122"/>
                <a:ea typeface="微软雅黑" panose="020B0503020204020204" charset="-122"/>
                <a:cs typeface="微软雅黑" panose="020B0503020204020204" charset="-122"/>
              </a:rPr>
              <a:t>判断一场改革成败的标准是什么？</a:t>
            </a:r>
            <a:endParaRPr lang="zh-CN" altLang="en-US" sz="3600" b="1">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10" name="图示 9"/>
          <p:cNvGraphicFramePr/>
          <p:nvPr>
            <p:custDataLst>
              <p:tags r:id="rId2"/>
            </p:custDataLst>
          </p:nvPr>
        </p:nvGraphicFramePr>
        <p:xfrm>
          <a:off x="397869" y="2326795"/>
          <a:ext cx="5038895" cy="2599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本框 12"/>
          <p:cNvSpPr txBox="1"/>
          <p:nvPr>
            <p:custDataLst>
              <p:tags r:id="rId8"/>
            </p:custDataLst>
          </p:nvPr>
        </p:nvSpPr>
        <p:spPr>
          <a:xfrm>
            <a:off x="5553276" y="1231267"/>
            <a:ext cx="5821084" cy="5262245"/>
          </a:xfrm>
          <a:prstGeom prst="rect">
            <a:avLst/>
          </a:prstGeom>
          <a:noFill/>
        </p:spPr>
        <p:txBody>
          <a:bodyPr wrap="square" rtlCol="0">
            <a:spAutoFit/>
          </a:bodyPr>
          <a:lstStyle/>
          <a:p>
            <a:pPr indent="457200">
              <a:lnSpc>
                <a:spcPct val="150000"/>
              </a:lnSpc>
            </a:pPr>
            <a:r>
              <a:rPr lang="zh-CN" altLang="en-US" sz="2400">
                <a:solidFill>
                  <a:srgbClr val="FF0000"/>
                </a:solidFill>
                <a:latin typeface="黑体" panose="02010609060101010101" pitchFamily="49" charset="-122"/>
                <a:ea typeface="黑体" panose="02010609060101010101" pitchFamily="49" charset="-122"/>
                <a:cs typeface="DFKai-SB" panose="03000509000000000000" charset="-120"/>
              </a:rPr>
              <a:t> </a:t>
            </a:r>
            <a:r>
              <a:rPr lang="zh-CN" altLang="en-US" sz="2800" b="1">
                <a:solidFill>
                  <a:schemeClr val="tx1"/>
                </a:solidFill>
                <a:latin typeface="黑体" panose="02010609060101010101" pitchFamily="49" charset="-122"/>
                <a:ea typeface="黑体" panose="02010609060101010101" pitchFamily="49" charset="-122"/>
                <a:cs typeface="DFKai-SB" panose="03000509000000000000" charset="-120"/>
              </a:rPr>
              <a:t>判断变法或改革是否成功，不能看改革者个人的结局如何，而要看这一改革是否</a:t>
            </a:r>
            <a:r>
              <a:rPr lang="zh-CN" altLang="en-US" sz="2800" b="1">
                <a:solidFill>
                  <a:srgbClr val="FF0000"/>
                </a:solidFill>
                <a:latin typeface="微软雅黑" panose="020B0503020204020204" charset="-122"/>
                <a:ea typeface="微软雅黑" panose="020B0503020204020204" charset="-122"/>
                <a:cs typeface="DFKai-SB" panose="03000509000000000000" charset="-120"/>
              </a:rPr>
              <a:t>顺应潮流</a:t>
            </a:r>
            <a:r>
              <a:rPr lang="zh-CN" altLang="en-US" sz="2800" b="1">
                <a:solidFill>
                  <a:schemeClr val="tx1"/>
                </a:solidFill>
                <a:latin typeface="黑体" panose="02010609060101010101" pitchFamily="49" charset="-122"/>
                <a:ea typeface="黑体" panose="02010609060101010101" pitchFamily="49" charset="-122"/>
                <a:cs typeface="DFKai-SB" panose="03000509000000000000" charset="-120"/>
              </a:rPr>
              <a:t>而所产生</a:t>
            </a:r>
            <a:r>
              <a:rPr lang="zh-CN" altLang="en-US" sz="2800" b="1">
                <a:solidFill>
                  <a:srgbClr val="FF0000"/>
                </a:solidFill>
                <a:latin typeface="微软雅黑" panose="020B0503020204020204" charset="-122"/>
                <a:ea typeface="微软雅黑" panose="020B0503020204020204" charset="-122"/>
                <a:cs typeface="DFKai-SB" panose="03000509000000000000" charset="-120"/>
              </a:rPr>
              <a:t>积极作用。</a:t>
            </a:r>
            <a:endParaRPr lang="zh-CN" altLang="en-US" sz="2800" b="1">
              <a:solidFill>
                <a:srgbClr val="FF0000"/>
              </a:solidFill>
              <a:latin typeface="黑体" panose="02010609060101010101" pitchFamily="49" charset="-122"/>
              <a:ea typeface="黑体" panose="02010609060101010101" pitchFamily="49" charset="-122"/>
              <a:cs typeface="DFKai-SB" panose="03000509000000000000" charset="-120"/>
            </a:endParaRPr>
          </a:p>
          <a:p>
            <a:pPr>
              <a:lnSpc>
                <a:spcPct val="150000"/>
              </a:lnSpc>
            </a:pPr>
            <a:r>
              <a:rPr lang="en-US" altLang="zh-CN" sz="2800" b="1">
                <a:solidFill>
                  <a:srgbClr val="FF0000"/>
                </a:solidFill>
                <a:latin typeface="黑体" panose="02010609060101010101" pitchFamily="49" charset="-122"/>
                <a:ea typeface="黑体" panose="02010609060101010101" pitchFamily="49" charset="-122"/>
                <a:cs typeface="DFKai-SB" panose="03000509000000000000" charset="-120"/>
              </a:rPr>
              <a:t>  </a:t>
            </a:r>
            <a:r>
              <a:rPr lang="en-US" altLang="zh-CN" sz="2800" b="1">
                <a:solidFill>
                  <a:schemeClr val="tx1"/>
                </a:solidFill>
                <a:latin typeface="黑体" panose="02010609060101010101" pitchFamily="49" charset="-122"/>
                <a:ea typeface="黑体" panose="02010609060101010101" pitchFamily="49" charset="-122"/>
                <a:cs typeface="DFKai-SB" panose="03000509000000000000" charset="-120"/>
              </a:rPr>
              <a:t>【</a:t>
            </a:r>
            <a:r>
              <a:rPr lang="zh-CN" altLang="en-US" sz="2800" b="1">
                <a:solidFill>
                  <a:schemeClr val="tx1"/>
                </a:solidFill>
                <a:latin typeface="黑体" panose="02010609060101010101" pitchFamily="49" charset="-122"/>
                <a:ea typeface="黑体" panose="02010609060101010101" pitchFamily="49" charset="-122"/>
                <a:cs typeface="DFKai-SB" panose="03000509000000000000" charset="-120"/>
              </a:rPr>
              <a:t>特别注意</a:t>
            </a:r>
            <a:r>
              <a:rPr lang="en-US" altLang="zh-CN" sz="2800" b="1">
                <a:solidFill>
                  <a:schemeClr val="tx1"/>
                </a:solidFill>
                <a:latin typeface="黑体" panose="02010609060101010101" pitchFamily="49" charset="-122"/>
                <a:ea typeface="黑体" panose="02010609060101010101" pitchFamily="49" charset="-122"/>
                <a:cs typeface="DFKai-SB" panose="03000509000000000000" charset="-120"/>
              </a:rPr>
              <a:t>】</a:t>
            </a:r>
            <a:r>
              <a:rPr lang="zh-CN" altLang="en-US" sz="2800" b="1">
                <a:solidFill>
                  <a:schemeClr val="tx1"/>
                </a:solidFill>
                <a:latin typeface="黑体" panose="02010609060101010101" pitchFamily="49" charset="-122"/>
                <a:ea typeface="黑体" panose="02010609060101010101" pitchFamily="49" charset="-122"/>
                <a:cs typeface="DFKai-SB" panose="03000509000000000000" charset="-120"/>
              </a:rPr>
              <a:t>改革的成功与否要看它是否能推动生产力的发展，是否有利于社会进步，是否顺应历史的发展潮流。</a:t>
            </a:r>
            <a:endParaRPr lang="zh-CN" altLang="en-US" sz="2800" b="1">
              <a:solidFill>
                <a:schemeClr val="tx1"/>
              </a:solidFill>
              <a:latin typeface="黑体" panose="02010609060101010101" pitchFamily="49" charset="-122"/>
              <a:ea typeface="黑体" panose="02010609060101010101" pitchFamily="49" charset="-122"/>
              <a:cs typeface="DFKai-SB" panose="03000509000000000000" charset="-12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custDataLst>
              <p:tags r:id="rId1"/>
            </p:custDataLst>
          </p:nvPr>
        </p:nvGrpSpPr>
        <p:grpSpPr>
          <a:xfrm>
            <a:off x="153470" y="2238410"/>
            <a:ext cx="11714665" cy="4191487"/>
            <a:chOff x="161670" y="1301751"/>
            <a:chExt cx="11797284" cy="4228465"/>
          </a:xfrm>
        </p:grpSpPr>
        <p:sp>
          <p:nvSpPr>
            <p:cNvPr id="6" name="圆角矩形 5"/>
            <p:cNvSpPr/>
            <p:nvPr>
              <p:custDataLst>
                <p:tags r:id="rId2"/>
              </p:custDataLst>
            </p:nvPr>
          </p:nvSpPr>
          <p:spPr>
            <a:xfrm>
              <a:off x="161670" y="2963545"/>
              <a:ext cx="581025" cy="1885315"/>
            </a:xfrm>
            <a:prstGeom prst="roundRect">
              <a:avLst/>
            </a:prstGeom>
            <a:solidFill>
              <a:srgbClr val="570A19"/>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东</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汉</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7" name="圆角矩形 6"/>
            <p:cNvSpPr/>
            <p:nvPr>
              <p:custDataLst>
                <p:tags r:id="rId3"/>
              </p:custDataLst>
            </p:nvPr>
          </p:nvSpPr>
          <p:spPr>
            <a:xfrm>
              <a:off x="1314108" y="2218691"/>
              <a:ext cx="1317600" cy="716339"/>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三国</a:t>
              </a:r>
              <a:r>
                <a:rPr kumimoji="0" lang="zh-CN" altLang="en-US" sz="1465"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a:t>
              </a:r>
              <a:r>
                <a:rPr kumimoji="0" lang="en-US" altLang="zh-CN" sz="1465"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220-280</a:t>
              </a:r>
              <a:r>
                <a:rPr kumimoji="0" lang="zh-CN" altLang="en-US" sz="1465"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a:t>
              </a:r>
              <a:endParaRPr kumimoji="0" lang="zh-CN" altLang="en-US" sz="1465"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endParaRPr>
            </a:p>
          </p:txBody>
        </p:sp>
        <p:graphicFrame>
          <p:nvGraphicFramePr>
            <p:cNvPr id="8" name="图示 7"/>
            <p:cNvGraphicFramePr/>
            <p:nvPr>
              <p:custDataLst>
                <p:tags r:id="rId4"/>
              </p:custDataLst>
            </p:nvPr>
          </p:nvGraphicFramePr>
          <p:xfrm>
            <a:off x="609984" y="2834006"/>
            <a:ext cx="2751455" cy="2146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圆角矩形 8"/>
            <p:cNvSpPr/>
            <p:nvPr>
              <p:custDataLst>
                <p:tags r:id="rId10"/>
              </p:custDataLst>
            </p:nvPr>
          </p:nvSpPr>
          <p:spPr>
            <a:xfrm>
              <a:off x="3254848" y="2964181"/>
              <a:ext cx="884703" cy="2051685"/>
            </a:xfrm>
            <a:prstGeom prst="roundRect">
              <a:avLst/>
            </a:prstGeom>
            <a:solidFill>
              <a:srgbClr val="1329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西晋</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11" name="圆角矩形 10"/>
            <p:cNvSpPr/>
            <p:nvPr>
              <p:custDataLst>
                <p:tags r:id="rId11"/>
              </p:custDataLst>
            </p:nvPr>
          </p:nvSpPr>
          <p:spPr>
            <a:xfrm>
              <a:off x="4444999" y="4269104"/>
              <a:ext cx="1456055" cy="1018003"/>
            </a:xfrm>
            <a:prstGeom prst="roundRect">
              <a:avLst/>
            </a:prstGeom>
            <a:solidFill>
              <a:srgbClr val="132955"/>
            </a:solidFill>
            <a:ln>
              <a:solidFill>
                <a:srgbClr val="2E150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东晋</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465"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a:t>
              </a:r>
              <a:r>
                <a:rPr kumimoji="0" lang="en-US" altLang="zh-CN" sz="1465"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317-420</a:t>
              </a:r>
              <a:r>
                <a:rPr kumimoji="0" lang="zh-CN" altLang="en-US" sz="1465"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a:t>
              </a:r>
              <a:endParaRPr kumimoji="0" lang="zh-CN" altLang="en-US" sz="1465"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12" name="圆角矩形 11"/>
            <p:cNvSpPr/>
            <p:nvPr>
              <p:custDataLst>
                <p:tags r:id="rId12"/>
              </p:custDataLst>
            </p:nvPr>
          </p:nvSpPr>
          <p:spPr>
            <a:xfrm>
              <a:off x="4444999" y="2672863"/>
              <a:ext cx="1410201" cy="871074"/>
            </a:xfrm>
            <a:prstGeom prst="roundRect">
              <a:avLst/>
            </a:prstGeom>
            <a:solidFill>
              <a:srgbClr val="0039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十六国</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（前秦统一北方）</a:t>
              </a:r>
              <a:endParaRPr kumimoji="0" lang="zh-CN" altLang="en-US" sz="12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18" name="圆角矩形 17"/>
            <p:cNvSpPr/>
            <p:nvPr>
              <p:custDataLst>
                <p:tags r:id="rId13"/>
              </p:custDataLst>
            </p:nvPr>
          </p:nvSpPr>
          <p:spPr>
            <a:xfrm>
              <a:off x="7221563" y="1916356"/>
              <a:ext cx="1080000" cy="579755"/>
            </a:xfrm>
            <a:prstGeom prst="roundRect">
              <a:avLst/>
            </a:prstGeom>
            <a:solidFill>
              <a:srgbClr val="0079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东魏</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19" name="圆角矩形 18"/>
            <p:cNvSpPr/>
            <p:nvPr>
              <p:custDataLst>
                <p:tags r:id="rId14"/>
              </p:custDataLst>
            </p:nvPr>
          </p:nvSpPr>
          <p:spPr>
            <a:xfrm>
              <a:off x="7221563" y="3027606"/>
              <a:ext cx="1080000" cy="579755"/>
            </a:xfrm>
            <a:prstGeom prst="roundRect">
              <a:avLst/>
            </a:prstGeom>
            <a:solidFill>
              <a:srgbClr val="276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西魏</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20" name="圆角矩形 19"/>
            <p:cNvSpPr/>
            <p:nvPr>
              <p:custDataLst>
                <p:tags r:id="rId15"/>
              </p:custDataLst>
            </p:nvPr>
          </p:nvSpPr>
          <p:spPr>
            <a:xfrm>
              <a:off x="8754452" y="1926517"/>
              <a:ext cx="1080000" cy="579755"/>
            </a:xfrm>
            <a:prstGeom prst="roundRect">
              <a:avLst/>
            </a:prstGeom>
            <a:solidFill>
              <a:srgbClr val="0079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北齐</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21" name="圆角矩形 20"/>
            <p:cNvSpPr/>
            <p:nvPr>
              <p:custDataLst>
                <p:tags r:id="rId16"/>
              </p:custDataLst>
            </p:nvPr>
          </p:nvSpPr>
          <p:spPr>
            <a:xfrm>
              <a:off x="8754452" y="3026337"/>
              <a:ext cx="1080000" cy="579755"/>
            </a:xfrm>
            <a:prstGeom prst="roundRect">
              <a:avLst/>
            </a:prstGeom>
            <a:solidFill>
              <a:srgbClr val="276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北周</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22" name="圆角矩形 21"/>
            <p:cNvSpPr/>
            <p:nvPr>
              <p:custDataLst>
                <p:tags r:id="rId17"/>
              </p:custDataLst>
            </p:nvPr>
          </p:nvSpPr>
          <p:spPr>
            <a:xfrm>
              <a:off x="10364469" y="2964181"/>
              <a:ext cx="822191" cy="579755"/>
            </a:xfrm>
            <a:prstGeom prst="roundRect">
              <a:avLst/>
            </a:prstGeom>
            <a:solidFill>
              <a:srgbClr val="5719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隋</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24" name="圆角矩形 23"/>
            <p:cNvSpPr/>
            <p:nvPr>
              <p:custDataLst>
                <p:tags r:id="rId18"/>
              </p:custDataLst>
            </p:nvPr>
          </p:nvSpPr>
          <p:spPr>
            <a:xfrm>
              <a:off x="6392252" y="4169822"/>
              <a:ext cx="720000" cy="579755"/>
            </a:xfrm>
            <a:prstGeom prst="roundRect">
              <a:avLst/>
            </a:prstGeom>
            <a:solidFill>
              <a:srgbClr val="38185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宋</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25" name="圆角矩形 24"/>
            <p:cNvSpPr/>
            <p:nvPr>
              <p:custDataLst>
                <p:tags r:id="rId19"/>
              </p:custDataLst>
            </p:nvPr>
          </p:nvSpPr>
          <p:spPr>
            <a:xfrm>
              <a:off x="7519378" y="4169187"/>
              <a:ext cx="720000" cy="579755"/>
            </a:xfrm>
            <a:prstGeom prst="roundRect">
              <a:avLst/>
            </a:prstGeom>
            <a:solidFill>
              <a:srgbClr val="38185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齐</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26" name="圆角矩形 25"/>
            <p:cNvSpPr/>
            <p:nvPr>
              <p:custDataLst>
                <p:tags r:id="rId20"/>
              </p:custDataLst>
            </p:nvPr>
          </p:nvSpPr>
          <p:spPr>
            <a:xfrm>
              <a:off x="8644597" y="4169187"/>
              <a:ext cx="720000" cy="579755"/>
            </a:xfrm>
            <a:prstGeom prst="roundRect">
              <a:avLst/>
            </a:prstGeom>
            <a:solidFill>
              <a:srgbClr val="38185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梁</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27" name="圆角矩形 26"/>
            <p:cNvSpPr/>
            <p:nvPr>
              <p:custDataLst>
                <p:tags r:id="rId21"/>
              </p:custDataLst>
            </p:nvPr>
          </p:nvSpPr>
          <p:spPr>
            <a:xfrm>
              <a:off x="9771723" y="4168553"/>
              <a:ext cx="720000" cy="579755"/>
            </a:xfrm>
            <a:prstGeom prst="roundRect">
              <a:avLst/>
            </a:prstGeom>
            <a:solidFill>
              <a:srgbClr val="38185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陈</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cxnSp>
          <p:nvCxnSpPr>
            <p:cNvPr id="33" name="直接箭头连接符 32"/>
            <p:cNvCxnSpPr/>
            <p:nvPr>
              <p:custDataLst>
                <p:tags r:id="rId22"/>
              </p:custDataLst>
            </p:nvPr>
          </p:nvCxnSpPr>
          <p:spPr>
            <a:xfrm>
              <a:off x="790591" y="3906520"/>
              <a:ext cx="252731"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custDataLst>
                <p:tags r:id="rId23"/>
              </p:custDataLst>
            </p:nvPr>
          </p:nvCxnSpPr>
          <p:spPr>
            <a:xfrm>
              <a:off x="2916123" y="3906521"/>
              <a:ext cx="324000" cy="63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custDataLst>
                <p:tags r:id="rId24"/>
              </p:custDataLst>
            </p:nvPr>
          </p:nvCxnSpPr>
          <p:spPr>
            <a:xfrm>
              <a:off x="7112343" y="4458747"/>
              <a:ext cx="406800" cy="63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custDataLst>
                <p:tags r:id="rId25"/>
              </p:custDataLst>
            </p:nvPr>
          </p:nvCxnSpPr>
          <p:spPr>
            <a:xfrm flipV="1">
              <a:off x="8239468" y="4459383"/>
              <a:ext cx="405131" cy="63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custDataLst>
                <p:tags r:id="rId26"/>
              </p:custDataLst>
            </p:nvPr>
          </p:nvCxnSpPr>
          <p:spPr>
            <a:xfrm flipV="1">
              <a:off x="9364687" y="4458112"/>
              <a:ext cx="406800" cy="63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custDataLst>
                <p:tags r:id="rId27"/>
              </p:custDataLst>
            </p:nvPr>
          </p:nvCxnSpPr>
          <p:spPr>
            <a:xfrm>
              <a:off x="8301698" y="2216076"/>
              <a:ext cx="480695" cy="63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custDataLst>
                <p:tags r:id="rId28"/>
              </p:custDataLst>
            </p:nvPr>
          </p:nvCxnSpPr>
          <p:spPr>
            <a:xfrm>
              <a:off x="8301698" y="3325421"/>
              <a:ext cx="480695" cy="63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custDataLst>
                <p:tags r:id="rId29"/>
              </p:custDataLst>
            </p:nvPr>
          </p:nvCxnSpPr>
          <p:spPr>
            <a:xfrm>
              <a:off x="9852459" y="3262631"/>
              <a:ext cx="480695" cy="63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custDataLst>
                <p:tags r:id="rId30"/>
              </p:custDataLst>
            </p:nvPr>
          </p:nvCxnSpPr>
          <p:spPr>
            <a:xfrm flipH="1" flipV="1">
              <a:off x="9282048" y="2489537"/>
              <a:ext cx="0" cy="51943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左大括号 42"/>
            <p:cNvSpPr/>
            <p:nvPr>
              <p:custDataLst>
                <p:tags r:id="rId31"/>
              </p:custDataLst>
            </p:nvPr>
          </p:nvSpPr>
          <p:spPr>
            <a:xfrm>
              <a:off x="6985978" y="2216709"/>
              <a:ext cx="235585" cy="1111251"/>
            </a:xfrm>
            <a:prstGeom prst="leftBrace">
              <a:avLst>
                <a:gd name="adj1" fmla="val 63072"/>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44" name="文本框 43"/>
            <p:cNvSpPr txBox="1"/>
            <p:nvPr>
              <p:custDataLst>
                <p:tags r:id="rId32"/>
              </p:custDataLst>
            </p:nvPr>
          </p:nvSpPr>
          <p:spPr>
            <a:xfrm>
              <a:off x="6392252" y="1340486"/>
              <a:ext cx="2482851" cy="523220"/>
            </a:xfrm>
            <a:prstGeom prst="rect">
              <a:avLst/>
            </a:prstGeom>
            <a:noFill/>
            <a:ln>
              <a:solidFill>
                <a:schemeClr val="tx1"/>
              </a:solidFill>
            </a:ln>
          </p:spPr>
          <p:txBody>
            <a:bodyPr wrap="square" lIns="91440" tIns="45720" rIns="91440" bIns="45720" rtlCol="0">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北朝</a:t>
              </a:r>
              <a:r>
                <a:rPr kumimoji="0" lang="zh-CN" altLang="en-US" sz="28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a:t>
              </a:r>
              <a:r>
                <a:rPr kumimoji="0" lang="en-US" altLang="zh-CN" sz="28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439-581</a:t>
              </a:r>
              <a:r>
                <a:rPr kumimoji="0" lang="zh-CN" altLang="en-US" sz="28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a:t>
              </a:r>
              <a:endParaRPr kumimoji="0" lang="zh-CN" altLang="en-US" sz="28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45" name="矩形 44"/>
            <p:cNvSpPr/>
            <p:nvPr>
              <p:custDataLst>
                <p:tags r:id="rId33"/>
              </p:custDataLst>
            </p:nvPr>
          </p:nvSpPr>
          <p:spPr>
            <a:xfrm>
              <a:off x="6333834" y="1301751"/>
              <a:ext cx="3792855" cy="2413635"/>
            </a:xfrm>
            <a:prstGeom prst="rect">
              <a:avLst/>
            </a:prstGeom>
            <a:noFill/>
            <a:ln w="254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46" name="圆角矩形 45"/>
            <p:cNvSpPr/>
            <p:nvPr>
              <p:custDataLst>
                <p:tags r:id="rId34"/>
              </p:custDataLst>
            </p:nvPr>
          </p:nvSpPr>
          <p:spPr>
            <a:xfrm>
              <a:off x="6392253" y="2258620"/>
              <a:ext cx="581025" cy="1080000"/>
            </a:xfrm>
            <a:prstGeom prst="roundRect">
              <a:avLst/>
            </a:prstGeom>
            <a:solidFill>
              <a:srgbClr val="0050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北魏</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cxnSp>
          <p:nvCxnSpPr>
            <p:cNvPr id="47" name="直接箭头连接符 46"/>
            <p:cNvCxnSpPr/>
            <p:nvPr>
              <p:custDataLst>
                <p:tags r:id="rId35"/>
              </p:custDataLst>
            </p:nvPr>
          </p:nvCxnSpPr>
          <p:spPr>
            <a:xfrm>
              <a:off x="5928889" y="3110902"/>
              <a:ext cx="340995"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矩形 47"/>
            <p:cNvSpPr/>
            <p:nvPr>
              <p:custDataLst>
                <p:tags r:id="rId36"/>
              </p:custDataLst>
            </p:nvPr>
          </p:nvSpPr>
          <p:spPr>
            <a:xfrm>
              <a:off x="6326214" y="3995421"/>
              <a:ext cx="4239260" cy="1534795"/>
            </a:xfrm>
            <a:prstGeom prst="rect">
              <a:avLst/>
            </a:prstGeom>
            <a:noFill/>
            <a:ln w="254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cxnSp>
          <p:nvCxnSpPr>
            <p:cNvPr id="49" name="曲线连接符 48"/>
            <p:cNvCxnSpPr>
              <a:stCxn id="22" idx="2"/>
              <a:endCxn id="27" idx="0"/>
            </p:cNvCxnSpPr>
            <p:nvPr>
              <p:custDataLst>
                <p:tags r:id="rId37"/>
              </p:custDataLst>
            </p:nvPr>
          </p:nvCxnSpPr>
          <p:spPr>
            <a:xfrm rot="5400000">
              <a:off x="10141337" y="3534324"/>
              <a:ext cx="624617" cy="643842"/>
            </a:xfrm>
            <a:prstGeom prst="curved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左大括号 49"/>
            <p:cNvSpPr/>
            <p:nvPr>
              <p:custDataLst>
                <p:tags r:id="rId38"/>
              </p:custDataLst>
            </p:nvPr>
          </p:nvSpPr>
          <p:spPr>
            <a:xfrm flipH="1">
              <a:off x="11196320" y="3350262"/>
              <a:ext cx="243205" cy="1786255"/>
            </a:xfrm>
            <a:prstGeom prst="leftBrace">
              <a:avLst>
                <a:gd name="adj1" fmla="val 63072"/>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29" name="圆角矩形 28"/>
            <p:cNvSpPr/>
            <p:nvPr>
              <p:custDataLst>
                <p:tags r:id="rId39"/>
              </p:custDataLst>
            </p:nvPr>
          </p:nvSpPr>
          <p:spPr>
            <a:xfrm>
              <a:off x="11377929" y="3261361"/>
              <a:ext cx="581025" cy="1885315"/>
            </a:xfrm>
            <a:prstGeom prst="roundRect">
              <a:avLst/>
            </a:prstGeom>
            <a:solidFill>
              <a:srgbClr val="570A19"/>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rPr>
                <a:t>隋朝统一</a:t>
              </a:r>
              <a:endParaRPr kumimoji="0" lang="zh-CN" altLang="en-US" sz="2800"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Arial" panose="020B0604020202020204"/>
              </a:endParaRPr>
            </a:p>
          </p:txBody>
        </p:sp>
        <p:cxnSp>
          <p:nvCxnSpPr>
            <p:cNvPr id="51" name="直接箭头连接符 50"/>
            <p:cNvCxnSpPr/>
            <p:nvPr>
              <p:custDataLst>
                <p:tags r:id="rId40"/>
              </p:custDataLst>
            </p:nvPr>
          </p:nvCxnSpPr>
          <p:spPr>
            <a:xfrm flipV="1">
              <a:off x="4204385" y="3159648"/>
              <a:ext cx="202245" cy="31341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custDataLst>
                <p:tags r:id="rId41"/>
              </p:custDataLst>
            </p:nvPr>
          </p:nvCxnSpPr>
          <p:spPr>
            <a:xfrm>
              <a:off x="4200504" y="4424010"/>
              <a:ext cx="206127" cy="32847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custDataLst>
                <p:tags r:id="rId42"/>
              </p:custDataLst>
            </p:nvPr>
          </p:nvCxnSpPr>
          <p:spPr>
            <a:xfrm>
              <a:off x="5941679" y="4789917"/>
              <a:ext cx="340995"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文本框 53"/>
            <p:cNvSpPr txBox="1"/>
            <p:nvPr>
              <p:custDataLst>
                <p:tags r:id="rId43"/>
              </p:custDataLst>
            </p:nvPr>
          </p:nvSpPr>
          <p:spPr>
            <a:xfrm>
              <a:off x="6392251" y="4897083"/>
              <a:ext cx="2482851" cy="523220"/>
            </a:xfrm>
            <a:prstGeom prst="rect">
              <a:avLst/>
            </a:prstGeom>
            <a:noFill/>
            <a:ln>
              <a:solidFill>
                <a:schemeClr val="tx1"/>
              </a:solidFill>
            </a:ln>
          </p:spPr>
          <p:txBody>
            <a:bodyPr wrap="square" lIns="91440" tIns="45720" rIns="91440" bIns="45720" rtlCol="0">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南朝</a:t>
              </a:r>
              <a:r>
                <a:rPr kumimoji="0" lang="zh-CN" altLang="en-US" sz="28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a:t>
              </a:r>
              <a:r>
                <a:rPr kumimoji="0" lang="en-US" altLang="zh-CN" sz="28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420-589</a:t>
              </a:r>
              <a:r>
                <a:rPr kumimoji="0" lang="zh-CN" altLang="en-US" sz="28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a:t>
              </a:r>
              <a:endParaRPr kumimoji="0" lang="zh-CN" altLang="en-US" sz="28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55" name="文本框 54"/>
            <p:cNvSpPr txBox="1"/>
            <p:nvPr>
              <p:custDataLst>
                <p:tags r:id="rId44"/>
              </p:custDataLst>
            </p:nvPr>
          </p:nvSpPr>
          <p:spPr>
            <a:xfrm>
              <a:off x="3028926" y="4634096"/>
              <a:ext cx="1291962" cy="320906"/>
            </a:xfrm>
            <a:prstGeom prst="rect">
              <a:avLst/>
            </a:prstGeom>
            <a:noFill/>
            <a:ln>
              <a:noFill/>
            </a:ln>
          </p:spPr>
          <p:txBody>
            <a:bodyPr wrap="square" lIns="91440" tIns="45720" rIns="91440" bIns="45720" rtlCol="0">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465"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方正魏碑简体" panose="03000509000000000000" charset="-122"/>
                </a:rPr>
                <a:t>（</a:t>
              </a:r>
              <a:r>
                <a:rPr kumimoji="0" lang="en-US" altLang="zh-CN" sz="1465"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方正魏碑简体" panose="03000509000000000000" charset="-122"/>
                </a:rPr>
                <a:t>266-316</a:t>
              </a:r>
              <a:r>
                <a:rPr kumimoji="0" lang="zh-CN" altLang="en-US" sz="1465"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方正魏碑简体" panose="03000509000000000000" charset="-122"/>
                </a:rPr>
                <a:t>）</a:t>
              </a:r>
              <a:endParaRPr kumimoji="0" lang="zh-CN" altLang="en-US" sz="1465" b="1" i="0" u="none" strike="noStrike" kern="1200" cap="none" spc="0" normalizeH="0" baseline="0" noProof="0">
                <a:ln>
                  <a:noFill/>
                </a:ln>
                <a:solidFill>
                  <a:prstClr val="white"/>
                </a:solidFill>
                <a:effectLst/>
                <a:uLnTx/>
                <a:uFillTx/>
                <a:latin typeface="汉仪劲楷简" panose="00020600040101010101" pitchFamily="18" charset="-122"/>
                <a:ea typeface="汉仪劲楷简" panose="00020600040101010101" pitchFamily="18" charset="-122"/>
                <a:cs typeface="方正魏碑简体" panose="03000509000000000000" charset="-122"/>
              </a:endParaRPr>
            </a:p>
          </p:txBody>
        </p:sp>
        <p:sp>
          <p:nvSpPr>
            <p:cNvPr id="56" name="文本框 55"/>
            <p:cNvSpPr txBox="1"/>
            <p:nvPr>
              <p:custDataLst>
                <p:tags r:id="rId45"/>
              </p:custDataLst>
            </p:nvPr>
          </p:nvSpPr>
          <p:spPr>
            <a:xfrm>
              <a:off x="10683135" y="3789967"/>
              <a:ext cx="487045" cy="400110"/>
            </a:xfrm>
            <a:prstGeom prst="rect">
              <a:avLst/>
            </a:prstGeom>
            <a:noFill/>
            <a:ln>
              <a:solidFill>
                <a:schemeClr val="tx1"/>
              </a:solidFill>
            </a:ln>
          </p:spPr>
          <p:txBody>
            <a:bodyPr wrap="square" lIns="91440" tIns="45720" rIns="91440" bIns="45720" rtlCol="0">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灭</a:t>
              </a:r>
              <a:endParaRPr kumimoji="0" lang="zh-CN" altLang="en-US" sz="20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57" name="文本框 56"/>
            <p:cNvSpPr txBox="1"/>
            <p:nvPr>
              <p:custDataLst>
                <p:tags r:id="rId46"/>
              </p:custDataLst>
            </p:nvPr>
          </p:nvSpPr>
          <p:spPr>
            <a:xfrm>
              <a:off x="9435524" y="2573356"/>
              <a:ext cx="487045" cy="400110"/>
            </a:xfrm>
            <a:prstGeom prst="rect">
              <a:avLst/>
            </a:prstGeom>
            <a:noFill/>
            <a:ln>
              <a:solidFill>
                <a:schemeClr val="tx1"/>
              </a:solidFill>
            </a:ln>
          </p:spPr>
          <p:txBody>
            <a:bodyPr wrap="square" lIns="91440" tIns="45720" rIns="91440" bIns="45720" rtlCol="0">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灭</a:t>
              </a:r>
              <a:endParaRPr kumimoji="0" lang="zh-CN" altLang="en-US" sz="20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endParaRPr>
            </a:p>
          </p:txBody>
        </p:sp>
        <p:sp>
          <p:nvSpPr>
            <p:cNvPr id="58" name="文本框 57"/>
            <p:cNvSpPr txBox="1"/>
            <p:nvPr>
              <p:custDataLst>
                <p:tags r:id="rId47"/>
              </p:custDataLst>
            </p:nvPr>
          </p:nvSpPr>
          <p:spPr>
            <a:xfrm>
              <a:off x="4305935" y="3738880"/>
              <a:ext cx="1595120" cy="338554"/>
            </a:xfrm>
            <a:prstGeom prst="rect">
              <a:avLst/>
            </a:prstGeom>
            <a:noFill/>
            <a:ln>
              <a:solidFill>
                <a:schemeClr val="tx1"/>
              </a:solidFill>
            </a:ln>
          </p:spPr>
          <p:txBody>
            <a:bodyPr wrap="square" lIns="91440" tIns="45720" rIns="91440" bIns="45720" rtlCol="0">
              <a:spAutoFit/>
            </a:bodyPr>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383</a:t>
              </a:r>
              <a:r>
                <a:rPr kumimoji="0" lang="zh-CN" altLang="en-US" sz="1600" b="1" i="0" u="none" strike="noStrike" kern="1200" cap="none" spc="0" normalizeH="0" baseline="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rPr>
                <a:t>年淝水之战</a:t>
              </a:r>
              <a:endParaRPr kumimoji="0" lang="zh-CN" altLang="en-US" sz="1600" b="1" i="0" u="none" strike="noStrike" kern="1200" cap="none" spc="0" normalizeH="0" baseline="30000" noProof="0">
                <a:ln>
                  <a:noFill/>
                </a:ln>
                <a:solidFill>
                  <a:prstClr val="black"/>
                </a:solidFill>
                <a:effectLst/>
                <a:uLnTx/>
                <a:uFillTx/>
                <a:latin typeface="汉仪劲楷简" panose="00020600040101010101" pitchFamily="18" charset="-122"/>
                <a:ea typeface="汉仪劲楷简" panose="00020600040101010101" pitchFamily="18" charset="-122"/>
                <a:cs typeface="Arial" panose="020B0604020202020204"/>
              </a:endParaRPr>
            </a:p>
          </p:txBody>
        </p:sp>
        <p:cxnSp>
          <p:nvCxnSpPr>
            <p:cNvPr id="59" name="直接箭头连接符 58"/>
            <p:cNvCxnSpPr>
              <a:endCxn id="12" idx="2"/>
            </p:cNvCxnSpPr>
            <p:nvPr>
              <p:custDataLst>
                <p:tags r:id="rId48"/>
              </p:custDataLst>
            </p:nvPr>
          </p:nvCxnSpPr>
          <p:spPr>
            <a:xfrm flipH="1" flipV="1">
              <a:off x="5104131" y="3552826"/>
              <a:ext cx="0" cy="19494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a:stCxn id="58" idx="2"/>
              <a:endCxn id="11" idx="0"/>
            </p:cNvCxnSpPr>
            <p:nvPr>
              <p:custDataLst>
                <p:tags r:id="rId49"/>
              </p:custDataLst>
            </p:nvPr>
          </p:nvCxnSpPr>
          <p:spPr>
            <a:xfrm>
              <a:off x="5103496" y="4076066"/>
              <a:ext cx="305" cy="193039"/>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custDataLst>
              <p:tags r:id="rId50"/>
            </p:custDataLst>
          </p:nvPr>
        </p:nvSpPr>
        <p:spPr>
          <a:xfrm>
            <a:off x="140970" y="864235"/>
            <a:ext cx="9737725" cy="521970"/>
          </a:xfrm>
          <a:prstGeom prst="rect">
            <a:avLst/>
          </a:prstGeom>
          <a:noFill/>
        </p:spPr>
        <p:txBody>
          <a:bodyPr wrap="square" rtlCol="0" anchor="t">
            <a:spAutoFit/>
          </a:bodyPr>
          <a:p>
            <a:pPr algn="l"/>
            <a:r>
              <a:rPr sz="2800" b="1">
                <a:latin typeface="微软雅黑" panose="020B0503020204020204" charset="-122"/>
                <a:ea typeface="微软雅黑" panose="020B0503020204020204" charset="-122"/>
                <a:cs typeface="微软雅黑" panose="020B0503020204020204" charset="-122"/>
                <a:sym typeface="+mn-ea"/>
              </a:rPr>
              <a:t>（二）</a:t>
            </a:r>
            <a:r>
              <a:rPr sz="2800" b="1" smtClean="0">
                <a:latin typeface="微软雅黑" panose="020B0503020204020204" charset="-122"/>
                <a:ea typeface="微软雅黑" panose="020B0503020204020204" charset="-122"/>
                <a:cs typeface="微软雅黑" panose="020B0503020204020204" charset="-122"/>
                <a:sym typeface="+mn-ea"/>
              </a:rPr>
              <a:t>南北朝时期——北魏孝文帝改革（行汉化，促融合）</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51"/>
            </p:custDataLst>
          </p:nvPr>
        </p:nvSpPr>
        <p:spPr>
          <a:xfrm>
            <a:off x="311785" y="1549400"/>
            <a:ext cx="2514600" cy="460375"/>
          </a:xfrm>
          <a:prstGeom prst="rect">
            <a:avLst/>
          </a:prstGeom>
          <a:noFill/>
        </p:spPr>
        <p:txBody>
          <a:bodyPr vert="horz" wrap="square" lIns="91440" tIns="45720" rIns="91440" bIns="45720" numCol="1" spcCol="0" rtlCol="0" fromWordArt="0" anchor="t" anchorCtr="0" forceAA="0" compatLnSpc="0">
            <a:noAutofit/>
          </a:bodyPr>
          <a:p>
            <a:pPr lvl="0" algn="l">
              <a:buClrTx/>
              <a:buSzTx/>
              <a:buFont typeface="Wingdings" panose="05000000000000000000" charset="0"/>
            </a:pP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1、政权更迭：</a:t>
            </a:r>
            <a:endParaRPr lang="en-US" altLang="zh-CN" sz="2400" b="1">
              <a:latin typeface="黑体" panose="02010609060101010101" pitchFamily="49" charset="-122"/>
              <a:ea typeface="黑体" panose="02010609060101010101" pitchFamily="49" charset="-122"/>
              <a:cs typeface="黑体" panose="02010609060101010101" pitchFamily="49" charset="-122"/>
              <a:sym typeface="+mn-ea"/>
            </a:endParaRPr>
          </a:p>
        </p:txBody>
      </p:sp>
      <p:grpSp>
        <p:nvGrpSpPr>
          <p:cNvPr id="64" name="组合 63"/>
          <p:cNvGrpSpPr/>
          <p:nvPr>
            <p:custDataLst>
              <p:tags r:id="rId52"/>
            </p:custDataLst>
          </p:nvPr>
        </p:nvGrpSpPr>
        <p:grpSpPr>
          <a:xfrm>
            <a:off x="0" y="10130"/>
            <a:ext cx="11729720" cy="638175"/>
            <a:chOff x="26" y="122"/>
            <a:chExt cx="18472" cy="1005"/>
          </a:xfrm>
        </p:grpSpPr>
        <p:grpSp>
          <p:nvGrpSpPr>
            <p:cNvPr id="65" name="组合 64"/>
            <p:cNvGrpSpPr/>
            <p:nvPr>
              <p:custDataLst>
                <p:tags r:id="rId53"/>
              </p:custDataLst>
            </p:nvPr>
          </p:nvGrpSpPr>
          <p:grpSpPr>
            <a:xfrm>
              <a:off x="5005" y="877"/>
              <a:ext cx="13493" cy="250"/>
              <a:chOff x="5005" y="877"/>
              <a:chExt cx="13493" cy="250"/>
            </a:xfrm>
          </p:grpSpPr>
          <p:cxnSp>
            <p:nvCxnSpPr>
              <p:cNvPr id="67" name="直接连接符 66"/>
              <p:cNvCxnSpPr/>
              <p:nvPr>
                <p:custDataLst>
                  <p:tags r:id="rId54"/>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55"/>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56"/>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lum bright="-6000" contrast="24000"/>
          </a:blip>
          <a:srcRect l="533" t="27507" b="627"/>
          <a:stretch>
            <a:fillRect/>
          </a:stretch>
        </p:blipFill>
        <p:spPr>
          <a:xfrm>
            <a:off x="340995" y="2219960"/>
            <a:ext cx="5463540" cy="2763520"/>
          </a:xfrm>
          <a:prstGeom prst="rect">
            <a:avLst/>
          </a:prstGeom>
        </p:spPr>
      </p:pic>
      <p:sp>
        <p:nvSpPr>
          <p:cNvPr id="8" name="文本框 7"/>
          <p:cNvSpPr txBox="1"/>
          <p:nvPr>
            <p:custDataLst>
              <p:tags r:id="rId3"/>
            </p:custDataLst>
          </p:nvPr>
        </p:nvSpPr>
        <p:spPr>
          <a:xfrm>
            <a:off x="1512570" y="5227955"/>
            <a:ext cx="2736215" cy="485140"/>
          </a:xfrm>
          <a:prstGeom prst="rect">
            <a:avLst/>
          </a:prstGeom>
          <a:noFill/>
          <a:ln>
            <a:noFill/>
          </a:ln>
        </p:spPr>
        <p:txBody>
          <a:bodyPr vert="horz" wrap="square" lIns="91440" tIns="45720" rIns="91440" bIns="45720" rtlCol="0" anchor="t">
            <a:spAutoFit/>
          </a:bodyPr>
          <a:lstStyle>
            <a:lvl1pPr marL="228600" indent="-228600" algn="l" fontAlgn="base" latinLnBrk="1">
              <a:lnSpc>
                <a:spcPct val="90000"/>
              </a:lnSpc>
              <a:spcBef>
                <a:spcPts val="1000"/>
              </a:spcBef>
              <a:spcAft>
                <a:spcPct val="0"/>
              </a:spcAft>
              <a:buFont typeface="Arial" panose="020B0604020202020204" pitchFamily="34" charset="0"/>
              <a:buChar char="•"/>
              <a:defRPr sz="2800" b="0" i="0" u="none" baseline="0">
                <a:solidFill>
                  <a:schemeClr val="dk1"/>
                </a:solidFill>
                <a:latin typeface="Calibri" panose="020F0502020204030204"/>
              </a:defRPr>
            </a:lvl1pPr>
            <a:lvl2pPr marL="685800" indent="-228600" algn="l" fontAlgn="base" latinLnBrk="1">
              <a:lnSpc>
                <a:spcPct val="90000"/>
              </a:lnSpc>
              <a:spcBef>
                <a:spcPts val="500"/>
              </a:spcBef>
              <a:spcAft>
                <a:spcPct val="0"/>
              </a:spcAft>
              <a:buFont typeface="Arial" panose="020B0604020202020204" pitchFamily="34" charset="0"/>
              <a:buChar char="•"/>
              <a:defRPr sz="2400" b="0" i="0" u="none" baseline="0">
                <a:solidFill>
                  <a:schemeClr val="dk1"/>
                </a:solidFill>
                <a:latin typeface="Calibri" panose="020F0502020204030204"/>
              </a:defRPr>
            </a:lvl2pPr>
            <a:lvl3pPr marL="1143000" indent="-228600" algn="l" fontAlgn="base" latinLnBrk="1">
              <a:lnSpc>
                <a:spcPct val="90000"/>
              </a:lnSpc>
              <a:spcBef>
                <a:spcPts val="500"/>
              </a:spcBef>
              <a:spcAft>
                <a:spcPct val="0"/>
              </a:spcAft>
              <a:buFont typeface="Arial" panose="020B0604020202020204" pitchFamily="34" charset="0"/>
              <a:buChar char="•"/>
              <a:defRPr sz="2000" b="0" i="0" u="none" baseline="0">
                <a:solidFill>
                  <a:schemeClr val="dk1"/>
                </a:solidFill>
                <a:latin typeface="Calibri" panose="020F0502020204030204"/>
              </a:defRPr>
            </a:lvl3pPr>
            <a:lvl4pPr marL="16002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4pPr>
            <a:lvl5pPr marL="20574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5pPr>
          </a:lstStyle>
          <a:p>
            <a:pPr marL="0" lvl="0" algn="ctr">
              <a:lnSpc>
                <a:spcPct val="80000"/>
              </a:lnSpc>
              <a:spcBef>
                <a:spcPct val="50000"/>
              </a:spcBef>
              <a:buClrTx/>
              <a:buSzTx/>
              <a:buFontTx/>
              <a:buNone/>
            </a:pPr>
            <a:r>
              <a:rPr lang="en-US" altLang="zh-CN" sz="3200" smtClean="0">
                <a:solidFill>
                  <a:srgbClr val="0000FF"/>
                </a:solidFill>
                <a:uFillTx/>
                <a:latin typeface="黑体" panose="02010609060101010101" pitchFamily="49" charset="-122"/>
                <a:ea typeface="黑体" panose="02010609060101010101" pitchFamily="49" charset="-122"/>
                <a:sym typeface="+mn-ea"/>
              </a:rPr>
              <a:t>北方民族内迁</a:t>
            </a:r>
            <a:endParaRPr lang="en-US" altLang="zh-CN" sz="3200" smtClean="0">
              <a:solidFill>
                <a:srgbClr val="0000FF"/>
              </a:solidFill>
              <a:uFillTx/>
              <a:latin typeface="黑体" panose="02010609060101010101" pitchFamily="49" charset="-122"/>
              <a:ea typeface="黑体" panose="02010609060101010101" pitchFamily="49" charset="-122"/>
              <a:sym typeface="+mn-ea"/>
            </a:endParaRPr>
          </a:p>
        </p:txBody>
      </p:sp>
      <p:pic>
        <p:nvPicPr>
          <p:cNvPr id="5" name="图片 4"/>
          <p:cNvPicPr>
            <a:picLocks noChangeAspect="1"/>
          </p:cNvPicPr>
          <p:nvPr>
            <p:custDataLst>
              <p:tags r:id="rId4"/>
            </p:custDataLst>
          </p:nvPr>
        </p:nvPicPr>
        <p:blipFill>
          <a:blip r:embed="rId5"/>
          <a:srcRect l="6672" t="15491" r="5965" b="9515"/>
          <a:stretch>
            <a:fillRect/>
          </a:stretch>
        </p:blipFill>
        <p:spPr>
          <a:xfrm>
            <a:off x="6580505" y="2226310"/>
            <a:ext cx="5059680" cy="2776220"/>
          </a:xfrm>
          <a:prstGeom prst="rect">
            <a:avLst/>
          </a:prstGeom>
        </p:spPr>
      </p:pic>
      <p:sp>
        <p:nvSpPr>
          <p:cNvPr id="6" name="文本框 5"/>
          <p:cNvSpPr txBox="1"/>
          <p:nvPr>
            <p:custDataLst>
              <p:tags r:id="rId6"/>
            </p:custDataLst>
          </p:nvPr>
        </p:nvSpPr>
        <p:spPr>
          <a:xfrm>
            <a:off x="6346825" y="5207635"/>
            <a:ext cx="5483225" cy="865505"/>
          </a:xfrm>
          <a:prstGeom prst="rect">
            <a:avLst/>
          </a:prstGeom>
          <a:noFill/>
          <a:ln>
            <a:noFill/>
          </a:ln>
        </p:spPr>
        <p:txBody>
          <a:bodyPr vert="horz" wrap="square" lIns="91440" tIns="45720" rIns="91440" bIns="45720" rtlCol="0" anchor="t">
            <a:spAutoFit/>
          </a:bodyPr>
          <a:lstStyle>
            <a:lvl1pPr marL="228600" indent="-228600" algn="l" fontAlgn="base" latinLnBrk="1">
              <a:lnSpc>
                <a:spcPct val="90000"/>
              </a:lnSpc>
              <a:spcBef>
                <a:spcPts val="1000"/>
              </a:spcBef>
              <a:spcAft>
                <a:spcPct val="0"/>
              </a:spcAft>
              <a:buFont typeface="Arial" panose="020B0604020202020204" pitchFamily="34" charset="0"/>
              <a:buChar char="•"/>
              <a:defRPr sz="2800" b="0" i="0" u="none" baseline="0">
                <a:solidFill>
                  <a:schemeClr val="dk1"/>
                </a:solidFill>
                <a:latin typeface="Calibri" panose="020F0502020204030204"/>
              </a:defRPr>
            </a:lvl1pPr>
            <a:lvl2pPr marL="685800" indent="-228600" algn="l" fontAlgn="base" latinLnBrk="1">
              <a:lnSpc>
                <a:spcPct val="90000"/>
              </a:lnSpc>
              <a:spcBef>
                <a:spcPts val="500"/>
              </a:spcBef>
              <a:spcAft>
                <a:spcPct val="0"/>
              </a:spcAft>
              <a:buFont typeface="Arial" panose="020B0604020202020204" pitchFamily="34" charset="0"/>
              <a:buChar char="•"/>
              <a:defRPr sz="2400" b="0" i="0" u="none" baseline="0">
                <a:solidFill>
                  <a:schemeClr val="dk1"/>
                </a:solidFill>
                <a:latin typeface="Calibri" panose="020F0502020204030204"/>
              </a:defRPr>
            </a:lvl2pPr>
            <a:lvl3pPr marL="1143000" indent="-228600" algn="l" fontAlgn="base" latinLnBrk="1">
              <a:lnSpc>
                <a:spcPct val="90000"/>
              </a:lnSpc>
              <a:spcBef>
                <a:spcPts val="500"/>
              </a:spcBef>
              <a:spcAft>
                <a:spcPct val="0"/>
              </a:spcAft>
              <a:buFont typeface="Arial" panose="020B0604020202020204" pitchFamily="34" charset="0"/>
              <a:buChar char="•"/>
              <a:defRPr sz="2000" b="0" i="0" u="none" baseline="0">
                <a:solidFill>
                  <a:schemeClr val="dk1"/>
                </a:solidFill>
                <a:latin typeface="Calibri" panose="020F0502020204030204"/>
              </a:defRPr>
            </a:lvl3pPr>
            <a:lvl4pPr marL="16002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4pPr>
            <a:lvl5pPr marL="20574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5pPr>
          </a:lstStyle>
          <a:p>
            <a:pPr marL="0" lvl="0" algn="ctr">
              <a:lnSpc>
                <a:spcPct val="90000"/>
              </a:lnSpc>
              <a:spcBef>
                <a:spcPct val="50000"/>
              </a:spcBef>
              <a:buClrTx/>
              <a:buSzTx/>
              <a:buFontTx/>
              <a:buNone/>
            </a:pPr>
            <a:r>
              <a:rPr lang="en-US" altLang="zh-CN" smtClean="0">
                <a:solidFill>
                  <a:srgbClr val="0000FF"/>
                </a:solidFill>
                <a:uFillTx/>
                <a:latin typeface="黑体" panose="02010609060101010101" pitchFamily="49" charset="-122"/>
                <a:ea typeface="黑体" panose="02010609060101010101" pitchFamily="49" charset="-122"/>
                <a:sym typeface="+mn-ea"/>
              </a:rPr>
              <a:t>《采桑图》少数民族学汉族生产方式</a:t>
            </a:r>
            <a:endParaRPr lang="en-US" altLang="zh-CN" smtClean="0">
              <a:solidFill>
                <a:srgbClr val="0000FF"/>
              </a:solidFill>
              <a:uFillTx/>
              <a:latin typeface="黑体" panose="02010609060101010101" pitchFamily="49" charset="-122"/>
              <a:ea typeface="黑体" panose="02010609060101010101" pitchFamily="49" charset="-122"/>
              <a:sym typeface="+mn-ea"/>
            </a:endParaRPr>
          </a:p>
        </p:txBody>
      </p:sp>
      <p:sp>
        <p:nvSpPr>
          <p:cNvPr id="18" name="矩形 9"/>
          <p:cNvSpPr txBox="1"/>
          <p:nvPr>
            <p:custDataLst>
              <p:tags r:id="rId7"/>
            </p:custDataLst>
          </p:nvPr>
        </p:nvSpPr>
        <p:spPr>
          <a:xfrm>
            <a:off x="677545" y="1515110"/>
            <a:ext cx="6483985" cy="460375"/>
          </a:xfrm>
          <a:prstGeom prst="rect">
            <a:avLst/>
          </a:prstGeom>
          <a:noFill/>
          <a:ln>
            <a:noFill/>
          </a:ln>
        </p:spPr>
        <p:txBody>
          <a:bodyPr vert="horz" wrap="square" lIns="91440" tIns="45720" rIns="91440" bIns="45720" rtlCol="0" anchor="t">
            <a:spAutoFit/>
          </a:bodyPr>
          <a:lstStyle>
            <a:lvl1pPr marL="228600" indent="-228600" algn="l" fontAlgn="base" latinLnBrk="1">
              <a:lnSpc>
                <a:spcPct val="90000"/>
              </a:lnSpc>
              <a:spcBef>
                <a:spcPts val="1000"/>
              </a:spcBef>
              <a:spcAft>
                <a:spcPct val="0"/>
              </a:spcAft>
              <a:buFont typeface="Arial" panose="020B0604020202020204" pitchFamily="34" charset="0"/>
              <a:buChar char="•"/>
              <a:defRPr sz="2800" b="0" i="0" u="none" baseline="0">
                <a:solidFill>
                  <a:schemeClr val="dk1"/>
                </a:solidFill>
                <a:latin typeface="Calibri" panose="020F0502020204030204"/>
              </a:defRPr>
            </a:lvl1pPr>
            <a:lvl2pPr marL="685800" indent="-228600" algn="l" fontAlgn="base" latinLnBrk="1">
              <a:lnSpc>
                <a:spcPct val="90000"/>
              </a:lnSpc>
              <a:spcBef>
                <a:spcPts val="500"/>
              </a:spcBef>
              <a:spcAft>
                <a:spcPct val="0"/>
              </a:spcAft>
              <a:buFont typeface="Arial" panose="020B0604020202020204" pitchFamily="34" charset="0"/>
              <a:buChar char="•"/>
              <a:defRPr sz="2400" b="0" i="0" u="none" baseline="0">
                <a:solidFill>
                  <a:schemeClr val="dk1"/>
                </a:solidFill>
                <a:latin typeface="Calibri" panose="020F0502020204030204"/>
              </a:defRPr>
            </a:lvl2pPr>
            <a:lvl3pPr marL="1143000" indent="-228600" algn="l" fontAlgn="base" latinLnBrk="1">
              <a:lnSpc>
                <a:spcPct val="90000"/>
              </a:lnSpc>
              <a:spcBef>
                <a:spcPts val="500"/>
              </a:spcBef>
              <a:spcAft>
                <a:spcPct val="0"/>
              </a:spcAft>
              <a:buFont typeface="Arial" panose="020B0604020202020204" pitchFamily="34" charset="0"/>
              <a:buChar char="•"/>
              <a:defRPr sz="2000" b="0" i="0" u="none" baseline="0">
                <a:solidFill>
                  <a:schemeClr val="dk1"/>
                </a:solidFill>
                <a:latin typeface="Calibri" panose="020F0502020204030204"/>
              </a:defRPr>
            </a:lvl3pPr>
            <a:lvl4pPr marL="16002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4pPr>
            <a:lvl5pPr marL="20574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5pPr>
          </a:lstStyle>
          <a:p>
            <a:pPr marL="0" lvl="0" algn="l">
              <a:lnSpc>
                <a:spcPct val="100000"/>
              </a:lnSpc>
              <a:spcBef>
                <a:spcPct val="50000"/>
              </a:spcBef>
              <a:buClrTx/>
              <a:buSzTx/>
              <a:buFontTx/>
              <a:buNone/>
            </a:pPr>
            <a:r>
              <a:rPr lang="en-US" altLang="zh-CN" sz="2400" smtClean="0">
                <a:solidFill>
                  <a:srgbClr val="0000FF"/>
                </a:solidFill>
                <a:uFillTx/>
                <a:latin typeface="黑体" panose="02010609060101010101" pitchFamily="49" charset="-122"/>
                <a:ea typeface="黑体" panose="02010609060101010101" pitchFamily="49" charset="-122"/>
                <a:sym typeface="+mn-ea"/>
              </a:rPr>
              <a:t>观察下图，</a:t>
            </a:r>
            <a:r>
              <a:rPr lang="zh-CN" altLang="en-US" sz="2400" smtClean="0">
                <a:solidFill>
                  <a:srgbClr val="0000FF"/>
                </a:solidFill>
                <a:uFillTx/>
                <a:latin typeface="黑体" panose="02010609060101010101" pitchFamily="49" charset="-122"/>
                <a:ea typeface="黑体" panose="02010609060101010101" pitchFamily="49" charset="-122"/>
                <a:sym typeface="+mn-ea"/>
              </a:rPr>
              <a:t>这两幅图揭示一个什么历史现象？</a:t>
            </a:r>
            <a:endParaRPr lang="zh-CN" altLang="en-US" sz="2400" smtClean="0">
              <a:solidFill>
                <a:srgbClr val="0000FF"/>
              </a:solidFill>
              <a:uFillTx/>
              <a:latin typeface="黑体" panose="02010609060101010101" pitchFamily="49" charset="-122"/>
              <a:ea typeface="黑体" panose="02010609060101010101" pitchFamily="49" charset="-122"/>
              <a:sym typeface="+mn-ea"/>
            </a:endParaRPr>
          </a:p>
        </p:txBody>
      </p:sp>
      <p:sp>
        <p:nvSpPr>
          <p:cNvPr id="10" name="文本框 9"/>
          <p:cNvSpPr txBox="1"/>
          <p:nvPr>
            <p:custDataLst>
              <p:tags r:id="rId8"/>
            </p:custDataLst>
          </p:nvPr>
        </p:nvSpPr>
        <p:spPr>
          <a:xfrm>
            <a:off x="4436745" y="5875020"/>
            <a:ext cx="3657600" cy="583565"/>
          </a:xfrm>
          <a:prstGeom prst="rect">
            <a:avLst/>
          </a:prstGeom>
          <a:solidFill>
            <a:srgbClr val="FFFF00"/>
          </a:solidFill>
        </p:spPr>
        <p:txBody>
          <a:bodyPr wrap="square" rtlCol="0">
            <a:spAutoFit/>
          </a:bodyPr>
          <a:lstStyle/>
          <a:p>
            <a:r>
              <a:rPr lang="zh-CN" altLang="en-US" sz="3200" b="1">
                <a:solidFill>
                  <a:srgbClr val="FF0000"/>
                </a:solidFill>
                <a:latin typeface="微软雅黑" panose="020B0503020204020204" charset="-122"/>
                <a:ea typeface="微软雅黑" panose="020B0503020204020204" charset="-122"/>
              </a:rPr>
              <a:t>民族交融日益加深</a:t>
            </a:r>
            <a:endParaRPr lang="zh-CN" altLang="en-US" sz="3200" b="1">
              <a:solidFill>
                <a:srgbClr val="FF0000"/>
              </a:solidFill>
              <a:latin typeface="微软雅黑" panose="020B0503020204020204" charset="-122"/>
              <a:ea typeface="微软雅黑" panose="020B0503020204020204" charset="-122"/>
            </a:endParaRPr>
          </a:p>
        </p:txBody>
      </p:sp>
      <p:sp>
        <p:nvSpPr>
          <p:cNvPr id="7" name="文本框 6"/>
          <p:cNvSpPr txBox="1"/>
          <p:nvPr>
            <p:custDataLst>
              <p:tags r:id="rId9"/>
            </p:custDataLst>
          </p:nvPr>
        </p:nvSpPr>
        <p:spPr>
          <a:xfrm>
            <a:off x="140970" y="864235"/>
            <a:ext cx="9737725" cy="521970"/>
          </a:xfrm>
          <a:prstGeom prst="rect">
            <a:avLst/>
          </a:prstGeom>
          <a:noFill/>
        </p:spPr>
        <p:txBody>
          <a:bodyPr wrap="square" rtlCol="0" anchor="t">
            <a:spAutoFit/>
          </a:bodyPr>
          <a:p>
            <a:pPr algn="l"/>
            <a:r>
              <a:rPr sz="2800" b="1">
                <a:latin typeface="微软雅黑" panose="020B0503020204020204" charset="-122"/>
                <a:ea typeface="微软雅黑" panose="020B0503020204020204" charset="-122"/>
                <a:cs typeface="微软雅黑" panose="020B0503020204020204" charset="-122"/>
                <a:sym typeface="+mn-ea"/>
              </a:rPr>
              <a:t>（二）</a:t>
            </a:r>
            <a:r>
              <a:rPr sz="2800" b="1" smtClean="0">
                <a:latin typeface="微软雅黑" panose="020B0503020204020204" charset="-122"/>
                <a:ea typeface="微软雅黑" panose="020B0503020204020204" charset="-122"/>
                <a:cs typeface="微软雅黑" panose="020B0503020204020204" charset="-122"/>
                <a:sym typeface="+mn-ea"/>
              </a:rPr>
              <a:t>南北朝时期——北魏孝文帝改革（行汉化，促融合）</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64" name="组合 63"/>
          <p:cNvGrpSpPr/>
          <p:nvPr>
            <p:custDataLst>
              <p:tags r:id="rId10"/>
            </p:custDataLst>
          </p:nvPr>
        </p:nvGrpSpPr>
        <p:grpSpPr>
          <a:xfrm>
            <a:off x="0" y="10130"/>
            <a:ext cx="11729720" cy="638175"/>
            <a:chOff x="26" y="122"/>
            <a:chExt cx="18472" cy="1005"/>
          </a:xfrm>
        </p:grpSpPr>
        <p:grpSp>
          <p:nvGrpSpPr>
            <p:cNvPr id="65" name="组合 64"/>
            <p:cNvGrpSpPr/>
            <p:nvPr>
              <p:custDataLst>
                <p:tags r:id="rId11"/>
              </p:custDataLst>
            </p:nvPr>
          </p:nvGrpSpPr>
          <p:grpSpPr>
            <a:xfrm>
              <a:off x="5005" y="877"/>
              <a:ext cx="13493" cy="250"/>
              <a:chOff x="5005" y="877"/>
              <a:chExt cx="13493" cy="250"/>
            </a:xfrm>
          </p:grpSpPr>
          <p:cxnSp>
            <p:nvCxnSpPr>
              <p:cNvPr id="67" name="直接连接符 66"/>
              <p:cNvCxnSpPr/>
              <p:nvPr>
                <p:custDataLst>
                  <p:tags r:id="rId12"/>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13"/>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4"/>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custDataLst>
              <p:tags r:id="rId1"/>
            </p:custDataLst>
          </p:nvPr>
        </p:nvSpPr>
        <p:spPr>
          <a:xfrm>
            <a:off x="421640" y="1602105"/>
            <a:ext cx="3928745" cy="460375"/>
          </a:xfrm>
          <a:prstGeom prst="rect">
            <a:avLst/>
          </a:prstGeom>
          <a:noFill/>
        </p:spPr>
        <p:txBody>
          <a:bodyPr vert="horz" wrap="square" lIns="91440" tIns="45720" rIns="91440" bIns="45720" numCol="1" spcCol="0" rtlCol="0" fromWordArt="0" anchor="t" anchorCtr="0" forceAA="0" compatLnSpc="0">
            <a:noAutofit/>
          </a:bodyPr>
          <a:lstStyle/>
          <a:p>
            <a:pPr lvl="0" algn="l">
              <a:buClrTx/>
              <a:buSzTx/>
              <a:buFont typeface="Wingdings" panose="05000000000000000000" charset="0"/>
            </a:pP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民族交融的表现：</a:t>
            </a:r>
            <a:endParaRPr lang="en-US" altLang="zh-CN" sz="2400" b="1">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4" name="文本框 13"/>
          <p:cNvSpPr txBox="1"/>
          <p:nvPr>
            <p:custDataLst>
              <p:tags r:id="rId2"/>
            </p:custDataLst>
          </p:nvPr>
        </p:nvSpPr>
        <p:spPr>
          <a:xfrm>
            <a:off x="421640" y="2642870"/>
            <a:ext cx="11222990" cy="2388235"/>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lvl1pPr marL="228600" indent="-228600" algn="l" fontAlgn="base" latinLnBrk="1">
              <a:lnSpc>
                <a:spcPct val="90000"/>
              </a:lnSpc>
              <a:spcBef>
                <a:spcPts val="1000"/>
              </a:spcBef>
              <a:spcAft>
                <a:spcPct val="0"/>
              </a:spcAft>
              <a:buFont typeface="Arial" panose="020B0604020202020204" pitchFamily="34" charset="0"/>
              <a:buChar char="•"/>
              <a:defRPr sz="2800" b="0" i="0" u="none" baseline="0">
                <a:solidFill>
                  <a:schemeClr val="dk1"/>
                </a:solidFill>
                <a:latin typeface="Calibri" panose="020F0502020204030204"/>
              </a:defRPr>
            </a:lvl1pPr>
            <a:lvl2pPr marL="685800" indent="-228600" algn="l" fontAlgn="base" latinLnBrk="1">
              <a:lnSpc>
                <a:spcPct val="90000"/>
              </a:lnSpc>
              <a:spcBef>
                <a:spcPts val="500"/>
              </a:spcBef>
              <a:spcAft>
                <a:spcPct val="0"/>
              </a:spcAft>
              <a:buFont typeface="Arial" panose="020B0604020202020204" pitchFamily="34" charset="0"/>
              <a:buChar char="•"/>
              <a:defRPr sz="2400" b="0" i="0" u="none" baseline="0">
                <a:solidFill>
                  <a:schemeClr val="dk1"/>
                </a:solidFill>
                <a:latin typeface="Calibri" panose="020F0502020204030204"/>
              </a:defRPr>
            </a:lvl2pPr>
            <a:lvl3pPr marL="1143000" indent="-228600" algn="l" fontAlgn="base" latinLnBrk="1">
              <a:lnSpc>
                <a:spcPct val="90000"/>
              </a:lnSpc>
              <a:spcBef>
                <a:spcPts val="500"/>
              </a:spcBef>
              <a:spcAft>
                <a:spcPct val="0"/>
              </a:spcAft>
              <a:buFont typeface="Arial" panose="020B0604020202020204" pitchFamily="34" charset="0"/>
              <a:buChar char="•"/>
              <a:defRPr sz="2000" b="0" i="0" u="none" baseline="0">
                <a:solidFill>
                  <a:schemeClr val="dk1"/>
                </a:solidFill>
                <a:latin typeface="Calibri" panose="020F0502020204030204"/>
              </a:defRPr>
            </a:lvl3pPr>
            <a:lvl4pPr marL="16002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4pPr>
            <a:lvl5pPr marL="20574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5pPr>
          </a:lstStyle>
          <a:p>
            <a:pPr marL="0" lvl="0" algn="l" fontAlgn="auto" latinLnBrk="0">
              <a:lnSpc>
                <a:spcPct val="100000"/>
              </a:lnSpc>
              <a:buClrTx/>
              <a:buSzTx/>
              <a:buFontTx/>
              <a:buNone/>
            </a:pPr>
            <a:r>
              <a:rPr lang="zh-CN" altLang="en-US" sz="3200" b="1">
                <a:solidFill>
                  <a:srgbClr val="1552D1"/>
                </a:solidFill>
                <a:latin typeface="微软雅黑" panose="020B0503020204020204" charset="-122"/>
                <a:ea typeface="微软雅黑" panose="020B0503020204020204" charset="-122"/>
                <a:cs typeface="微软雅黑" panose="020B0503020204020204" charset="-122"/>
                <a:sym typeface="+mn-ea"/>
              </a:rPr>
              <a:t>（</a:t>
            </a:r>
            <a:r>
              <a:rPr lang="en-US" altLang="zh-CN" sz="3200" b="1">
                <a:solidFill>
                  <a:srgbClr val="1552D1"/>
                </a:solidFill>
                <a:latin typeface="微软雅黑" panose="020B0503020204020204" charset="-122"/>
                <a:ea typeface="微软雅黑" panose="020B0503020204020204" charset="-122"/>
                <a:cs typeface="微软雅黑" panose="020B0503020204020204" charset="-122"/>
                <a:sym typeface="+mn-ea"/>
              </a:rPr>
              <a:t>1</a:t>
            </a:r>
            <a:r>
              <a:rPr lang="zh-CN" altLang="en-US" sz="3200" b="1">
                <a:solidFill>
                  <a:srgbClr val="1552D1"/>
                </a:solidFill>
                <a:latin typeface="微软雅黑" panose="020B0503020204020204" charset="-122"/>
                <a:ea typeface="微软雅黑" panose="020B0503020204020204" charset="-122"/>
                <a:cs typeface="微软雅黑" panose="020B0503020204020204" charset="-122"/>
                <a:sym typeface="+mn-ea"/>
              </a:rPr>
              <a:t>）方向：少数民族内迁；北方民族南迁与南方少数民族的交融。</a:t>
            </a:r>
            <a:endParaRPr lang="zh-CN" altLang="en-US" sz="3200" b="1">
              <a:solidFill>
                <a:srgbClr val="1552D1"/>
              </a:solidFill>
              <a:latin typeface="微软雅黑" panose="020B0503020204020204" charset="-122"/>
              <a:ea typeface="微软雅黑" panose="020B0503020204020204" charset="-122"/>
              <a:cs typeface="微软雅黑" panose="020B0503020204020204" charset="-122"/>
              <a:sym typeface="+mn-ea"/>
            </a:endParaRPr>
          </a:p>
          <a:p>
            <a:pPr marL="0" lvl="0" algn="l" fontAlgn="auto" latinLnBrk="0">
              <a:lnSpc>
                <a:spcPct val="100000"/>
              </a:lnSpc>
              <a:buClrTx/>
              <a:buSzTx/>
              <a:buFontTx/>
              <a:buNone/>
            </a:pPr>
            <a:r>
              <a:rPr lang="zh-CN" altLang="en-US" sz="3200" b="1">
                <a:solidFill>
                  <a:srgbClr val="1552D1"/>
                </a:solidFill>
                <a:latin typeface="微软雅黑" panose="020B0503020204020204" charset="-122"/>
                <a:ea typeface="微软雅黑" panose="020B0503020204020204" charset="-122"/>
                <a:cs typeface="微软雅黑" panose="020B0503020204020204" charset="-122"/>
                <a:sym typeface="+mn-ea"/>
              </a:rPr>
              <a:t>（</a:t>
            </a:r>
            <a:r>
              <a:rPr lang="en-US" altLang="zh-CN" sz="3200" b="1">
                <a:solidFill>
                  <a:srgbClr val="1552D1"/>
                </a:solidFill>
                <a:latin typeface="微软雅黑" panose="020B0503020204020204" charset="-122"/>
                <a:ea typeface="微软雅黑" panose="020B0503020204020204" charset="-122"/>
                <a:cs typeface="微软雅黑" panose="020B0503020204020204" charset="-122"/>
                <a:sym typeface="+mn-ea"/>
              </a:rPr>
              <a:t>2</a:t>
            </a:r>
            <a:r>
              <a:rPr lang="zh-CN" altLang="en-US" sz="3200" b="1">
                <a:solidFill>
                  <a:srgbClr val="1552D1"/>
                </a:solidFill>
                <a:latin typeface="微软雅黑" panose="020B0503020204020204" charset="-122"/>
                <a:ea typeface="微软雅黑" panose="020B0503020204020204" charset="-122"/>
                <a:cs typeface="微软雅黑" panose="020B0503020204020204" charset="-122"/>
                <a:sym typeface="+mn-ea"/>
              </a:rPr>
              <a:t>）内容：全面，政治（汉化）、经济（农耕化）、文化（华夏认同）</a:t>
            </a:r>
            <a:endParaRPr lang="zh-CN" altLang="en-US" sz="3200" b="1">
              <a:solidFill>
                <a:srgbClr val="1552D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3"/>
            </p:custDataLst>
          </p:nvPr>
        </p:nvSpPr>
        <p:spPr>
          <a:xfrm>
            <a:off x="140970" y="864235"/>
            <a:ext cx="9737725" cy="521970"/>
          </a:xfrm>
          <a:prstGeom prst="rect">
            <a:avLst/>
          </a:prstGeom>
          <a:noFill/>
        </p:spPr>
        <p:txBody>
          <a:bodyPr wrap="square" rtlCol="0" anchor="t">
            <a:spAutoFit/>
          </a:bodyPr>
          <a:p>
            <a:pPr algn="l"/>
            <a:r>
              <a:rPr sz="2800" b="1">
                <a:latin typeface="微软雅黑" panose="020B0503020204020204" charset="-122"/>
                <a:ea typeface="微软雅黑" panose="020B0503020204020204" charset="-122"/>
                <a:cs typeface="微软雅黑" panose="020B0503020204020204" charset="-122"/>
                <a:sym typeface="+mn-ea"/>
              </a:rPr>
              <a:t>（二）</a:t>
            </a:r>
            <a:r>
              <a:rPr sz="2800" b="1" smtClean="0">
                <a:latin typeface="微软雅黑" panose="020B0503020204020204" charset="-122"/>
                <a:ea typeface="微软雅黑" panose="020B0503020204020204" charset="-122"/>
                <a:cs typeface="微软雅黑" panose="020B0503020204020204" charset="-122"/>
                <a:sym typeface="+mn-ea"/>
              </a:rPr>
              <a:t>南北朝时期——北魏孝文帝改革（行汉化，促融合）</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64" name="组合 63"/>
          <p:cNvGrpSpPr/>
          <p:nvPr>
            <p:custDataLst>
              <p:tags r:id="rId4"/>
            </p:custDataLst>
          </p:nvPr>
        </p:nvGrpSpPr>
        <p:grpSpPr>
          <a:xfrm>
            <a:off x="0" y="10130"/>
            <a:ext cx="11729720" cy="638175"/>
            <a:chOff x="26" y="122"/>
            <a:chExt cx="18472" cy="1005"/>
          </a:xfrm>
        </p:grpSpPr>
        <p:grpSp>
          <p:nvGrpSpPr>
            <p:cNvPr id="65" name="组合 64"/>
            <p:cNvGrpSpPr/>
            <p:nvPr>
              <p:custDataLst>
                <p:tags r:id="rId5"/>
              </p:custDataLst>
            </p:nvPr>
          </p:nvGrpSpPr>
          <p:grpSpPr>
            <a:xfrm>
              <a:off x="5005" y="877"/>
              <a:ext cx="13493" cy="250"/>
              <a:chOff x="5005" y="877"/>
              <a:chExt cx="13493" cy="250"/>
            </a:xfrm>
          </p:grpSpPr>
          <p:cxnSp>
            <p:nvCxnSpPr>
              <p:cNvPr id="67" name="直接连接符 66"/>
              <p:cNvCxnSpPr/>
              <p:nvPr>
                <p:custDataLst>
                  <p:tags r:id="rId6"/>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7"/>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8"/>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284480" y="1416685"/>
            <a:ext cx="5555615" cy="460375"/>
          </a:xfrm>
          <a:prstGeom prst="rect">
            <a:avLst/>
          </a:prstGeom>
          <a:noFill/>
        </p:spPr>
        <p:txBody>
          <a:bodyPr wrap="square" rtlCol="0" anchor="t">
            <a:spAutoFit/>
          </a:bodyPr>
          <a:lstStyle/>
          <a:p>
            <a:r>
              <a:rPr lang="en-US" altLang="zh-CN"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、代表：北魏孝文帝改革</a:t>
            </a:r>
            <a:endPar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矩形 4"/>
          <p:cNvSpPr/>
          <p:nvPr>
            <p:custDataLst>
              <p:tags r:id="rId2"/>
            </p:custDataLst>
          </p:nvPr>
        </p:nvSpPr>
        <p:spPr>
          <a:xfrm>
            <a:off x="141605" y="1896745"/>
            <a:ext cx="5908675" cy="4246245"/>
          </a:xfrm>
          <a:prstGeom prst="rect">
            <a:avLst/>
          </a:prstGeom>
        </p:spPr>
        <p:txBody>
          <a:bodyPr wrap="square">
            <a:spAutoFit/>
          </a:bodyPr>
          <a:lstStyle/>
          <a:p>
            <a:pPr indent="0" algn="just" fontAlgn="auto">
              <a:lnSpc>
                <a:spcPct val="125000"/>
              </a:lnSpc>
            </a:pPr>
            <a:r>
              <a:rPr lang="zh-CN" altLang="en-US" sz="2400">
                <a:latin typeface="黑体" panose="02010609060101010101" pitchFamily="49" charset="-122"/>
                <a:ea typeface="黑体" panose="02010609060101010101" pitchFamily="49" charset="-122"/>
              </a:rPr>
              <a:t>（</a:t>
            </a:r>
            <a:r>
              <a:rPr lang="en-US" altLang="zh-CN" sz="2400">
                <a:latin typeface="黑体" panose="02010609060101010101" pitchFamily="49" charset="-122"/>
                <a:ea typeface="黑体" panose="02010609060101010101" pitchFamily="49" charset="-122"/>
              </a:rPr>
              <a:t>1</a:t>
            </a:r>
            <a:r>
              <a:rPr lang="zh-CN" altLang="en-US" sz="2400">
                <a:latin typeface="黑体" panose="02010609060101010101" pitchFamily="49" charset="-122"/>
                <a:ea typeface="黑体" panose="02010609060101010101" pitchFamily="49" charset="-122"/>
              </a:rPr>
              <a:t>）背景</a:t>
            </a:r>
            <a:r>
              <a:rPr lang="zh-CN" altLang="en-US" sz="2400" smtClean="0">
                <a:latin typeface="黑体" panose="02010609060101010101" pitchFamily="49" charset="-122"/>
                <a:ea typeface="黑体" panose="02010609060101010101" pitchFamily="49" charset="-122"/>
              </a:rPr>
              <a:t>：</a:t>
            </a:r>
            <a:endParaRPr lang="zh-CN" altLang="en-US" sz="2400" smtClean="0">
              <a:latin typeface="黑体" panose="02010609060101010101" pitchFamily="49" charset="-122"/>
              <a:ea typeface="黑体" panose="02010609060101010101" pitchFamily="49" charset="-122"/>
            </a:endParaRPr>
          </a:p>
          <a:p>
            <a:pPr indent="0" algn="just" fontAlgn="auto">
              <a:lnSpc>
                <a:spcPct val="125000"/>
              </a:lnSpc>
            </a:pPr>
            <a:r>
              <a:rPr lang="zh-CN" altLang="en-US" sz="2400" smtClean="0">
                <a:latin typeface="黑体" panose="02010609060101010101" pitchFamily="49" charset="-122"/>
                <a:ea typeface="黑体" panose="02010609060101010101" pitchFamily="49" charset="-122"/>
              </a:rPr>
              <a:t>①</a:t>
            </a:r>
            <a:r>
              <a:rPr lang="zh-CN" altLang="en-US" sz="2400" smtClean="0">
                <a:solidFill>
                  <a:srgbClr val="FF0000"/>
                </a:solidFill>
                <a:latin typeface="黑体" panose="02010609060101010101" pitchFamily="49" charset="-122"/>
                <a:ea typeface="黑体" panose="02010609060101010101" pitchFamily="49" charset="-122"/>
              </a:rPr>
              <a:t>社会矛盾尖锐</a:t>
            </a:r>
            <a:r>
              <a:rPr lang="en-US" altLang="zh-CN" sz="2400" smtClean="0">
                <a:latin typeface="黑体" panose="02010609060101010101" pitchFamily="49" charset="-122"/>
                <a:ea typeface="黑体" panose="02010609060101010101" pitchFamily="49" charset="-122"/>
              </a:rPr>
              <a:t>:两晋南北朝时期，内迁的游牧民族建立政权，征伐不断</a:t>
            </a:r>
            <a:r>
              <a:rPr lang="zh-CN" altLang="en-US" sz="2400" smtClean="0">
                <a:latin typeface="黑体" panose="02010609060101010101" pitchFamily="49" charset="-122"/>
                <a:ea typeface="黑体" panose="02010609060101010101" pitchFamily="49" charset="-122"/>
              </a:rPr>
              <a:t>，</a:t>
            </a:r>
            <a:r>
              <a:rPr lang="en-US" altLang="zh-CN" sz="2400" smtClean="0">
                <a:latin typeface="黑体" panose="02010609060101010101" pitchFamily="49" charset="-122"/>
                <a:ea typeface="黑体" panose="02010609060101010101" pitchFamily="49" charset="-122"/>
              </a:rPr>
              <a:t>社会矛盾尖锐</a:t>
            </a:r>
            <a:r>
              <a:rPr lang="zh-CN" altLang="en-US" sz="2400" smtClean="0">
                <a:latin typeface="黑体" panose="02010609060101010101" pitchFamily="49" charset="-122"/>
                <a:ea typeface="黑体" panose="02010609060101010101" pitchFamily="49" charset="-122"/>
              </a:rPr>
              <a:t>。</a:t>
            </a:r>
            <a:endParaRPr lang="en-US" altLang="zh-CN" sz="2400" smtClean="0">
              <a:latin typeface="黑体" panose="02010609060101010101" pitchFamily="49" charset="-122"/>
              <a:ea typeface="黑体" panose="02010609060101010101" pitchFamily="49" charset="-122"/>
            </a:endParaRPr>
          </a:p>
          <a:p>
            <a:pPr indent="0" algn="just" fontAlgn="auto">
              <a:lnSpc>
                <a:spcPct val="125000"/>
              </a:lnSpc>
            </a:pPr>
            <a:r>
              <a:rPr lang="zh-CN" altLang="en-US" sz="2400" smtClean="0">
                <a:latin typeface="黑体" panose="02010609060101010101" pitchFamily="49" charset="-122"/>
                <a:ea typeface="黑体" panose="02010609060101010101" pitchFamily="49" charset="-122"/>
              </a:rPr>
              <a:t>②</a:t>
            </a:r>
            <a:r>
              <a:rPr lang="zh-CN" altLang="en-US" sz="2400" smtClean="0">
                <a:solidFill>
                  <a:srgbClr val="FF0000"/>
                </a:solidFill>
                <a:latin typeface="黑体" panose="02010609060101010101" pitchFamily="49" charset="-122"/>
                <a:ea typeface="黑体" panose="02010609060101010101" pitchFamily="49" charset="-122"/>
              </a:rPr>
              <a:t>统一北方</a:t>
            </a:r>
            <a:r>
              <a:rPr lang="en-US" altLang="zh-CN" sz="2400" smtClean="0">
                <a:latin typeface="黑体" panose="02010609060101010101" pitchFamily="49" charset="-122"/>
                <a:ea typeface="黑体" panose="02010609060101010101" pitchFamily="49" charset="-122"/>
              </a:rPr>
              <a:t>:鲜卑族拓跋部建立北魏政权，439年重新统一北方。</a:t>
            </a:r>
            <a:endParaRPr lang="zh-CN" altLang="en-US" sz="2400" smtClean="0">
              <a:latin typeface="黑体" panose="02010609060101010101" pitchFamily="49" charset="-122"/>
              <a:ea typeface="黑体" panose="02010609060101010101" pitchFamily="49" charset="-122"/>
            </a:endParaRPr>
          </a:p>
          <a:p>
            <a:pPr indent="0" algn="just" fontAlgn="auto">
              <a:lnSpc>
                <a:spcPct val="125000"/>
              </a:lnSpc>
            </a:pPr>
            <a:r>
              <a:rPr lang="zh-CN" altLang="en-US" sz="2400" smtClean="0">
                <a:latin typeface="黑体" panose="02010609060101010101" pitchFamily="49" charset="-122"/>
                <a:ea typeface="黑体" panose="02010609060101010101" pitchFamily="49" charset="-122"/>
              </a:rPr>
              <a:t>③</a:t>
            </a:r>
            <a:r>
              <a:rPr lang="zh-CN" altLang="en-US" sz="2400" smtClean="0">
                <a:solidFill>
                  <a:srgbClr val="FF0000"/>
                </a:solidFill>
                <a:latin typeface="黑体" panose="02010609060101010101" pitchFamily="49" charset="-122"/>
                <a:ea typeface="黑体" panose="02010609060101010101" pitchFamily="49" charset="-122"/>
              </a:rPr>
              <a:t>民族交融加强</a:t>
            </a:r>
            <a:r>
              <a:rPr lang="en-US" altLang="zh-CN" sz="2400" smtClean="0">
                <a:solidFill>
                  <a:srgbClr val="FF0000"/>
                </a:solidFill>
                <a:latin typeface="黑体" panose="02010609060101010101" pitchFamily="49" charset="-122"/>
                <a:ea typeface="黑体" panose="02010609060101010101" pitchFamily="49" charset="-122"/>
              </a:rPr>
              <a:t>:</a:t>
            </a:r>
            <a:r>
              <a:rPr lang="en-US" altLang="zh-CN" sz="2400" smtClean="0">
                <a:latin typeface="黑体" panose="02010609060101010101" pitchFamily="49" charset="-122"/>
                <a:ea typeface="黑体" panose="02010609060101010101" pitchFamily="49" charset="-122"/>
              </a:rPr>
              <a:t>战乱给各族人民带来苦难，长期的冲突与交往中，民族交融成为历史发展的潮流。</a:t>
            </a:r>
            <a:endParaRPr lang="en-US" altLang="zh-CN" sz="2400" smtClean="0">
              <a:latin typeface="黑体" panose="02010609060101010101" pitchFamily="49" charset="-122"/>
              <a:ea typeface="黑体" panose="02010609060101010101" pitchFamily="49" charset="-122"/>
            </a:endParaRPr>
          </a:p>
        </p:txBody>
      </p:sp>
      <p:grpSp>
        <p:nvGrpSpPr>
          <p:cNvPr id="6" name="组合 5"/>
          <p:cNvGrpSpPr/>
          <p:nvPr>
            <p:custDataLst>
              <p:tags r:id="rId3"/>
            </p:custDataLst>
          </p:nvPr>
        </p:nvGrpSpPr>
        <p:grpSpPr>
          <a:xfrm>
            <a:off x="6376035" y="2078990"/>
            <a:ext cx="5299710" cy="4541520"/>
            <a:chOff x="10041" y="2890"/>
            <a:chExt cx="8169" cy="6733"/>
          </a:xfrm>
        </p:grpSpPr>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0041" y="2890"/>
              <a:ext cx="8169" cy="5959"/>
            </a:xfrm>
            <a:prstGeom prst="rect">
              <a:avLst/>
            </a:prstGeom>
          </p:spPr>
        </p:pic>
        <p:sp>
          <p:nvSpPr>
            <p:cNvPr id="8" name="矩形 7"/>
            <p:cNvSpPr/>
            <p:nvPr>
              <p:custDataLst>
                <p:tags r:id="rId6"/>
              </p:custDataLst>
            </p:nvPr>
          </p:nvSpPr>
          <p:spPr>
            <a:xfrm>
              <a:off x="12322" y="8849"/>
              <a:ext cx="3952" cy="774"/>
            </a:xfrm>
            <a:prstGeom prst="rect">
              <a:avLst/>
            </a:prstGeom>
          </p:spPr>
          <p:txBody>
            <a:bodyPr wrap="square">
              <a:spAutoFit/>
            </a:bodyPr>
            <a:lstStyle/>
            <a:p>
              <a:r>
                <a:rPr lang="zh-CN" altLang="en-US" sz="2800">
                  <a:latin typeface="黑体" panose="02010609060101010101" pitchFamily="49" charset="-122"/>
                  <a:ea typeface="黑体" panose="02010609060101010101" pitchFamily="49" charset="-122"/>
                </a:rPr>
                <a:t>少数民族内迁</a:t>
              </a:r>
              <a:endParaRPr lang="zh-CN" altLang="en-US" sz="2800">
                <a:latin typeface="黑体" panose="02010609060101010101" pitchFamily="49" charset="-122"/>
                <a:ea typeface="黑体" panose="02010609060101010101" pitchFamily="49" charset="-122"/>
              </a:endParaRPr>
            </a:p>
          </p:txBody>
        </p:sp>
      </p:grpSp>
      <p:sp>
        <p:nvSpPr>
          <p:cNvPr id="9" name="矩形 8"/>
          <p:cNvSpPr/>
          <p:nvPr>
            <p:custDataLst>
              <p:tags r:id="rId7"/>
            </p:custDataLst>
          </p:nvPr>
        </p:nvSpPr>
        <p:spPr>
          <a:xfrm>
            <a:off x="141605" y="6142990"/>
            <a:ext cx="5523865" cy="460375"/>
          </a:xfrm>
          <a:prstGeom prst="rect">
            <a:avLst/>
          </a:prstGeom>
        </p:spPr>
        <p:txBody>
          <a:bodyPr vert="horz" wrap="square" lIns="91440" tIns="45720" rIns="91440" bIns="45720" numCol="1" spcCol="0" rtlCol="0" fromWordArt="0" anchor="t" anchorCtr="0" forceAA="0" compatLnSpc="0">
            <a:spAutoFit/>
          </a:bodyPr>
          <a:lstStyle>
            <a:lvl1pPr marL="228600" indent="-228600" algn="l" fontAlgn="base" latinLnBrk="1">
              <a:lnSpc>
                <a:spcPct val="90000"/>
              </a:lnSpc>
              <a:spcBef>
                <a:spcPts val="1000"/>
              </a:spcBef>
              <a:spcAft>
                <a:spcPct val="0"/>
              </a:spcAft>
              <a:buFont typeface="Arial" panose="020B0604020202020204" pitchFamily="34" charset="0"/>
              <a:buChar char="•"/>
              <a:defRPr sz="2800" b="0" i="0" u="none" baseline="0">
                <a:solidFill>
                  <a:schemeClr val="dk1"/>
                </a:solidFill>
                <a:latin typeface="Calibri" panose="020F0502020204030204"/>
              </a:defRPr>
            </a:lvl1pPr>
            <a:lvl2pPr marL="685800" indent="-228600" algn="l" fontAlgn="base" latinLnBrk="1">
              <a:lnSpc>
                <a:spcPct val="90000"/>
              </a:lnSpc>
              <a:spcBef>
                <a:spcPts val="500"/>
              </a:spcBef>
              <a:spcAft>
                <a:spcPct val="0"/>
              </a:spcAft>
              <a:buFont typeface="Arial" panose="020B0604020202020204" pitchFamily="34" charset="0"/>
              <a:buChar char="•"/>
              <a:defRPr sz="2400" b="0" i="0" u="none" baseline="0">
                <a:solidFill>
                  <a:schemeClr val="dk1"/>
                </a:solidFill>
                <a:latin typeface="Calibri" panose="020F0502020204030204"/>
              </a:defRPr>
            </a:lvl2pPr>
            <a:lvl3pPr marL="1143000" indent="-228600" algn="l" fontAlgn="base" latinLnBrk="1">
              <a:lnSpc>
                <a:spcPct val="90000"/>
              </a:lnSpc>
              <a:spcBef>
                <a:spcPts val="500"/>
              </a:spcBef>
              <a:spcAft>
                <a:spcPct val="0"/>
              </a:spcAft>
              <a:buFont typeface="Arial" panose="020B0604020202020204" pitchFamily="34" charset="0"/>
              <a:buChar char="•"/>
              <a:defRPr sz="2000" b="0" i="0" u="none" baseline="0">
                <a:solidFill>
                  <a:schemeClr val="dk1"/>
                </a:solidFill>
                <a:latin typeface="Calibri" panose="020F0502020204030204"/>
              </a:defRPr>
            </a:lvl3pPr>
            <a:lvl4pPr marL="16002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4pPr>
            <a:lvl5pPr marL="20574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5pPr>
          </a:lstStyle>
          <a:p>
            <a:pPr marL="0" lvl="0" algn="l" fontAlgn="auto" latinLnBrk="0">
              <a:lnSpc>
                <a:spcPct val="100000"/>
              </a:lnSpc>
              <a:buClrTx/>
              <a:buSzTx/>
              <a:buFontTx/>
              <a:buNone/>
            </a:pPr>
            <a:r>
              <a:rPr lang="zh-CN" altLang="en-US" sz="2400">
                <a:solidFill>
                  <a:schemeClr val="tx1"/>
                </a:solidFill>
                <a:latin typeface="黑体" panose="02010609060101010101" pitchFamily="49" charset="-122"/>
                <a:ea typeface="黑体" panose="02010609060101010101" pitchFamily="49" charset="-122"/>
                <a:sym typeface="+mn-ea"/>
              </a:rPr>
              <a:t>（2）目的：</a:t>
            </a:r>
            <a:r>
              <a:rPr lang="zh-CN" altLang="en-US" sz="2400">
                <a:solidFill>
                  <a:schemeClr val="tx1"/>
                </a:solidFill>
                <a:latin typeface="黑体" panose="02010609060101010101" pitchFamily="49" charset="-122"/>
                <a:ea typeface="黑体" panose="02010609060101010101" pitchFamily="49" charset="-122"/>
                <a:sym typeface="+mn-ea"/>
              </a:rPr>
              <a:t>巩固政权，促进民族融合。</a:t>
            </a:r>
            <a:endParaRPr lang="zh-CN" altLang="en-US" sz="2400">
              <a:solidFill>
                <a:schemeClr val="tx1"/>
              </a:solidFill>
              <a:latin typeface="黑体" panose="02010609060101010101" pitchFamily="49" charset="-122"/>
              <a:ea typeface="黑体" panose="02010609060101010101" pitchFamily="49" charset="-122"/>
              <a:sym typeface="+mn-ea"/>
            </a:endParaRPr>
          </a:p>
        </p:txBody>
      </p:sp>
      <p:sp>
        <p:nvSpPr>
          <p:cNvPr id="11" name="文本框 10"/>
          <p:cNvSpPr txBox="1"/>
          <p:nvPr>
            <p:custDataLst>
              <p:tags r:id="rId8"/>
            </p:custDataLst>
          </p:nvPr>
        </p:nvSpPr>
        <p:spPr>
          <a:xfrm>
            <a:off x="140970" y="771525"/>
            <a:ext cx="9737725" cy="521970"/>
          </a:xfrm>
          <a:prstGeom prst="rect">
            <a:avLst/>
          </a:prstGeom>
          <a:noFill/>
        </p:spPr>
        <p:txBody>
          <a:bodyPr wrap="square" rtlCol="0" anchor="t">
            <a:spAutoFit/>
          </a:bodyPr>
          <a:p>
            <a:pPr algn="l"/>
            <a:r>
              <a:rPr sz="2800" b="1">
                <a:latin typeface="微软雅黑" panose="020B0503020204020204" charset="-122"/>
                <a:ea typeface="微软雅黑" panose="020B0503020204020204" charset="-122"/>
                <a:cs typeface="微软雅黑" panose="020B0503020204020204" charset="-122"/>
                <a:sym typeface="+mn-ea"/>
              </a:rPr>
              <a:t>（二）</a:t>
            </a:r>
            <a:r>
              <a:rPr sz="2800" b="1" smtClean="0">
                <a:latin typeface="微软雅黑" panose="020B0503020204020204" charset="-122"/>
                <a:ea typeface="微软雅黑" panose="020B0503020204020204" charset="-122"/>
                <a:cs typeface="微软雅黑" panose="020B0503020204020204" charset="-122"/>
                <a:sym typeface="+mn-ea"/>
              </a:rPr>
              <a:t>南北朝时期——北魏孝文帝改革（行汉化，促融合）</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64" name="组合 63"/>
          <p:cNvGrpSpPr/>
          <p:nvPr>
            <p:custDataLst>
              <p:tags r:id="rId9"/>
            </p:custDataLst>
          </p:nvPr>
        </p:nvGrpSpPr>
        <p:grpSpPr>
          <a:xfrm>
            <a:off x="0" y="10130"/>
            <a:ext cx="11729720" cy="638175"/>
            <a:chOff x="26" y="122"/>
            <a:chExt cx="18472" cy="1005"/>
          </a:xfrm>
        </p:grpSpPr>
        <p:grpSp>
          <p:nvGrpSpPr>
            <p:cNvPr id="65" name="组合 64"/>
            <p:cNvGrpSpPr/>
            <p:nvPr>
              <p:custDataLst>
                <p:tags r:id="rId10"/>
              </p:custDataLst>
            </p:nvPr>
          </p:nvGrpSpPr>
          <p:grpSpPr>
            <a:xfrm>
              <a:off x="5005" y="877"/>
              <a:ext cx="13493" cy="250"/>
              <a:chOff x="5005" y="877"/>
              <a:chExt cx="13493" cy="250"/>
            </a:xfrm>
          </p:grpSpPr>
          <p:cxnSp>
            <p:nvCxnSpPr>
              <p:cNvPr id="67" name="直接连接符 66"/>
              <p:cNvCxnSpPr/>
              <p:nvPr>
                <p:custDataLst>
                  <p:tags r:id="rId11"/>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12"/>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3"/>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custDataLst>
              <p:tags r:id="rId1"/>
            </p:custDataLst>
          </p:nvPr>
        </p:nvSpPr>
        <p:spPr>
          <a:xfrm>
            <a:off x="140970" y="771525"/>
            <a:ext cx="9737725" cy="521970"/>
          </a:xfrm>
          <a:prstGeom prst="rect">
            <a:avLst/>
          </a:prstGeom>
          <a:noFill/>
        </p:spPr>
        <p:txBody>
          <a:bodyPr wrap="square" rtlCol="0" anchor="t">
            <a:spAutoFit/>
          </a:bodyPr>
          <a:p>
            <a:pPr algn="l"/>
            <a:r>
              <a:rPr sz="2800" b="1">
                <a:latin typeface="微软雅黑" panose="020B0503020204020204" charset="-122"/>
                <a:ea typeface="微软雅黑" panose="020B0503020204020204" charset="-122"/>
                <a:cs typeface="微软雅黑" panose="020B0503020204020204" charset="-122"/>
                <a:sym typeface="+mn-ea"/>
              </a:rPr>
              <a:t>（二）</a:t>
            </a:r>
            <a:r>
              <a:rPr sz="2800" b="1" smtClean="0">
                <a:latin typeface="微软雅黑" panose="020B0503020204020204" charset="-122"/>
                <a:ea typeface="微软雅黑" panose="020B0503020204020204" charset="-122"/>
                <a:cs typeface="微软雅黑" panose="020B0503020204020204" charset="-122"/>
                <a:sym typeface="+mn-ea"/>
              </a:rPr>
              <a:t>南北朝时期——北魏孝文帝改革（行汉化，促融合）</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64" name="组合 63"/>
          <p:cNvGrpSpPr/>
          <p:nvPr>
            <p:custDataLst>
              <p:tags r:id="rId2"/>
            </p:custDataLst>
          </p:nvPr>
        </p:nvGrpSpPr>
        <p:grpSpPr>
          <a:xfrm>
            <a:off x="0" y="10130"/>
            <a:ext cx="11729720" cy="638175"/>
            <a:chOff x="26" y="122"/>
            <a:chExt cx="18472" cy="1005"/>
          </a:xfrm>
        </p:grpSpPr>
        <p:grpSp>
          <p:nvGrpSpPr>
            <p:cNvPr id="65" name="组合 64"/>
            <p:cNvGrpSpPr/>
            <p:nvPr>
              <p:custDataLst>
                <p:tags r:id="rId3"/>
              </p:custDataLst>
            </p:nvPr>
          </p:nvGrpSpPr>
          <p:grpSpPr>
            <a:xfrm>
              <a:off x="5005" y="877"/>
              <a:ext cx="13493" cy="250"/>
              <a:chOff x="5005" y="877"/>
              <a:chExt cx="13493" cy="250"/>
            </a:xfrm>
          </p:grpSpPr>
          <p:cxnSp>
            <p:nvCxnSpPr>
              <p:cNvPr id="67" name="直接连接符 66"/>
              <p:cNvCxnSpPr/>
              <p:nvPr>
                <p:custDataLst>
                  <p:tags r:id="rId4"/>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5"/>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6"/>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graphicFrame>
        <p:nvGraphicFramePr>
          <p:cNvPr id="3" name="表格 2"/>
          <p:cNvGraphicFramePr>
            <a:graphicFrameLocks noGrp="1"/>
          </p:cNvGraphicFramePr>
          <p:nvPr>
            <p:custDataLst>
              <p:tags r:id="rId7"/>
            </p:custDataLst>
          </p:nvPr>
        </p:nvGraphicFramePr>
        <p:xfrm>
          <a:off x="66675" y="1969135"/>
          <a:ext cx="12037695" cy="4862830"/>
        </p:xfrm>
        <a:graphic>
          <a:graphicData uri="http://schemas.openxmlformats.org/drawingml/2006/table">
            <a:tbl>
              <a:tblPr firstRow="1" bandRow="1">
                <a:tableStyleId>{5C22544A-7EE6-4342-B048-85BDC9FD1C3A}</a:tableStyleId>
              </a:tblPr>
              <a:tblGrid>
                <a:gridCol w="1080770"/>
                <a:gridCol w="5753735"/>
                <a:gridCol w="5203190"/>
              </a:tblGrid>
              <a:tr h="434340">
                <a:tc>
                  <a:txBody>
                    <a:bodyPr/>
                    <a:p>
                      <a:pPr algn="ctr">
                        <a:buNone/>
                      </a:pPr>
                      <a:r>
                        <a:rPr lang="zh-CN" altLang="en-US" sz="2400" dirty="0">
                          <a:solidFill>
                            <a:schemeClr val="tx1"/>
                          </a:solidFill>
                          <a:uFillTx/>
                        </a:rPr>
                        <a:t>措施</a:t>
                      </a:r>
                      <a:endParaRPr lang="zh-CN" altLang="en-US" sz="2400" dirty="0">
                        <a:solidFill>
                          <a:schemeClr val="tx1"/>
                        </a:solidFill>
                        <a:uFillTx/>
                      </a:endParaRPr>
                    </a:p>
                  </a:txBody>
                  <a:tcPr marL="68580" marR="68580" marT="34290" marB="34290" anchor="ctr">
                    <a:lnL w="9525">
                      <a:solidFill>
                        <a:srgbClr val="646464"/>
                      </a:solidFill>
                      <a:prstDash val="sysDash"/>
                    </a:lnL>
                    <a:lnR w="9525">
                      <a:solidFill>
                        <a:srgbClr val="646464"/>
                      </a:solidFill>
                      <a:prstDash val="sysDash"/>
                    </a:lnR>
                    <a:lnT w="28575">
                      <a:solidFill>
                        <a:srgbClr val="646464"/>
                      </a:solidFill>
                      <a:prstDash val="solid"/>
                    </a:lnT>
                    <a:lnB w="28575" cap="flat" cmpd="sng" algn="ctr">
                      <a:solidFill>
                        <a:srgbClr val="646464"/>
                      </a:solidFill>
                      <a:prstDash val="solid"/>
                      <a:round/>
                      <a:headEnd type="none" w="med" len="med"/>
                      <a:tailEnd type="none" w="med" len="med"/>
                    </a:lnB>
                    <a:solidFill>
                      <a:srgbClr val="FFFFFF"/>
                    </a:solidFill>
                  </a:tcPr>
                </a:tc>
                <a:tc>
                  <a:txBody>
                    <a:bodyPr/>
                    <a:p>
                      <a:pPr algn="ctr">
                        <a:buNone/>
                      </a:pPr>
                      <a:r>
                        <a:rPr lang="zh-CN" altLang="en-US" sz="2400" dirty="0">
                          <a:solidFill>
                            <a:schemeClr val="tx1"/>
                          </a:solidFill>
                          <a:uFillTx/>
                        </a:rPr>
                        <a:t>内容</a:t>
                      </a:r>
                      <a:endParaRPr lang="zh-CN" altLang="en-US" sz="2400" dirty="0">
                        <a:solidFill>
                          <a:schemeClr val="tx1"/>
                        </a:solidFill>
                        <a:uFillTx/>
                      </a:endParaRPr>
                    </a:p>
                  </a:txBody>
                  <a:tcPr marL="68580" marR="68580" marT="34290" marB="3429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algn="ctr">
                        <a:buNone/>
                      </a:pPr>
                      <a:r>
                        <a:rPr lang="zh-CN" altLang="en-US" sz="2400">
                          <a:solidFill>
                            <a:schemeClr val="tx1"/>
                          </a:solidFill>
                          <a:uFillTx/>
                        </a:rPr>
                        <a:t>影响</a:t>
                      </a:r>
                      <a:endParaRPr lang="zh-CN" altLang="en-US" sz="2400">
                        <a:solidFill>
                          <a:schemeClr val="tx1"/>
                        </a:solidFill>
                        <a:uFillTx/>
                      </a:endParaRPr>
                    </a:p>
                  </a:txBody>
                  <a:tcPr marL="68580" marR="68580" marT="34290" marB="3429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1319530">
                <a:tc>
                  <a:txBody>
                    <a:bodyPr/>
                    <a:p>
                      <a:pPr>
                        <a:buNone/>
                      </a:pPr>
                      <a:r>
                        <a:rPr lang="zh-CN" altLang="en-US" sz="2400" b="1" dirty="0">
                          <a:solidFill>
                            <a:srgbClr val="FF0000"/>
                          </a:solidFill>
                          <a:uFillTx/>
                        </a:rPr>
                        <a:t>均田制</a:t>
                      </a:r>
                      <a:endParaRPr lang="zh-CN" altLang="en-US" sz="2400" b="1" dirty="0">
                        <a:solidFill>
                          <a:srgbClr val="FF0000"/>
                        </a:solidFill>
                        <a:uFillTx/>
                      </a:endParaRPr>
                    </a:p>
                  </a:txBody>
                  <a:tcPr marL="68580" marR="68580" marT="34290" marB="34290" anchor="ctr">
                    <a:lnL w="9525">
                      <a:solidFill>
                        <a:srgbClr val="646464"/>
                      </a:solidFill>
                      <a:prstDash val="sysDash"/>
                    </a:lnL>
                    <a:lnR w="9525">
                      <a:solidFill>
                        <a:srgbClr val="646464"/>
                      </a:solidFill>
                      <a:prstDash val="sysDash"/>
                    </a:lnR>
                    <a:lnT w="28575" cap="flat" cmpd="sng" algn="ctr">
                      <a:solidFill>
                        <a:srgbClr val="646464"/>
                      </a:solidFill>
                      <a:prstDash val="solid"/>
                      <a:round/>
                      <a:headEnd type="none" w="med" len="med"/>
                      <a:tailEnd type="none" w="med" len="med"/>
                    </a:lnT>
                    <a:lnB w="9525" cap="flat" cmpd="sng" algn="ctr">
                      <a:solidFill>
                        <a:srgbClr val="646464"/>
                      </a:solidFill>
                      <a:prstDash val="sysDash"/>
                      <a:round/>
                      <a:headEnd type="none" w="med" len="med"/>
                      <a:tailEnd type="none" w="med" len="med"/>
                    </a:lnB>
                    <a:solidFill>
                      <a:srgbClr val="FFFFFF"/>
                    </a:solidFill>
                  </a:tcPr>
                </a:tc>
                <a:tc>
                  <a:txBody>
                    <a:bodyPr/>
                    <a:p>
                      <a:pPr algn="l">
                        <a:buNone/>
                      </a:pPr>
                      <a:r>
                        <a:rPr lang="zh-CN" altLang="en-US" sz="2400" b="1" dirty="0">
                          <a:solidFill>
                            <a:schemeClr val="tx1"/>
                          </a:solidFill>
                          <a:uFillTx/>
                          <a:latin typeface="楷体" panose="02010609060101010101" charset="-122"/>
                          <a:ea typeface="楷体" panose="02010609060101010101" charset="-122"/>
                          <a:sym typeface="+mn-ea"/>
                        </a:rPr>
                        <a:t>国家把控制的荒地分配给农民，农民向政府交纳租税，并承担一定的徭役和兵役。（</a:t>
                      </a:r>
                      <a:r>
                        <a:rPr lang="zh-CN" altLang="en-US" sz="2400" b="1" dirty="0">
                          <a:solidFill>
                            <a:srgbClr val="1D41D5"/>
                          </a:solidFill>
                          <a:uFillTx/>
                          <a:latin typeface="楷体" panose="02010609060101010101" charset="-122"/>
                          <a:ea typeface="楷体" panose="02010609060101010101" charset="-122"/>
                          <a:sym typeface="+mn-ea"/>
                        </a:rPr>
                        <a:t>租调制</a:t>
                      </a:r>
                      <a:r>
                        <a:rPr lang="zh-CN" altLang="en-US" sz="2400" b="1" dirty="0">
                          <a:solidFill>
                            <a:schemeClr val="tx1"/>
                          </a:solidFill>
                          <a:uFillTx/>
                          <a:latin typeface="楷体" panose="02010609060101010101" charset="-122"/>
                          <a:ea typeface="楷体" panose="02010609060101010101" charset="-122"/>
                          <a:sym typeface="+mn-ea"/>
                        </a:rPr>
                        <a:t>）</a:t>
                      </a:r>
                      <a:endParaRPr lang="en-US" altLang="zh-CN" sz="2400" b="1" dirty="0">
                        <a:solidFill>
                          <a:schemeClr val="tx1"/>
                        </a:solidFill>
                        <a:uFillTx/>
                        <a:latin typeface="楷体" panose="02010609060101010101" charset="-122"/>
                        <a:ea typeface="楷体" panose="02010609060101010101" charset="-122"/>
                        <a:sym typeface="+mn-ea"/>
                      </a:endParaRPr>
                    </a:p>
                  </a:txBody>
                  <a:tcPr marL="68580" marR="68580" marT="34290" marB="3429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p>
                      <a:pPr algn="l">
                        <a:buNone/>
                      </a:pPr>
                      <a:endParaRPr lang="zh-CN" altLang="en-US" sz="2400" b="1" dirty="0">
                        <a:solidFill>
                          <a:srgbClr val="0000CC"/>
                        </a:solidFill>
                        <a:uFillTx/>
                        <a:latin typeface="楷体" panose="02010609060101010101" charset="-122"/>
                        <a:ea typeface="楷体" panose="02010609060101010101" charset="-122"/>
                        <a:sym typeface="+mn-ea"/>
                      </a:endParaRPr>
                    </a:p>
                  </a:txBody>
                  <a:tcPr marL="68580" marR="68580" marT="34290" marB="3429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r>
              <a:tr h="1897380">
                <a:tc>
                  <a:txBody>
                    <a:bodyPr/>
                    <a:p>
                      <a:pPr>
                        <a:buNone/>
                      </a:pPr>
                      <a:r>
                        <a:rPr lang="zh-CN" altLang="en-US" sz="2400" b="1" dirty="0">
                          <a:solidFill>
                            <a:srgbClr val="FF0000"/>
                          </a:solidFill>
                          <a:uFillTx/>
                        </a:rPr>
                        <a:t>三长制</a:t>
                      </a:r>
                      <a:endParaRPr lang="zh-CN" altLang="en-US" sz="2400" b="1" dirty="0">
                        <a:solidFill>
                          <a:srgbClr val="FF0000"/>
                        </a:solidFill>
                        <a:uFillTx/>
                      </a:endParaRPr>
                    </a:p>
                  </a:txBody>
                  <a:tcPr marL="68580" marR="68580" marT="34290" marB="34290" anchor="ctr">
                    <a:lnL w="9525">
                      <a:solidFill>
                        <a:srgbClr val="646464"/>
                      </a:solidFill>
                      <a:prstDash val="sysDash"/>
                    </a:lnL>
                    <a:lnR w="9525">
                      <a:solidFill>
                        <a:srgbClr val="646464"/>
                      </a:solidFill>
                      <a:prstDash val="sysDash"/>
                    </a:lnR>
                    <a:lnT w="9525" cap="flat" cmpd="sng" algn="ctr">
                      <a:solidFill>
                        <a:srgbClr val="646464"/>
                      </a:solidFill>
                      <a:prstDash val="sysDash"/>
                      <a:round/>
                      <a:headEnd type="none" w="med" len="med"/>
                      <a:tailEnd type="none" w="med" len="med"/>
                    </a:lnT>
                    <a:lnB w="9525" cap="flat" cmpd="sng" algn="ctr">
                      <a:solidFill>
                        <a:srgbClr val="646464"/>
                      </a:solidFill>
                      <a:prstDash val="sysDash"/>
                      <a:round/>
                      <a:headEnd type="none" w="med" len="med"/>
                      <a:tailEnd type="none" w="med" len="med"/>
                    </a:lnB>
                    <a:solidFill>
                      <a:srgbClr val="F2F2F2"/>
                    </a:solidFill>
                  </a:tcPr>
                </a:tc>
                <a:tc>
                  <a:txBody>
                    <a:bodyPr/>
                    <a:p>
                      <a:pPr algn="l">
                        <a:buNone/>
                      </a:pPr>
                      <a:r>
                        <a:rPr lang="zh-CN" altLang="en-US" sz="2400" b="1">
                          <a:solidFill>
                            <a:srgbClr val="1B1B1B"/>
                          </a:solidFill>
                          <a:effectLst/>
                          <a:latin typeface="楷体" panose="02010609060101010101" charset="-122"/>
                          <a:ea typeface="楷体" panose="02010609060101010101" charset="-122"/>
                          <a:sym typeface="+mn-ea"/>
                        </a:rPr>
                        <a:t>豪强大族把持乡里</a:t>
                      </a:r>
                      <a:r>
                        <a:rPr lang="en-US" altLang="zh-CN" sz="2400" b="1">
                          <a:solidFill>
                            <a:srgbClr val="1B1B1B"/>
                          </a:solidFill>
                          <a:effectLst/>
                          <a:latin typeface="楷体" panose="02010609060101010101" charset="-122"/>
                          <a:ea typeface="楷体" panose="02010609060101010101" charset="-122"/>
                          <a:sym typeface="+mn-ea"/>
                        </a:rPr>
                        <a:t>,</a:t>
                      </a:r>
                      <a:r>
                        <a:rPr lang="zh-CN" altLang="en-US" sz="2400" b="1" dirty="0">
                          <a:solidFill>
                            <a:schemeClr val="tx1"/>
                          </a:solidFill>
                          <a:uFillTx/>
                          <a:latin typeface="楷体" panose="02010609060101010101" charset="-122"/>
                          <a:ea typeface="楷体" panose="02010609060101010101" charset="-122"/>
                          <a:sym typeface="+mn-ea"/>
                        </a:rPr>
                        <a:t>废除</a:t>
                      </a:r>
                      <a:r>
                        <a:rPr lang="zh-CN" altLang="en-US" sz="2400" b="1" dirty="0">
                          <a:solidFill>
                            <a:srgbClr val="1D41D5"/>
                          </a:solidFill>
                          <a:uFillTx/>
                          <a:latin typeface="楷体" panose="02010609060101010101" charset="-122"/>
                          <a:ea typeface="楷体" panose="02010609060101010101" charset="-122"/>
                          <a:sym typeface="+mn-ea"/>
                        </a:rPr>
                        <a:t>宗主督护制</a:t>
                      </a:r>
                      <a:r>
                        <a:rPr lang="zh-CN" altLang="en-US" sz="2400" b="1" dirty="0">
                          <a:solidFill>
                            <a:schemeClr val="tx1"/>
                          </a:solidFill>
                          <a:uFillTx/>
                          <a:latin typeface="楷体" panose="02010609060101010101" charset="-122"/>
                          <a:ea typeface="楷体" panose="02010609060101010101" charset="-122"/>
                          <a:sym typeface="+mn-ea"/>
                        </a:rPr>
                        <a:t>，设三长（邻、里、党），</a:t>
                      </a:r>
                      <a:r>
                        <a:rPr lang="zh-CN" altLang="en-US" sz="2400" b="1">
                          <a:solidFill>
                            <a:srgbClr val="1B1B1B"/>
                          </a:solidFill>
                          <a:effectLst/>
                          <a:latin typeface="楷体" panose="02010609060101010101" charset="-122"/>
                          <a:ea typeface="楷体" panose="02010609060101010101" charset="-122"/>
                          <a:sym typeface="+mn-ea"/>
                        </a:rPr>
                        <a:t>五家立一邻长，五邻立一里长，五里立一党长。由三长负责检核人口和土地状况，并配合租调制，对受田农民征发租调和徭役</a:t>
                      </a:r>
                      <a:endParaRPr lang="zh-CN" altLang="en-US" sz="2400" b="1" dirty="0">
                        <a:solidFill>
                          <a:schemeClr val="tx1"/>
                        </a:solidFill>
                        <a:uFillTx/>
                        <a:latin typeface="楷体" panose="02010609060101010101" charset="-122"/>
                        <a:ea typeface="楷体" panose="02010609060101010101" charset="-122"/>
                        <a:sym typeface="+mn-ea"/>
                      </a:endParaRPr>
                    </a:p>
                  </a:txBody>
                  <a:tcPr marL="68580" marR="68580" marT="34290" marB="3429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algn="l">
                        <a:buNone/>
                      </a:pPr>
                      <a:endParaRPr lang="zh-CN" altLang="en-US" sz="2400" b="1" dirty="0">
                        <a:solidFill>
                          <a:srgbClr val="0000CC"/>
                        </a:solidFill>
                        <a:uFillTx/>
                        <a:latin typeface="楷体" panose="02010609060101010101" charset="-122"/>
                        <a:ea typeface="楷体" panose="02010609060101010101" charset="-122"/>
                        <a:sym typeface="+mn-ea"/>
                      </a:endParaRPr>
                    </a:p>
                  </a:txBody>
                  <a:tcPr marL="68580" marR="68580" marT="34290" marB="3429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1211580">
                <a:tc>
                  <a:txBody>
                    <a:bodyPr/>
                    <a:p>
                      <a:pPr algn="ctr">
                        <a:buNone/>
                      </a:pPr>
                      <a:r>
                        <a:rPr lang="zh-CN" altLang="en-US" sz="2400" b="1" dirty="0">
                          <a:solidFill>
                            <a:srgbClr val="FF0000"/>
                          </a:solidFill>
                          <a:uFillTx/>
                        </a:rPr>
                        <a:t>整 顿</a:t>
                      </a:r>
                      <a:endParaRPr lang="zh-CN" altLang="en-US" sz="2400" b="1" dirty="0">
                        <a:solidFill>
                          <a:srgbClr val="FF0000"/>
                        </a:solidFill>
                        <a:uFillTx/>
                      </a:endParaRPr>
                    </a:p>
                    <a:p>
                      <a:pPr algn="ctr">
                        <a:buNone/>
                      </a:pPr>
                      <a:r>
                        <a:rPr lang="zh-CN" altLang="en-US" sz="2400" b="1" dirty="0">
                          <a:solidFill>
                            <a:srgbClr val="FF0000"/>
                          </a:solidFill>
                          <a:uFillTx/>
                        </a:rPr>
                        <a:t>吏 治</a:t>
                      </a:r>
                      <a:endParaRPr lang="zh-CN" altLang="en-US" sz="2400" b="1" dirty="0">
                        <a:solidFill>
                          <a:srgbClr val="FF0000"/>
                        </a:solidFill>
                        <a:uFillTx/>
                      </a:endParaRPr>
                    </a:p>
                  </a:txBody>
                  <a:tcPr marL="68580" marR="68580" marT="34290" marB="34290" anchor="ctr">
                    <a:lnL w="9525">
                      <a:solidFill>
                        <a:srgbClr val="646464"/>
                      </a:solidFill>
                      <a:prstDash val="sysDash"/>
                    </a:lnL>
                    <a:lnR w="9525">
                      <a:solidFill>
                        <a:srgbClr val="646464"/>
                      </a:solidFill>
                      <a:prstDash val="sysDash"/>
                    </a:lnR>
                    <a:lnT w="9525" cap="flat" cmpd="sng" algn="ctr">
                      <a:solidFill>
                        <a:srgbClr val="646464"/>
                      </a:solidFill>
                      <a:prstDash val="sysDash"/>
                      <a:round/>
                      <a:headEnd type="none" w="med" len="med"/>
                      <a:tailEnd type="none" w="med" len="med"/>
                    </a:lnT>
                    <a:lnB w="9525">
                      <a:solidFill>
                        <a:srgbClr val="646464"/>
                      </a:solidFill>
                      <a:prstDash val="sysDash"/>
                    </a:lnB>
                    <a:solidFill>
                      <a:srgbClr val="FFFFFF"/>
                    </a:solidFill>
                  </a:tcPr>
                </a:tc>
                <a:tc>
                  <a:txBody>
                    <a:bodyPr/>
                    <a:p>
                      <a:pPr algn="l">
                        <a:buNone/>
                      </a:pPr>
                      <a:r>
                        <a:rPr lang="zh-CN" altLang="en-US" sz="2400" b="1" noProof="0" dirty="0">
                          <a:solidFill>
                            <a:schemeClr val="tx1"/>
                          </a:solidFill>
                          <a:uFillTx/>
                          <a:latin typeface="楷体" panose="02010609060101010101" charset="-122"/>
                          <a:ea typeface="楷体" panose="02010609060101010101" charset="-122"/>
                          <a:sym typeface="+mn-ea"/>
                        </a:rPr>
                        <a:t>推行俸禄制和官吏考核制度；</a:t>
                      </a:r>
                      <a:r>
                        <a:rPr lang="zh-CN" altLang="en-US" sz="2400" b="1" dirty="0">
                          <a:solidFill>
                            <a:schemeClr val="tx1"/>
                          </a:solidFill>
                          <a:uFillTx/>
                          <a:latin typeface="楷体" panose="02010609060101010101" charset="-122"/>
                          <a:ea typeface="楷体" panose="02010609060101010101" charset="-122"/>
                          <a:sym typeface="+mn-ea"/>
                        </a:rPr>
                        <a:t>严惩贪污</a:t>
                      </a:r>
                      <a:endParaRPr lang="zh-CN" altLang="en-US" sz="2400" b="1" dirty="0">
                        <a:solidFill>
                          <a:schemeClr val="tx1"/>
                        </a:solidFill>
                        <a:uFillTx/>
                        <a:latin typeface="楷体" panose="02010609060101010101" charset="-122"/>
                        <a:ea typeface="楷体" panose="02010609060101010101" charset="-122"/>
                        <a:sym typeface="+mn-ea"/>
                      </a:endParaRPr>
                    </a:p>
                  </a:txBody>
                  <a:tcPr marL="68580" marR="68580" marT="34290" marB="3429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algn="l">
                        <a:buNone/>
                      </a:pPr>
                      <a:endParaRPr lang="zh-CN" altLang="en-US" sz="2400" b="1" dirty="0">
                        <a:solidFill>
                          <a:srgbClr val="0000CC"/>
                        </a:solidFill>
                        <a:uFillTx/>
                        <a:latin typeface="楷体" panose="02010609060101010101" charset="-122"/>
                        <a:ea typeface="楷体" panose="02010609060101010101" charset="-122"/>
                        <a:sym typeface="+mn-ea"/>
                      </a:endParaRPr>
                    </a:p>
                  </a:txBody>
                  <a:tcPr marL="68580" marR="68580" marT="34290" marB="3429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bl>
          </a:graphicData>
        </a:graphic>
      </p:graphicFrame>
      <p:sp>
        <p:nvSpPr>
          <p:cNvPr id="10" name="流程图: 可选过程 9"/>
          <p:cNvSpPr/>
          <p:nvPr>
            <p:custDataLst>
              <p:tags r:id="rId8"/>
            </p:custDataLst>
          </p:nvPr>
        </p:nvSpPr>
        <p:spPr>
          <a:xfrm>
            <a:off x="5497195" y="1293495"/>
            <a:ext cx="5758180" cy="575310"/>
          </a:xfrm>
          <a:prstGeom prst="flowChartAlternateProcess">
            <a:avLst/>
          </a:prstGeom>
          <a:solidFill>
            <a:schemeClr val="accent3">
              <a:lumMod val="40000"/>
              <a:lumOff val="60000"/>
            </a:schemeClr>
          </a:solidFill>
          <a:ln w="28575" cmpd="sng">
            <a:solidFill>
              <a:schemeClr val="tx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lvl="0" algn="l" eaLnBrk="1" fontAlgn="base" hangingPunct="1"/>
            <a:r>
              <a:rPr lang="en-US" altLang="zh-CN" sz="2400" b="1" dirty="0">
                <a:solidFill>
                  <a:schemeClr val="tx1"/>
                </a:solidFill>
                <a:latin typeface="Arial" panose="020B0604020202020204" pitchFamily="34" charset="0"/>
                <a:ea typeface="黑体" panose="02010609060101010101" pitchFamily="49" charset="-122"/>
                <a:cs typeface="+mn-ea"/>
                <a:sym typeface="+mn-ea"/>
              </a:rPr>
              <a:t>  </a:t>
            </a:r>
            <a:r>
              <a:rPr lang="zh-CN" altLang="en-US" sz="2400" b="1" dirty="0">
                <a:solidFill>
                  <a:schemeClr val="tx1"/>
                </a:solidFill>
                <a:latin typeface="Arial" panose="020B0604020202020204" pitchFamily="34" charset="0"/>
                <a:ea typeface="黑体" panose="02010609060101010101" pitchFamily="49" charset="-122"/>
                <a:cs typeface="+mn-ea"/>
                <a:sym typeface="+mn-ea"/>
              </a:rPr>
              <a:t>前期</a:t>
            </a:r>
            <a:r>
              <a:rPr lang="zh-CN" altLang="x-none" sz="2400" b="1" dirty="0">
                <a:solidFill>
                  <a:schemeClr val="tx1"/>
                </a:solidFill>
                <a:latin typeface="Arial" panose="020B0604020202020204" pitchFamily="34" charset="0"/>
                <a:ea typeface="黑体" panose="02010609060101010101" pitchFamily="49" charset="-122"/>
                <a:cs typeface="+mn-ea"/>
                <a:sym typeface="+mn-ea"/>
              </a:rPr>
              <a:t>：冯太后主持，重点是创建</a:t>
            </a:r>
            <a:r>
              <a:rPr lang="zh-CN" altLang="x-none" sz="2400" b="1" dirty="0">
                <a:solidFill>
                  <a:srgbClr val="FF0000"/>
                </a:solidFill>
                <a:latin typeface="Arial" panose="020B0604020202020204" pitchFamily="34" charset="0"/>
                <a:ea typeface="黑体" panose="02010609060101010101" pitchFamily="49" charset="-122"/>
                <a:cs typeface="+mn-ea"/>
                <a:sym typeface="+mn-ea"/>
              </a:rPr>
              <a:t>新制度</a:t>
            </a:r>
            <a:r>
              <a:rPr lang="zh-CN" altLang="x-none" sz="2400" b="1" dirty="0">
                <a:solidFill>
                  <a:schemeClr val="tx1"/>
                </a:solidFill>
                <a:latin typeface="Arial" panose="020B0604020202020204" pitchFamily="34" charset="0"/>
                <a:ea typeface="黑体" panose="02010609060101010101" pitchFamily="49" charset="-122"/>
                <a:cs typeface="+mn-ea"/>
                <a:sym typeface="+mn-ea"/>
              </a:rPr>
              <a:t>。</a:t>
            </a:r>
            <a:endParaRPr lang="zh-CN" altLang="x-none" sz="2400" b="1" dirty="0">
              <a:solidFill>
                <a:schemeClr val="tx1"/>
              </a:solidFill>
              <a:latin typeface="Arial" panose="020B0604020202020204" pitchFamily="34" charset="0"/>
              <a:ea typeface="黑体" panose="02010609060101010101" pitchFamily="49" charset="-122"/>
              <a:cs typeface="+mn-ea"/>
              <a:sym typeface="+mn-ea"/>
            </a:endParaRPr>
          </a:p>
        </p:txBody>
      </p:sp>
      <p:sp>
        <p:nvSpPr>
          <p:cNvPr id="12" name="文本框 11"/>
          <p:cNvSpPr txBox="1"/>
          <p:nvPr/>
        </p:nvSpPr>
        <p:spPr>
          <a:xfrm>
            <a:off x="6916420" y="2477135"/>
            <a:ext cx="5113655" cy="1198880"/>
          </a:xfrm>
          <a:prstGeom prst="rect">
            <a:avLst/>
          </a:prstGeom>
          <a:noFill/>
        </p:spPr>
        <p:txBody>
          <a:bodyPr wrap="square" rtlCol="0">
            <a:spAutoFit/>
          </a:bodyPr>
          <a:p>
            <a:r>
              <a:rPr lang="zh-CN" altLang="en-US" sz="2400" b="1" dirty="0">
                <a:solidFill>
                  <a:srgbClr val="0000CC"/>
                </a:solidFill>
                <a:uFillTx/>
                <a:latin typeface="楷体" panose="02010609060101010101" charset="-122"/>
                <a:ea typeface="楷体" panose="02010609060101010101" charset="-122"/>
                <a:sym typeface="+mn-ea"/>
              </a:rPr>
              <a:t>有利于抑制土地兼并；农民得到土地，有利于政府税收和征役；促进北方经济恢复发展；为后世所沿用</a:t>
            </a:r>
            <a:endParaRPr lang="zh-CN" altLang="en-US" sz="2400" b="1" dirty="0">
              <a:solidFill>
                <a:srgbClr val="0000CC"/>
              </a:solidFill>
              <a:uFillTx/>
              <a:latin typeface="楷体" panose="02010609060101010101" charset="-122"/>
              <a:ea typeface="楷体" panose="02010609060101010101" charset="-122"/>
              <a:sym typeface="+mn-ea"/>
            </a:endParaRPr>
          </a:p>
        </p:txBody>
      </p:sp>
      <p:sp>
        <p:nvSpPr>
          <p:cNvPr id="15" name="文本框 14"/>
          <p:cNvSpPr txBox="1"/>
          <p:nvPr/>
        </p:nvSpPr>
        <p:spPr>
          <a:xfrm>
            <a:off x="7261225" y="3953510"/>
            <a:ext cx="4726305" cy="1198880"/>
          </a:xfrm>
          <a:prstGeom prst="rect">
            <a:avLst/>
          </a:prstGeom>
          <a:noFill/>
        </p:spPr>
        <p:txBody>
          <a:bodyPr wrap="square" rtlCol="0">
            <a:spAutoFit/>
          </a:bodyPr>
          <a:p>
            <a:r>
              <a:rPr lang="zh-CN" altLang="en-US" sz="2400" b="1" dirty="0">
                <a:solidFill>
                  <a:srgbClr val="0000CC"/>
                </a:solidFill>
                <a:uFillTx/>
                <a:latin typeface="楷体" panose="02010609060101010101" charset="-122"/>
                <a:ea typeface="楷体" panose="02010609060101010101" charset="-122"/>
                <a:sym typeface="+mn-ea"/>
              </a:rPr>
              <a:t>削弱了豪强地主势力，加强了中央对基层的控制，有利于中央集权；有利于国家征收赋税和徭役。</a:t>
            </a:r>
            <a:endParaRPr lang="zh-CN" altLang="en-US" sz="2400" b="1" dirty="0">
              <a:solidFill>
                <a:srgbClr val="0000CC"/>
              </a:solidFill>
              <a:uFillTx/>
              <a:latin typeface="楷体" panose="02010609060101010101" charset="-122"/>
              <a:ea typeface="楷体" panose="02010609060101010101" charset="-122"/>
              <a:sym typeface="+mn-ea"/>
            </a:endParaRPr>
          </a:p>
        </p:txBody>
      </p:sp>
      <p:sp>
        <p:nvSpPr>
          <p:cNvPr id="16" name="文本框 15"/>
          <p:cNvSpPr txBox="1"/>
          <p:nvPr/>
        </p:nvSpPr>
        <p:spPr>
          <a:xfrm>
            <a:off x="7611110" y="5878195"/>
            <a:ext cx="3985260" cy="460375"/>
          </a:xfrm>
          <a:prstGeom prst="rect">
            <a:avLst/>
          </a:prstGeom>
          <a:noFill/>
        </p:spPr>
        <p:txBody>
          <a:bodyPr wrap="square" rtlCol="0">
            <a:spAutoFit/>
          </a:bodyPr>
          <a:p>
            <a:r>
              <a:rPr lang="zh-CN" altLang="en-US" sz="2400" b="1">
                <a:solidFill>
                  <a:srgbClr val="1D41D5"/>
                </a:solidFill>
                <a:latin typeface="楷体" panose="02010609060101010101" charset="-122"/>
                <a:ea typeface="楷体" panose="02010609060101010101" charset="-122"/>
                <a:sym typeface="+mn-ea"/>
              </a:rPr>
              <a:t>整顿吏治，缓和阶级矛盾</a:t>
            </a:r>
            <a:endParaRPr lang="zh-CN" altLang="en-US" sz="2400" b="1" dirty="0">
              <a:solidFill>
                <a:srgbClr val="1D41D5"/>
              </a:solidFill>
              <a:uFillTx/>
              <a:latin typeface="楷体" panose="02010609060101010101" charset="-122"/>
              <a:ea typeface="楷体" panose="02010609060101010101" charset="-122"/>
              <a:sym typeface="+mn-ea"/>
            </a:endParaRPr>
          </a:p>
        </p:txBody>
      </p:sp>
      <p:sp>
        <p:nvSpPr>
          <p:cNvPr id="19" name="文本框 18"/>
          <p:cNvSpPr txBox="1"/>
          <p:nvPr>
            <p:custDataLst>
              <p:tags r:id="rId9"/>
            </p:custDataLst>
          </p:nvPr>
        </p:nvSpPr>
        <p:spPr>
          <a:xfrm>
            <a:off x="383540" y="1416685"/>
            <a:ext cx="2251710" cy="460375"/>
          </a:xfrm>
          <a:prstGeom prst="rect">
            <a:avLst/>
          </a:prstGeom>
          <a:noFill/>
        </p:spPr>
        <p:txBody>
          <a:bodyPr wrap="square" rtlCol="0">
            <a:spAutoFit/>
          </a:bodyPr>
          <a:p>
            <a:r>
              <a:rPr lang="zh-CN" altLang="en-US" sz="2400" b="1">
                <a:latin typeface="黑体" panose="02010609060101010101" pitchFamily="49" charset="-122"/>
                <a:ea typeface="黑体" panose="02010609060101010101" pitchFamily="49" charset="-122"/>
                <a:cs typeface="黑体" panose="02010609060101010101" pitchFamily="49" charset="-122"/>
              </a:rPr>
              <a:t>（</a:t>
            </a:r>
            <a:r>
              <a:rPr lang="en-US" altLang="zh-CN" sz="2400" b="1">
                <a:latin typeface="黑体" panose="02010609060101010101" pitchFamily="49" charset="-122"/>
                <a:ea typeface="黑体" panose="02010609060101010101" pitchFamily="49" charset="-122"/>
                <a:cs typeface="黑体" panose="02010609060101010101" pitchFamily="49" charset="-122"/>
              </a:rPr>
              <a:t>3</a:t>
            </a:r>
            <a:r>
              <a:rPr lang="zh-CN" altLang="en-US" sz="2400" b="1">
                <a:latin typeface="黑体" panose="02010609060101010101" pitchFamily="49" charset="-122"/>
                <a:ea typeface="黑体" panose="02010609060101010101" pitchFamily="49" charset="-122"/>
                <a:cs typeface="黑体" panose="02010609060101010101" pitchFamily="49" charset="-122"/>
              </a:rPr>
              <a:t>）内容</a:t>
            </a:r>
            <a:endParaRPr lang="zh-CN" altLang="en-US" sz="2400" b="1">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2188845" y="1335405"/>
            <a:ext cx="10003155" cy="460375"/>
          </a:xfrm>
          <a:prstGeom prst="rect">
            <a:avLst/>
          </a:prstGeom>
          <a:noFill/>
        </p:spPr>
        <p:txBody>
          <a:bodyPr wrap="square" rtlCol="0" anchor="t">
            <a:spAutoFit/>
          </a:bodyPr>
          <a:p>
            <a:pPr indent="0">
              <a:buFont typeface="Wingdings" panose="05000000000000000000" charset="0"/>
              <a:buNone/>
            </a:pPr>
            <a:r>
              <a:rPr lang="zh-CN" altLang="en-US" sz="2400" b="1">
                <a:latin typeface="宋体" panose="02010600030101010101" pitchFamily="2" charset="-122"/>
                <a:ea typeface="宋体" panose="02010600030101010101" pitchFamily="2" charset="-122"/>
                <a:sym typeface="+mn-ea"/>
              </a:rPr>
              <a:t>后期：</a:t>
            </a:r>
            <a:r>
              <a:rPr lang="zh-CN" altLang="en-US" sz="2400" b="1" smtClean="0">
                <a:latin typeface="宋体" panose="02010600030101010101" pitchFamily="2" charset="-122"/>
                <a:ea typeface="宋体" panose="02010600030101010101" pitchFamily="2" charset="-122"/>
                <a:cs typeface="+mn-ea"/>
                <a:sym typeface="+mn-ea"/>
              </a:rPr>
              <a:t>孝文帝亲政后继续改革，</a:t>
            </a:r>
            <a:r>
              <a:rPr lang="zh-CN" altLang="x-none" sz="2400" b="1" smtClean="0">
                <a:latin typeface="宋体" panose="02010600030101010101" pitchFamily="2" charset="-122"/>
                <a:ea typeface="宋体" panose="02010600030101010101" pitchFamily="2" charset="-122"/>
                <a:cs typeface="+mn-ea"/>
                <a:sym typeface="+mn-ea"/>
              </a:rPr>
              <a:t>重点是</a:t>
            </a:r>
            <a:r>
              <a:rPr lang="zh-CN" altLang="en-US" sz="2400" b="1" smtClean="0">
                <a:solidFill>
                  <a:srgbClr val="FF0000"/>
                </a:solidFill>
                <a:latin typeface="宋体" panose="02010600030101010101" pitchFamily="2" charset="-122"/>
                <a:ea typeface="宋体" panose="02010600030101010101" pitchFamily="2" charset="-122"/>
                <a:cs typeface="+mn-ea"/>
                <a:sym typeface="+mn-ea"/>
              </a:rPr>
              <a:t>移风易俗，全面汉化</a:t>
            </a:r>
            <a:r>
              <a:rPr lang="zh-CN" altLang="en-US" sz="2400" b="1">
                <a:latin typeface="宋体" panose="02010600030101010101" pitchFamily="2" charset="-122"/>
                <a:ea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sym typeface="+mn-ea"/>
            </a:endParaRPr>
          </a:p>
        </p:txBody>
      </p:sp>
      <p:sp>
        <p:nvSpPr>
          <p:cNvPr id="4" name="文本框 3"/>
          <p:cNvSpPr txBox="1"/>
          <p:nvPr>
            <p:custDataLst>
              <p:tags r:id="rId2"/>
            </p:custDataLst>
          </p:nvPr>
        </p:nvSpPr>
        <p:spPr>
          <a:xfrm>
            <a:off x="440055" y="2454275"/>
            <a:ext cx="2658745" cy="4078605"/>
          </a:xfrm>
          <a:prstGeom prst="rect">
            <a:avLst/>
          </a:prstGeom>
          <a:solidFill>
            <a:srgbClr val="DAE6E5"/>
          </a:solidFill>
        </p:spPr>
        <p:txBody>
          <a:bodyPr wrap="square" rtlCol="0" anchor="t">
            <a:spAutoFit/>
          </a:bodyPr>
          <a:p>
            <a:pPr fontAlgn="auto">
              <a:lnSpc>
                <a:spcPct val="120000"/>
              </a:lnSpc>
            </a:pPr>
            <a:r>
              <a:rPr lang="en-US" altLang="zh-CN" sz="2400" b="1">
                <a:latin typeface="仿宋" panose="02010609060101010101" charset="-122"/>
                <a:ea typeface="仿宋" panose="02010609060101010101" charset="-122"/>
                <a:cs typeface="仿宋" panose="02010609060101010101" charset="-122"/>
              </a:rPr>
              <a:t>    </a:t>
            </a:r>
            <a:r>
              <a:rPr lang="zh-CN" altLang="en-US" sz="2400" b="1">
                <a:latin typeface="仿宋" panose="02010609060101010101" charset="-122"/>
                <a:ea typeface="仿宋" panose="02010609060101010101" charset="-122"/>
                <a:cs typeface="仿宋" panose="02010609060101010101" charset="-122"/>
              </a:rPr>
              <a:t>国家兴自北土，徙居平城，虽富有四海，文轨未一，此间用武之地，非可文治，移风易俗，信为甚难。崤函帝宅，河洛王里，因兹大举，光宅中原。 </a:t>
            </a:r>
            <a:endParaRPr lang="zh-CN" altLang="en-US" sz="2400" b="1">
              <a:latin typeface="仿宋" panose="02010609060101010101" charset="-122"/>
              <a:ea typeface="仿宋" panose="02010609060101010101" charset="-122"/>
              <a:cs typeface="仿宋" panose="02010609060101010101" charset="-122"/>
            </a:endParaRPr>
          </a:p>
          <a:p>
            <a:pPr algn="r" fontAlgn="auto">
              <a:lnSpc>
                <a:spcPct val="120000"/>
              </a:lnSpc>
            </a:pPr>
            <a:r>
              <a:rPr lang="zh-CN" altLang="en-US" sz="2400" b="1">
                <a:latin typeface="仿宋" panose="02010609060101010101" charset="-122"/>
                <a:ea typeface="仿宋" panose="02010609060101010101" charset="-122"/>
                <a:cs typeface="仿宋" panose="02010609060101010101" charset="-122"/>
              </a:rPr>
              <a:t>——《魏书》</a:t>
            </a:r>
            <a:endParaRPr lang="zh-CN" altLang="en-US" sz="2400" b="1">
              <a:latin typeface="仿宋" panose="02010609060101010101" charset="-122"/>
              <a:ea typeface="仿宋" panose="02010609060101010101" charset="-122"/>
              <a:cs typeface="仿宋" panose="02010609060101010101" charset="-122"/>
            </a:endParaRPr>
          </a:p>
        </p:txBody>
      </p:sp>
      <p:graphicFrame>
        <p:nvGraphicFramePr>
          <p:cNvPr id="6" name="表格 5"/>
          <p:cNvGraphicFramePr>
            <a:graphicFrameLocks noGrp="1"/>
          </p:cNvGraphicFramePr>
          <p:nvPr>
            <p:custDataLst>
              <p:tags r:id="rId3"/>
            </p:custDataLst>
          </p:nvPr>
        </p:nvGraphicFramePr>
        <p:xfrm>
          <a:off x="3293110" y="3188970"/>
          <a:ext cx="5203190" cy="3429000"/>
        </p:xfrm>
        <a:graphic>
          <a:graphicData uri="http://schemas.openxmlformats.org/drawingml/2006/table">
            <a:tbl>
              <a:tblPr firstRow="1" bandRow="1">
                <a:tableStyleId>{7DF18680-E054-41AD-8BC1-D1AEF772440D}</a:tableStyleId>
              </a:tblPr>
              <a:tblGrid>
                <a:gridCol w="1133475"/>
                <a:gridCol w="1420495"/>
                <a:gridCol w="1218565"/>
                <a:gridCol w="1430655"/>
              </a:tblGrid>
              <a:tr h="704215">
                <a:tc>
                  <a:txBody>
                    <a:bodyPr wrap="square"/>
                    <a:p>
                      <a:pPr algn="ctr">
                        <a:lnSpc>
                          <a:spcPct val="110000"/>
                        </a:lnSpc>
                        <a:buNone/>
                      </a:pPr>
                      <a:r>
                        <a:rPr lang="zh-CN" altLang="en-US" sz="2400" b="1">
                          <a:effectLst/>
                          <a:latin typeface="楷体" panose="02010609060101010101" charset="-122"/>
                          <a:ea typeface="楷体" panose="02010609060101010101" charset="-122"/>
                        </a:rPr>
                        <a:t>鲜卑姓</a:t>
                      </a:r>
                      <a:endParaRPr lang="zh-CN" altLang="en-US" sz="2400" b="1">
                        <a:effectLst/>
                        <a:latin typeface="楷体" panose="02010609060101010101" charset="-122"/>
                        <a:ea typeface="楷体" panose="02010609060101010101" charset="-122"/>
                      </a:endParaRPr>
                    </a:p>
                  </a:txBody>
                  <a:tcPr vert="horz" anchor="ctr">
                    <a:solidFill>
                      <a:srgbClr val="74A19C"/>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改为汉姓</a:t>
                      </a:r>
                      <a:endParaRPr lang="zh-CN" altLang="en-US" sz="2400" b="1">
                        <a:effectLst/>
                        <a:latin typeface="楷体" panose="02010609060101010101" charset="-122"/>
                        <a:ea typeface="楷体" panose="02010609060101010101" charset="-122"/>
                      </a:endParaRPr>
                    </a:p>
                  </a:txBody>
                  <a:tcPr vert="horz" anchor="ctr">
                    <a:solidFill>
                      <a:srgbClr val="74A19C"/>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鲜卑姓</a:t>
                      </a:r>
                      <a:endParaRPr lang="zh-CN" altLang="en-US" sz="2400" b="1">
                        <a:effectLst/>
                        <a:latin typeface="楷体" panose="02010609060101010101" charset="-122"/>
                        <a:ea typeface="楷体" panose="02010609060101010101" charset="-122"/>
                      </a:endParaRPr>
                    </a:p>
                  </a:txBody>
                  <a:tcPr vert="horz" anchor="ctr">
                    <a:solidFill>
                      <a:srgbClr val="74A19C"/>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改为汉姓</a:t>
                      </a:r>
                      <a:endParaRPr lang="zh-CN" altLang="en-US" sz="2400" b="1">
                        <a:effectLst/>
                        <a:latin typeface="楷体" panose="02010609060101010101" charset="-122"/>
                        <a:ea typeface="楷体" panose="02010609060101010101" charset="-122"/>
                      </a:endParaRPr>
                    </a:p>
                  </a:txBody>
                  <a:tcPr vert="horz" anchor="ctr">
                    <a:solidFill>
                      <a:srgbClr val="74A19C"/>
                    </a:solidFill>
                  </a:tcPr>
                </a:tc>
              </a:tr>
              <a:tr h="532765">
                <a:tc>
                  <a:txBody>
                    <a:bodyPr wrap="square"/>
                    <a:p>
                      <a:pPr algn="ctr">
                        <a:lnSpc>
                          <a:spcPct val="110000"/>
                        </a:lnSpc>
                        <a:buNone/>
                      </a:pPr>
                      <a:r>
                        <a:rPr lang="zh-CN" altLang="en-US" sz="2400" b="1">
                          <a:effectLst/>
                          <a:latin typeface="楷体" panose="02010609060101010101" charset="-122"/>
                          <a:ea typeface="楷体" panose="02010609060101010101" charset="-122"/>
                        </a:rPr>
                        <a:t>拓跋</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元</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步六孤</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陆</a:t>
                      </a:r>
                      <a:endParaRPr lang="zh-CN" altLang="en-US" sz="2400" b="1">
                        <a:effectLst/>
                        <a:latin typeface="楷体" panose="02010609060101010101" charset="-122"/>
                        <a:ea typeface="楷体" panose="02010609060101010101" charset="-122"/>
                      </a:endParaRPr>
                    </a:p>
                  </a:txBody>
                  <a:tcPr vert="horz" anchor="ctr">
                    <a:solidFill>
                      <a:srgbClr val="DAE6E5"/>
                    </a:solidFill>
                  </a:tcPr>
                </a:tc>
              </a:tr>
              <a:tr h="548005">
                <a:tc>
                  <a:txBody>
                    <a:bodyPr wrap="square"/>
                    <a:p>
                      <a:pPr algn="ctr">
                        <a:lnSpc>
                          <a:spcPct val="110000"/>
                        </a:lnSpc>
                        <a:buNone/>
                      </a:pPr>
                      <a:r>
                        <a:rPr lang="zh-CN" altLang="en-US" sz="2400" b="1">
                          <a:effectLst/>
                          <a:latin typeface="楷体" panose="02010609060101010101" charset="-122"/>
                          <a:ea typeface="楷体" panose="02010609060101010101" charset="-122"/>
                        </a:rPr>
                        <a:t>拔拔</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长孙</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贺兰</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贺</a:t>
                      </a:r>
                      <a:endParaRPr lang="zh-CN" altLang="en-US" sz="2400" b="1">
                        <a:effectLst/>
                        <a:latin typeface="楷体" panose="02010609060101010101" charset="-122"/>
                        <a:ea typeface="楷体" panose="02010609060101010101" charset="-122"/>
                      </a:endParaRPr>
                    </a:p>
                  </a:txBody>
                  <a:tcPr vert="horz" anchor="ctr">
                    <a:solidFill>
                      <a:srgbClr val="DAE6E5"/>
                    </a:solidFill>
                  </a:tcPr>
                </a:tc>
              </a:tr>
              <a:tr h="548005">
                <a:tc>
                  <a:txBody>
                    <a:bodyPr wrap="square"/>
                    <a:p>
                      <a:pPr algn="ctr">
                        <a:lnSpc>
                          <a:spcPct val="110000"/>
                        </a:lnSpc>
                        <a:buNone/>
                      </a:pPr>
                      <a:r>
                        <a:rPr lang="zh-CN" altLang="en-US" sz="2400" b="1">
                          <a:effectLst/>
                          <a:latin typeface="楷体" panose="02010609060101010101" charset="-122"/>
                          <a:ea typeface="楷体" panose="02010609060101010101" charset="-122"/>
                        </a:rPr>
                        <a:t>达奚</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奚</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独孤</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刘</a:t>
                      </a:r>
                      <a:endParaRPr lang="zh-CN" altLang="en-US" sz="2400" b="1">
                        <a:effectLst/>
                        <a:latin typeface="楷体" panose="02010609060101010101" charset="-122"/>
                        <a:ea typeface="楷体" panose="02010609060101010101" charset="-122"/>
                      </a:endParaRPr>
                    </a:p>
                  </a:txBody>
                  <a:tcPr vert="horz" anchor="ctr">
                    <a:solidFill>
                      <a:srgbClr val="DAE6E5"/>
                    </a:solidFill>
                  </a:tcPr>
                </a:tc>
              </a:tr>
              <a:tr h="548005">
                <a:tc>
                  <a:txBody>
                    <a:bodyPr wrap="square"/>
                    <a:p>
                      <a:pPr algn="ctr">
                        <a:lnSpc>
                          <a:spcPct val="110000"/>
                        </a:lnSpc>
                        <a:buNone/>
                      </a:pPr>
                      <a:r>
                        <a:rPr lang="zh-CN" altLang="en-US" sz="2400" b="1">
                          <a:effectLst/>
                          <a:latin typeface="楷体" panose="02010609060101010101" charset="-122"/>
                          <a:ea typeface="楷体" panose="02010609060101010101" charset="-122"/>
                        </a:rPr>
                        <a:t>乙旃</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叔孙</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勿忸于</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于</a:t>
                      </a:r>
                      <a:endParaRPr lang="zh-CN" altLang="en-US" sz="2400" b="1">
                        <a:effectLst/>
                        <a:latin typeface="楷体" panose="02010609060101010101" charset="-122"/>
                        <a:ea typeface="楷体" panose="02010609060101010101" charset="-122"/>
                      </a:endParaRPr>
                    </a:p>
                  </a:txBody>
                  <a:tcPr vert="horz" anchor="ctr">
                    <a:solidFill>
                      <a:srgbClr val="DAE6E5"/>
                    </a:solidFill>
                  </a:tcPr>
                </a:tc>
              </a:tr>
              <a:tr h="548005">
                <a:tc>
                  <a:txBody>
                    <a:bodyPr wrap="square"/>
                    <a:p>
                      <a:pPr algn="ctr">
                        <a:lnSpc>
                          <a:spcPct val="110000"/>
                        </a:lnSpc>
                        <a:buNone/>
                      </a:pPr>
                      <a:r>
                        <a:rPr lang="zh-CN" altLang="en-US" sz="2400" b="1">
                          <a:effectLst/>
                          <a:latin typeface="楷体" panose="02010609060101010101" charset="-122"/>
                          <a:ea typeface="楷体" panose="02010609060101010101" charset="-122"/>
                        </a:rPr>
                        <a:t>丘穆陵</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穆</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尉迟</a:t>
                      </a:r>
                      <a:endParaRPr lang="zh-CN" altLang="en-US" sz="2400" b="1">
                        <a:effectLst/>
                        <a:latin typeface="楷体" panose="02010609060101010101" charset="-122"/>
                        <a:ea typeface="楷体" panose="02010609060101010101" charset="-122"/>
                      </a:endParaRPr>
                    </a:p>
                  </a:txBody>
                  <a:tcPr vert="horz" anchor="ctr">
                    <a:solidFill>
                      <a:srgbClr val="DAE6E5"/>
                    </a:solidFill>
                  </a:tcPr>
                </a:tc>
                <a:tc>
                  <a:txBody>
                    <a:bodyPr wrap="square"/>
                    <a:p>
                      <a:pPr algn="ctr">
                        <a:lnSpc>
                          <a:spcPct val="110000"/>
                        </a:lnSpc>
                        <a:buNone/>
                      </a:pPr>
                      <a:r>
                        <a:rPr lang="zh-CN" altLang="en-US" sz="2400" b="1">
                          <a:effectLst/>
                          <a:latin typeface="楷体" panose="02010609060101010101" charset="-122"/>
                          <a:ea typeface="楷体" panose="02010609060101010101" charset="-122"/>
                        </a:rPr>
                        <a:t>尉</a:t>
                      </a:r>
                      <a:endParaRPr lang="zh-CN" altLang="en-US" sz="2400" b="1">
                        <a:effectLst/>
                        <a:latin typeface="楷体" panose="02010609060101010101" charset="-122"/>
                        <a:ea typeface="楷体" panose="02010609060101010101" charset="-122"/>
                      </a:endParaRPr>
                    </a:p>
                  </a:txBody>
                  <a:tcPr vert="horz" anchor="ctr">
                    <a:solidFill>
                      <a:srgbClr val="DAE6E5"/>
                    </a:solidFill>
                  </a:tcPr>
                </a:tc>
              </a:tr>
            </a:tbl>
          </a:graphicData>
        </a:graphic>
      </p:graphicFrame>
      <p:grpSp>
        <p:nvGrpSpPr>
          <p:cNvPr id="24" name="组合 21"/>
          <p:cNvGrpSpPr/>
          <p:nvPr>
            <p:custDataLst>
              <p:tags r:id="rId4"/>
            </p:custDataLst>
          </p:nvPr>
        </p:nvGrpSpPr>
        <p:grpSpPr>
          <a:xfrm>
            <a:off x="8576945" y="3299460"/>
            <a:ext cx="3129280" cy="3226435"/>
            <a:chOff x="342900" y="3334385"/>
            <a:chExt cx="3129280" cy="3067051"/>
          </a:xfrm>
        </p:grpSpPr>
        <p:pic>
          <p:nvPicPr>
            <p:cNvPr id="25" name="Picture 6" descr="20068298015486"/>
            <p:cNvPicPr>
              <a:picLocks noChangeAspect="1" noChangeArrowheads="1"/>
            </p:cNvPicPr>
            <p:nvPr>
              <p:custDataLst>
                <p:tags r:id="rId5"/>
              </p:custDataLst>
            </p:nvPr>
          </p:nvPicPr>
          <p:blipFill>
            <a:blip r:embed="rId6">
              <a:clrChange>
                <a:clrFrom>
                  <a:srgbClr val="46789D"/>
                </a:clrFrom>
                <a:clrTo>
                  <a:srgbClr val="46789D">
                    <a:alpha val="0"/>
                  </a:srgbClr>
                </a:clrTo>
              </a:clrChange>
              <a:extLst>
                <a:ext uri="{28A0092B-C50C-407E-A947-70E740481C1C}">
                  <a14:useLocalDpi xmlns:a14="http://schemas.microsoft.com/office/drawing/2010/main" val="0"/>
                </a:ext>
              </a:extLst>
            </a:blip>
            <a:stretch>
              <a:fillRect/>
            </a:stretch>
          </p:blipFill>
          <p:spPr bwMode="auto">
            <a:xfrm>
              <a:off x="342900" y="3334385"/>
              <a:ext cx="2725764" cy="2827020"/>
            </a:xfrm>
            <a:prstGeom prst="rect">
              <a:avLst/>
            </a:prstGeom>
            <a:noFill/>
            <a:ln>
              <a:noFill/>
            </a:ln>
            <a:effectLst>
              <a:outerShdw blurRad="63500" sx="102000" sy="102000" algn="ct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20041423513426090"/>
            <p:cNvPicPr>
              <a:picLocks noChangeAspect="1" noChangeArrowheads="1"/>
            </p:cNvPicPr>
            <p:nvPr>
              <p:custDataLst>
                <p:tags r:id="rId7"/>
              </p:custDataLst>
            </p:nvPr>
          </p:nvPicPr>
          <p:blipFill>
            <a:blip r:embed="rId8">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bwMode="auto">
            <a:xfrm>
              <a:off x="1441342" y="4141410"/>
              <a:ext cx="2030838" cy="2260026"/>
            </a:xfrm>
            <a:prstGeom prst="rect">
              <a:avLst/>
            </a:prstGeom>
            <a:noFill/>
            <a:ln>
              <a:noFill/>
            </a:ln>
            <a:effectLst>
              <a:outerShdw blurRad="63500" sx="102000" sy="102000" algn="ct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圆角矩形 33"/>
          <p:cNvSpPr/>
          <p:nvPr>
            <p:custDataLst>
              <p:tags r:id="rId9"/>
            </p:custDataLst>
          </p:nvPr>
        </p:nvSpPr>
        <p:spPr>
          <a:xfrm>
            <a:off x="920115" y="2000250"/>
            <a:ext cx="1699260" cy="454660"/>
          </a:xfrm>
          <a:prstGeom prst="roundRect">
            <a:avLst/>
          </a:prstGeom>
          <a:solidFill>
            <a:srgbClr val="0F4B62"/>
          </a:solidFill>
          <a:ln w="1905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p>
            <a:pPr algn="ctr"/>
            <a:r>
              <a:rPr lang="zh-CN" altLang="en-US" sz="2800" b="1">
                <a:solidFill>
                  <a:srgbClr val="FFFF00"/>
                </a:solidFill>
                <a:uFillTx/>
                <a:latin typeface="宋体" panose="02010600030101010101" pitchFamily="2" charset="-122"/>
                <a:ea typeface="宋体" panose="02010600030101010101" pitchFamily="2" charset="-122"/>
                <a:hlinkClick r:id="rId10" action="ppaction://hlinksldjump"/>
              </a:rPr>
              <a:t>迁都洛阳</a:t>
            </a:r>
            <a:endParaRPr lang="zh-CN" altLang="en-US" sz="2800" b="1">
              <a:solidFill>
                <a:srgbClr val="FFFF00"/>
              </a:solidFill>
              <a:uFillTx/>
              <a:latin typeface="宋体" panose="02010600030101010101" pitchFamily="2" charset="-122"/>
              <a:ea typeface="宋体" panose="02010600030101010101" pitchFamily="2" charset="-122"/>
            </a:endParaRPr>
          </a:p>
        </p:txBody>
      </p:sp>
      <p:sp>
        <p:nvSpPr>
          <p:cNvPr id="7" name="圆角矩形 6"/>
          <p:cNvSpPr/>
          <p:nvPr>
            <p:custDataLst>
              <p:tags r:id="rId11"/>
            </p:custDataLst>
          </p:nvPr>
        </p:nvSpPr>
        <p:spPr>
          <a:xfrm>
            <a:off x="3339465" y="2458085"/>
            <a:ext cx="1452880" cy="421640"/>
          </a:xfrm>
          <a:prstGeom prst="roundRect">
            <a:avLst/>
          </a:prstGeom>
          <a:solidFill>
            <a:srgbClr val="0F4B62"/>
          </a:solidFill>
          <a:ln w="1905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p>
            <a:pPr algn="ctr"/>
            <a:r>
              <a:rPr lang="zh-CN" altLang="en-US" sz="2800" b="1">
                <a:solidFill>
                  <a:schemeClr val="bg1"/>
                </a:solidFill>
                <a:uFillTx/>
                <a:latin typeface="宋体" panose="02010600030101010101" pitchFamily="2" charset="-122"/>
                <a:ea typeface="宋体" panose="02010600030101010101" pitchFamily="2" charset="-122"/>
              </a:rPr>
              <a:t>改汉姓</a:t>
            </a:r>
            <a:endParaRPr lang="zh-CN" altLang="en-US" sz="2800" b="1">
              <a:solidFill>
                <a:schemeClr val="bg1"/>
              </a:solidFill>
              <a:uFillTx/>
              <a:latin typeface="宋体" panose="02010600030101010101" pitchFamily="2" charset="-122"/>
              <a:ea typeface="宋体" panose="02010600030101010101" pitchFamily="2" charset="-122"/>
            </a:endParaRPr>
          </a:p>
        </p:txBody>
      </p:sp>
      <p:sp>
        <p:nvSpPr>
          <p:cNvPr id="8" name="圆角矩形 7"/>
          <p:cNvSpPr/>
          <p:nvPr>
            <p:custDataLst>
              <p:tags r:id="rId12"/>
            </p:custDataLst>
          </p:nvPr>
        </p:nvSpPr>
        <p:spPr>
          <a:xfrm>
            <a:off x="5234305" y="2458085"/>
            <a:ext cx="1409700" cy="421640"/>
          </a:xfrm>
          <a:prstGeom prst="roundRect">
            <a:avLst/>
          </a:prstGeom>
          <a:solidFill>
            <a:srgbClr val="0F4B62"/>
          </a:solidFill>
          <a:ln w="1905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p>
            <a:pPr algn="ctr"/>
            <a:r>
              <a:rPr lang="zh-CN" altLang="en-US" sz="2800" b="1">
                <a:solidFill>
                  <a:schemeClr val="bg1"/>
                </a:solidFill>
                <a:uFillTx/>
                <a:latin typeface="宋体" panose="02010600030101010101" pitchFamily="2" charset="-122"/>
                <a:ea typeface="宋体" panose="02010600030101010101" pitchFamily="2" charset="-122"/>
              </a:rPr>
              <a:t>说汉话</a:t>
            </a:r>
            <a:endParaRPr lang="zh-CN" altLang="en-US" sz="2800" b="1">
              <a:solidFill>
                <a:schemeClr val="bg1"/>
              </a:solidFill>
              <a:uFillTx/>
              <a:latin typeface="宋体" panose="02010600030101010101" pitchFamily="2" charset="-122"/>
              <a:ea typeface="宋体" panose="02010600030101010101" pitchFamily="2" charset="-122"/>
            </a:endParaRPr>
          </a:p>
        </p:txBody>
      </p:sp>
      <p:sp>
        <p:nvSpPr>
          <p:cNvPr id="10" name="圆角矩形 9"/>
          <p:cNvSpPr/>
          <p:nvPr>
            <p:custDataLst>
              <p:tags r:id="rId13"/>
            </p:custDataLst>
          </p:nvPr>
        </p:nvSpPr>
        <p:spPr>
          <a:xfrm>
            <a:off x="7085965" y="2457450"/>
            <a:ext cx="1409700" cy="421640"/>
          </a:xfrm>
          <a:prstGeom prst="roundRect">
            <a:avLst/>
          </a:prstGeom>
          <a:solidFill>
            <a:srgbClr val="0F4B62"/>
          </a:solidFill>
          <a:ln w="1905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p>
            <a:pPr algn="ctr"/>
            <a:r>
              <a:rPr lang="zh-CN" altLang="en-US" sz="2800" b="1">
                <a:solidFill>
                  <a:schemeClr val="bg1"/>
                </a:solidFill>
                <a:uFillTx/>
                <a:latin typeface="宋体" panose="02010600030101010101" pitchFamily="2" charset="-122"/>
                <a:ea typeface="宋体" panose="02010600030101010101" pitchFamily="2" charset="-122"/>
              </a:rPr>
              <a:t>通婚姻</a:t>
            </a:r>
            <a:endParaRPr lang="zh-CN" altLang="en-US" sz="2800" b="1">
              <a:solidFill>
                <a:schemeClr val="bg1"/>
              </a:solidFill>
              <a:uFillTx/>
              <a:latin typeface="宋体" panose="02010600030101010101" pitchFamily="2" charset="-122"/>
              <a:ea typeface="宋体" panose="02010600030101010101" pitchFamily="2" charset="-122"/>
            </a:endParaRPr>
          </a:p>
        </p:txBody>
      </p:sp>
      <p:sp>
        <p:nvSpPr>
          <p:cNvPr id="12" name="圆角矩形 11"/>
          <p:cNvSpPr/>
          <p:nvPr>
            <p:custDataLst>
              <p:tags r:id="rId14"/>
            </p:custDataLst>
          </p:nvPr>
        </p:nvSpPr>
        <p:spPr>
          <a:xfrm>
            <a:off x="9315450" y="2458085"/>
            <a:ext cx="1409700" cy="421640"/>
          </a:xfrm>
          <a:prstGeom prst="roundRect">
            <a:avLst/>
          </a:prstGeom>
          <a:solidFill>
            <a:srgbClr val="0F4B62"/>
          </a:solidFill>
          <a:ln w="1905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p>
            <a:pPr algn="ctr"/>
            <a:r>
              <a:rPr lang="zh-CN" altLang="en-US" sz="2800" b="1">
                <a:solidFill>
                  <a:schemeClr val="bg1"/>
                </a:solidFill>
                <a:uFillTx/>
                <a:latin typeface="宋体" panose="02010600030101010101" pitchFamily="2" charset="-122"/>
                <a:ea typeface="宋体" panose="02010600030101010101" pitchFamily="2" charset="-122"/>
              </a:rPr>
              <a:t>易服饰</a:t>
            </a:r>
            <a:endParaRPr lang="zh-CN" altLang="en-US" sz="2800" b="1">
              <a:solidFill>
                <a:schemeClr val="bg1"/>
              </a:solidFill>
              <a:uFillTx/>
              <a:latin typeface="宋体" panose="02010600030101010101" pitchFamily="2" charset="-122"/>
              <a:ea typeface="宋体" panose="02010600030101010101" pitchFamily="2" charset="-122"/>
            </a:endParaRPr>
          </a:p>
        </p:txBody>
      </p:sp>
      <p:sp>
        <p:nvSpPr>
          <p:cNvPr id="13" name="文本框 12"/>
          <p:cNvSpPr txBox="1"/>
          <p:nvPr>
            <p:custDataLst>
              <p:tags r:id="rId15"/>
            </p:custDataLst>
          </p:nvPr>
        </p:nvSpPr>
        <p:spPr>
          <a:xfrm>
            <a:off x="3042285" y="1829435"/>
            <a:ext cx="7129145" cy="521970"/>
          </a:xfrm>
          <a:prstGeom prst="rect">
            <a:avLst/>
          </a:prstGeom>
          <a:noFill/>
        </p:spPr>
        <p:txBody>
          <a:bodyPr wrap="square" rtlCol="0" anchor="t">
            <a:spAutoFit/>
          </a:bodyPr>
          <a:p>
            <a:r>
              <a:rPr lang="zh-CN" altLang="en-US" sz="2800" b="1">
                <a:solidFill>
                  <a:srgbClr val="FF0000"/>
                </a:solidFill>
                <a:latin typeface="微软雅黑" panose="020B0503020204020204" charset="-122"/>
                <a:ea typeface="微软雅黑" panose="020B0503020204020204" charset="-122"/>
              </a:rPr>
              <a:t>实质：少数民族政权自上而下的封建化改革。</a:t>
            </a:r>
            <a:endParaRPr lang="zh-CN" altLang="en-US" sz="2800" b="1">
              <a:solidFill>
                <a:srgbClr val="FF0000"/>
              </a:solidFill>
              <a:latin typeface="微软雅黑" panose="020B0503020204020204" charset="-122"/>
              <a:ea typeface="微软雅黑" panose="020B0503020204020204" charset="-122"/>
            </a:endParaRPr>
          </a:p>
        </p:txBody>
      </p:sp>
      <p:sp>
        <p:nvSpPr>
          <p:cNvPr id="14" name="文本框 13"/>
          <p:cNvSpPr txBox="1"/>
          <p:nvPr>
            <p:custDataLst>
              <p:tags r:id="rId16"/>
            </p:custDataLst>
          </p:nvPr>
        </p:nvSpPr>
        <p:spPr>
          <a:xfrm>
            <a:off x="383540" y="1416685"/>
            <a:ext cx="2251710" cy="460375"/>
          </a:xfrm>
          <a:prstGeom prst="rect">
            <a:avLst/>
          </a:prstGeom>
          <a:noFill/>
        </p:spPr>
        <p:txBody>
          <a:bodyPr wrap="square" rtlCol="0">
            <a:spAutoFit/>
          </a:bodyPr>
          <a:p>
            <a:r>
              <a:rPr lang="zh-CN" altLang="en-US" sz="2400" b="1">
                <a:latin typeface="黑体" panose="02010609060101010101" pitchFamily="49" charset="-122"/>
                <a:ea typeface="黑体" panose="02010609060101010101" pitchFamily="49" charset="-122"/>
                <a:cs typeface="黑体" panose="02010609060101010101" pitchFamily="49" charset="-122"/>
              </a:rPr>
              <a:t>（</a:t>
            </a:r>
            <a:r>
              <a:rPr lang="en-US" altLang="zh-CN" sz="2400" b="1">
                <a:latin typeface="黑体" panose="02010609060101010101" pitchFamily="49" charset="-122"/>
                <a:ea typeface="黑体" panose="02010609060101010101" pitchFamily="49" charset="-122"/>
                <a:cs typeface="黑体" panose="02010609060101010101" pitchFamily="49" charset="-122"/>
              </a:rPr>
              <a:t>3</a:t>
            </a:r>
            <a:r>
              <a:rPr lang="zh-CN" altLang="en-US" sz="2400" b="1">
                <a:latin typeface="黑体" panose="02010609060101010101" pitchFamily="49" charset="-122"/>
                <a:ea typeface="黑体" panose="02010609060101010101" pitchFamily="49" charset="-122"/>
                <a:cs typeface="黑体" panose="02010609060101010101" pitchFamily="49" charset="-122"/>
              </a:rPr>
              <a:t>）内容</a:t>
            </a:r>
            <a:endParaRPr lang="zh-CN" altLang="en-US" sz="2400" b="1">
              <a:latin typeface="黑体" panose="02010609060101010101" pitchFamily="49" charset="-122"/>
              <a:ea typeface="黑体" panose="02010609060101010101" pitchFamily="49" charset="-122"/>
              <a:cs typeface="黑体" panose="02010609060101010101" pitchFamily="49" charset="-122"/>
            </a:endParaRPr>
          </a:p>
        </p:txBody>
      </p:sp>
      <p:sp>
        <p:nvSpPr>
          <p:cNvPr id="15" name="文本框 14"/>
          <p:cNvSpPr txBox="1"/>
          <p:nvPr>
            <p:custDataLst>
              <p:tags r:id="rId17"/>
            </p:custDataLst>
          </p:nvPr>
        </p:nvSpPr>
        <p:spPr>
          <a:xfrm>
            <a:off x="140970" y="771525"/>
            <a:ext cx="9737725" cy="521970"/>
          </a:xfrm>
          <a:prstGeom prst="rect">
            <a:avLst/>
          </a:prstGeom>
          <a:noFill/>
        </p:spPr>
        <p:txBody>
          <a:bodyPr wrap="square" rtlCol="0" anchor="t">
            <a:spAutoFit/>
          </a:bodyPr>
          <a:p>
            <a:pPr algn="l"/>
            <a:r>
              <a:rPr sz="2800" b="1">
                <a:latin typeface="微软雅黑" panose="020B0503020204020204" charset="-122"/>
                <a:ea typeface="微软雅黑" panose="020B0503020204020204" charset="-122"/>
                <a:cs typeface="微软雅黑" panose="020B0503020204020204" charset="-122"/>
                <a:sym typeface="+mn-ea"/>
              </a:rPr>
              <a:t>（二）</a:t>
            </a:r>
            <a:r>
              <a:rPr sz="2800" b="1" smtClean="0">
                <a:latin typeface="微软雅黑" panose="020B0503020204020204" charset="-122"/>
                <a:ea typeface="微软雅黑" panose="020B0503020204020204" charset="-122"/>
                <a:cs typeface="微软雅黑" panose="020B0503020204020204" charset="-122"/>
                <a:sym typeface="+mn-ea"/>
              </a:rPr>
              <a:t>南北朝时期——北魏孝文帝改革（行汉化，促融合）</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16" name="组合 15"/>
          <p:cNvGrpSpPr/>
          <p:nvPr>
            <p:custDataLst>
              <p:tags r:id="rId18"/>
            </p:custDataLst>
          </p:nvPr>
        </p:nvGrpSpPr>
        <p:grpSpPr>
          <a:xfrm>
            <a:off x="0" y="10130"/>
            <a:ext cx="11729720" cy="638175"/>
            <a:chOff x="26" y="122"/>
            <a:chExt cx="18472" cy="1005"/>
          </a:xfrm>
        </p:grpSpPr>
        <p:grpSp>
          <p:nvGrpSpPr>
            <p:cNvPr id="17" name="组合 16"/>
            <p:cNvGrpSpPr/>
            <p:nvPr>
              <p:custDataLst>
                <p:tags r:id="rId19"/>
              </p:custDataLst>
            </p:nvPr>
          </p:nvGrpSpPr>
          <p:grpSpPr>
            <a:xfrm>
              <a:off x="5005" y="877"/>
              <a:ext cx="13493" cy="250"/>
              <a:chOff x="5005" y="877"/>
              <a:chExt cx="13493" cy="250"/>
            </a:xfrm>
          </p:grpSpPr>
          <p:cxnSp>
            <p:nvCxnSpPr>
              <p:cNvPr id="18" name="直接连接符 17"/>
              <p:cNvCxnSpPr/>
              <p:nvPr>
                <p:custDataLst>
                  <p:tags r:id="rId20"/>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21"/>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22"/>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bldLvl="0" animBg="1"/>
      <p:bldP spid="8" grpId="0" bldLvl="0" animBg="1"/>
      <p:bldP spid="10" grpId="0" bldLvl="0" animBg="1"/>
      <p:bldP spid="12" grpId="0" bldLvl="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2"/>
          <a:stretch>
            <a:fillRect/>
          </a:stretch>
        </p:blipFill>
        <p:spPr>
          <a:xfrm>
            <a:off x="317500" y="1061720"/>
            <a:ext cx="5424805" cy="5535295"/>
          </a:xfrm>
          <a:prstGeom prst="rect">
            <a:avLst/>
          </a:prstGeom>
          <a:ln w="12700" cmpd="sng">
            <a:solidFill>
              <a:schemeClr val="tx1"/>
            </a:solidFill>
            <a:prstDash val="solid"/>
          </a:ln>
          <a:effectLst>
            <a:outerShdw blurRad="63500" sx="102000" sy="102000" algn="ctr" rotWithShape="0">
              <a:prstClr val="black">
                <a:alpha val="40000"/>
              </a:prstClr>
            </a:outerShdw>
          </a:effectLst>
        </p:spPr>
      </p:pic>
      <p:sp>
        <p:nvSpPr>
          <p:cNvPr id="18" name="Text Box 9"/>
          <p:cNvSpPr txBox="1"/>
          <p:nvPr>
            <p:custDataLst>
              <p:tags r:id="rId3"/>
            </p:custDataLst>
          </p:nvPr>
        </p:nvSpPr>
        <p:spPr>
          <a:xfrm>
            <a:off x="5918835" y="389890"/>
            <a:ext cx="6010910" cy="583565"/>
          </a:xfrm>
          <a:prstGeom prst="rect">
            <a:avLst/>
          </a:prstGeom>
          <a:noFill/>
          <a:ln w="9525">
            <a:noFill/>
          </a:ln>
        </p:spPr>
        <p:txBody>
          <a:bodyPr wrap="square">
            <a:spAutoFit/>
          </a:bodyPr>
          <a:lstStyle/>
          <a:p>
            <a:r>
              <a:rPr lang="zh-CN" altLang="en-US" sz="3200" b="1">
                <a:latin typeface="微软雅黑" panose="020B0503020204020204" charset="-122"/>
                <a:ea typeface="微软雅黑" panose="020B0503020204020204" charset="-122"/>
              </a:rPr>
              <a:t>思考：孝文帝迁都的理由有哪些？</a:t>
            </a:r>
            <a:endParaRPr lang="zh-CN" altLang="en-US" sz="3200" b="1">
              <a:latin typeface="微软雅黑" panose="020B0503020204020204" charset="-122"/>
              <a:ea typeface="微软雅黑" panose="020B0503020204020204" charset="-122"/>
            </a:endParaRPr>
          </a:p>
        </p:txBody>
      </p:sp>
      <p:sp>
        <p:nvSpPr>
          <p:cNvPr id="19" name="文本框 18"/>
          <p:cNvSpPr txBox="1"/>
          <p:nvPr>
            <p:custDataLst>
              <p:tags r:id="rId4"/>
            </p:custDataLst>
          </p:nvPr>
        </p:nvSpPr>
        <p:spPr>
          <a:xfrm>
            <a:off x="6011545" y="1251585"/>
            <a:ext cx="5825490" cy="4831080"/>
          </a:xfrm>
          <a:prstGeom prst="rect">
            <a:avLst/>
          </a:prstGeom>
          <a:noFill/>
        </p:spPr>
        <p:txBody>
          <a:bodyPr wrap="square" rtlCol="0" anchor="t">
            <a:spAutoFit/>
          </a:bodyPr>
          <a:lstStyle/>
          <a:p>
            <a:r>
              <a:rPr lang="zh-CN" altLang="en-US" sz="2800" b="1">
                <a:solidFill>
                  <a:srgbClr val="FF0000"/>
                </a:solidFill>
                <a:latin typeface="楷体" panose="02010609060101010101" charset="-122"/>
                <a:ea typeface="楷体" panose="02010609060101010101" charset="-122"/>
                <a:sym typeface="+mn-ea"/>
              </a:rPr>
              <a:t>①政治：</a:t>
            </a:r>
            <a:r>
              <a:rPr lang="zh-CN" altLang="en-US" sz="2800" b="1">
                <a:solidFill>
                  <a:schemeClr val="tx1"/>
                </a:solidFill>
                <a:latin typeface="楷体" panose="02010609060101010101" charset="-122"/>
                <a:ea typeface="楷体" panose="02010609060101010101" charset="-122"/>
                <a:sym typeface="+mn-ea"/>
              </a:rPr>
              <a:t>远离平城（保守贵族集中），有利于减少改革的阻力；</a:t>
            </a:r>
            <a:r>
              <a:rPr lang="zh-CN" altLang="en-US" sz="2800" b="1">
                <a:latin typeface="楷体" panose="02010609060101010101" charset="-122"/>
                <a:ea typeface="楷体" panose="02010609060101010101" charset="-122"/>
                <a:sym typeface="+mn-ea"/>
              </a:rPr>
              <a:t>推进汉化政策，加强统治。</a:t>
            </a:r>
            <a:endParaRPr lang="zh-CN" altLang="en-US" sz="2800" b="1">
              <a:solidFill>
                <a:srgbClr val="FF0000"/>
              </a:solidFill>
              <a:latin typeface="楷体" panose="02010609060101010101" charset="-122"/>
              <a:ea typeface="楷体" panose="02010609060101010101" charset="-122"/>
              <a:sym typeface="+mn-ea"/>
            </a:endParaRPr>
          </a:p>
          <a:p>
            <a:r>
              <a:rPr lang="zh-CN" altLang="en-US" sz="2800" b="1">
                <a:solidFill>
                  <a:srgbClr val="FF0000"/>
                </a:solidFill>
                <a:latin typeface="楷体" panose="02010609060101010101" charset="-122"/>
                <a:ea typeface="楷体" panose="02010609060101010101" charset="-122"/>
                <a:sym typeface="+mn-ea"/>
              </a:rPr>
              <a:t>②经济：</a:t>
            </a:r>
            <a:r>
              <a:rPr lang="zh-CN" altLang="en-US" sz="2800" b="1">
                <a:latin typeface="楷体" panose="02010609060101010101" charset="-122"/>
                <a:ea typeface="楷体" panose="02010609060101010101" charset="-122"/>
                <a:sym typeface="+mn-ea"/>
              </a:rPr>
              <a:t>平城经济落后，无水路漕运，粮食供给困难。</a:t>
            </a:r>
            <a:endParaRPr lang="zh-CN" altLang="en-US" sz="2800" b="1">
              <a:latin typeface="楷体" panose="02010609060101010101" charset="-122"/>
              <a:ea typeface="楷体" panose="02010609060101010101" charset="-122"/>
              <a:sym typeface="+mn-ea"/>
            </a:endParaRPr>
          </a:p>
          <a:p>
            <a:r>
              <a:rPr lang="zh-CN" altLang="en-US" sz="2800" b="1">
                <a:solidFill>
                  <a:srgbClr val="FF0000"/>
                </a:solidFill>
                <a:latin typeface="楷体" panose="02010609060101010101" charset="-122"/>
                <a:ea typeface="楷体" panose="02010609060101010101" charset="-122"/>
                <a:sym typeface="+mn-ea"/>
              </a:rPr>
              <a:t>③军事：</a:t>
            </a:r>
            <a:r>
              <a:rPr lang="zh-CN" altLang="en-US" sz="2800" b="1">
                <a:latin typeface="楷体" panose="02010609060101010101" charset="-122"/>
                <a:ea typeface="楷体" panose="02010609060101010101" charset="-122"/>
                <a:sym typeface="+mn-ea"/>
              </a:rPr>
              <a:t>与北边柔然相毗邻，很不安全。</a:t>
            </a:r>
            <a:endParaRPr lang="zh-CN" altLang="en-US" sz="2800" b="1">
              <a:latin typeface="楷体" panose="02010609060101010101" charset="-122"/>
              <a:ea typeface="楷体" panose="02010609060101010101" charset="-122"/>
              <a:sym typeface="+mn-ea"/>
            </a:endParaRPr>
          </a:p>
          <a:p>
            <a:r>
              <a:rPr lang="zh-CN" altLang="en-US" sz="2800" b="1">
                <a:solidFill>
                  <a:srgbClr val="FF0000"/>
                </a:solidFill>
                <a:latin typeface="楷体" panose="02010609060101010101" charset="-122"/>
                <a:ea typeface="楷体" panose="02010609060101010101" charset="-122"/>
                <a:sym typeface="+mn-ea"/>
              </a:rPr>
              <a:t>④地理：洛阳地处中原，文化先进，</a:t>
            </a:r>
            <a:endParaRPr lang="zh-CN" altLang="en-US" sz="2800" b="1">
              <a:solidFill>
                <a:srgbClr val="FF0000"/>
              </a:solidFill>
              <a:latin typeface="楷体" panose="02010609060101010101" charset="-122"/>
              <a:ea typeface="楷体" panose="02010609060101010101" charset="-122"/>
              <a:sym typeface="+mn-ea"/>
            </a:endParaRPr>
          </a:p>
          <a:p>
            <a:r>
              <a:rPr lang="zh-CN" altLang="en-US" sz="2800" b="1">
                <a:latin typeface="楷体" panose="02010609060101010101" charset="-122"/>
                <a:ea typeface="楷体" panose="02010609060101010101" charset="-122"/>
                <a:sym typeface="+mn-ea"/>
              </a:rPr>
              <a:t>地理位置重要；</a:t>
            </a:r>
            <a:endParaRPr lang="zh-CN" altLang="en-US" sz="2800" b="1">
              <a:latin typeface="楷体" panose="02010609060101010101" charset="-122"/>
              <a:ea typeface="楷体" panose="02010609060101010101" charset="-122"/>
              <a:sym typeface="+mn-ea"/>
            </a:endParaRPr>
          </a:p>
          <a:p>
            <a:r>
              <a:rPr lang="zh-CN" altLang="en-US" sz="2800" b="1">
                <a:solidFill>
                  <a:srgbClr val="FF0000"/>
                </a:solidFill>
                <a:latin typeface="楷体" panose="02010609060101010101" charset="-122"/>
                <a:ea typeface="楷体" panose="02010609060101010101" charset="-122"/>
                <a:sym typeface="+mn-ea"/>
              </a:rPr>
              <a:t>⑤文化：</a:t>
            </a:r>
            <a:r>
              <a:rPr lang="zh-CN" altLang="en-US" sz="2800" b="1">
                <a:latin typeface="楷体" panose="02010609060101010101" charset="-122"/>
                <a:ea typeface="楷体" panose="02010609060101010101" charset="-122"/>
                <a:sym typeface="+mn-ea"/>
              </a:rPr>
              <a:t>洛阳本为中原的政治经济文化中心，</a:t>
            </a:r>
            <a:endParaRPr lang="zh-CN" altLang="en-US" sz="2800" b="1">
              <a:latin typeface="楷体" panose="02010609060101010101" charset="-122"/>
              <a:ea typeface="楷体" panose="02010609060101010101" charset="-122"/>
              <a:sym typeface="+mn-ea"/>
            </a:endParaRPr>
          </a:p>
        </p:txBody>
      </p:sp>
      <p:sp>
        <p:nvSpPr>
          <p:cNvPr id="2" name="左箭头 1">
            <a:hlinkClick r:id="rId5" action="ppaction://hlinksldjump"/>
          </p:cNvPr>
          <p:cNvSpPr/>
          <p:nvPr/>
        </p:nvSpPr>
        <p:spPr>
          <a:xfrm>
            <a:off x="10732135" y="6082665"/>
            <a:ext cx="849630" cy="3790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2"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187325" y="1511300"/>
            <a:ext cx="2103120" cy="534035"/>
          </a:xfrm>
          <a:prstGeom prst="rect">
            <a:avLst/>
          </a:prstGeom>
          <a:noFill/>
        </p:spPr>
        <p:txBody>
          <a:bodyPr wrap="square" rtlCol="0" anchor="t">
            <a:spAutoFit/>
          </a:bodyPr>
          <a:p>
            <a:pPr fontAlgn="auto">
              <a:lnSpc>
                <a:spcPct val="120000"/>
              </a:lnSpc>
            </a:pPr>
            <a:r>
              <a:rPr lang="zh-CN" sz="2400" b="1">
                <a:latin typeface="宋体" panose="02010600030101010101" pitchFamily="2" charset="-122"/>
                <a:ea typeface="宋体" panose="02010600030101010101" pitchFamily="2" charset="-122"/>
                <a:sym typeface="+mn-ea"/>
              </a:rPr>
              <a:t>（</a:t>
            </a:r>
            <a:r>
              <a:rPr lang="en-US" altLang="zh-CN" sz="2400" b="1">
                <a:latin typeface="宋体" panose="02010600030101010101" pitchFamily="2" charset="-122"/>
                <a:ea typeface="宋体" panose="02010600030101010101" pitchFamily="2" charset="-122"/>
                <a:sym typeface="+mn-ea"/>
              </a:rPr>
              <a:t>4</a:t>
            </a:r>
            <a:r>
              <a:rPr lang="zh-CN" sz="2400" b="1">
                <a:latin typeface="宋体" panose="02010600030101010101" pitchFamily="2" charset="-122"/>
                <a:ea typeface="宋体" panose="02010600030101010101" pitchFamily="2" charset="-122"/>
                <a:sym typeface="+mn-ea"/>
              </a:rPr>
              <a:t>）</a:t>
            </a:r>
            <a:r>
              <a:rPr lang="zh-CN" altLang="en-US" sz="2400" b="1">
                <a:latin typeface="宋体" panose="02010600030101010101" pitchFamily="2" charset="-122"/>
                <a:ea typeface="宋体" panose="02010600030101010101" pitchFamily="2" charset="-122"/>
                <a:sym typeface="+mn-ea"/>
              </a:rPr>
              <a:t>影响</a:t>
            </a:r>
            <a:endParaRPr lang="zh-CN" altLang="en-US" sz="2400" b="1">
              <a:latin typeface="宋体" panose="02010600030101010101" pitchFamily="2" charset="-122"/>
              <a:ea typeface="宋体" panose="02010600030101010101" pitchFamily="2" charset="-122"/>
              <a:sym typeface="+mn-ea"/>
            </a:endParaRPr>
          </a:p>
        </p:txBody>
      </p:sp>
      <p:sp>
        <p:nvSpPr>
          <p:cNvPr id="14" name="文本框 13"/>
          <p:cNvSpPr txBox="1"/>
          <p:nvPr>
            <p:custDataLst>
              <p:tags r:id="rId2"/>
            </p:custDataLst>
          </p:nvPr>
        </p:nvSpPr>
        <p:spPr>
          <a:xfrm>
            <a:off x="0" y="2118360"/>
            <a:ext cx="5888990" cy="4632960"/>
          </a:xfrm>
          <a:prstGeom prst="rect">
            <a:avLst/>
          </a:prstGeom>
          <a:noFill/>
        </p:spPr>
        <p:txBody>
          <a:bodyPr wrap="square" rtlCol="0" anchor="t">
            <a:noAutofit/>
          </a:bodyPr>
          <a:p>
            <a:pPr indent="0" algn="just" fontAlgn="auto">
              <a:lnSpc>
                <a:spcPct val="125000"/>
              </a:lnSpc>
            </a:pPr>
            <a:r>
              <a:rPr lang="zh-CN" altLang="en-US" sz="2400">
                <a:latin typeface="黑体" panose="02010609060101010101" pitchFamily="49" charset="-122"/>
                <a:ea typeface="黑体" panose="02010609060101010101" pitchFamily="49" charset="-122"/>
              </a:rPr>
              <a:t>①</a:t>
            </a:r>
            <a:r>
              <a:rPr lang="zh-CN" altLang="en-US" sz="2400">
                <a:latin typeface="黑体" panose="02010609060101010101" pitchFamily="49" charset="-122"/>
                <a:ea typeface="黑体" panose="02010609060101010101" pitchFamily="49" charset="-122"/>
                <a:sym typeface="+mn-ea"/>
              </a:rPr>
              <a:t>加快了</a:t>
            </a:r>
            <a:r>
              <a:rPr lang="zh-CN" altLang="en-US" sz="2400">
                <a:solidFill>
                  <a:srgbClr val="FF0000"/>
                </a:solidFill>
                <a:latin typeface="黑体" panose="02010609060101010101" pitchFamily="49" charset="-122"/>
                <a:ea typeface="黑体" panose="02010609060101010101" pitchFamily="49" charset="-122"/>
                <a:sym typeface="+mn-ea"/>
              </a:rPr>
              <a:t>封建化</a:t>
            </a:r>
            <a:r>
              <a:rPr lang="zh-CN" altLang="en-US" sz="2400">
                <a:latin typeface="黑体" panose="02010609060101010101" pitchFamily="49" charset="-122"/>
                <a:ea typeface="黑体" panose="02010609060101010101" pitchFamily="49" charset="-122"/>
                <a:sym typeface="+mn-ea"/>
              </a:rPr>
              <a:t>进程，</a:t>
            </a:r>
            <a:r>
              <a:rPr lang="zh-CN" altLang="en-US" sz="2400">
                <a:solidFill>
                  <a:srgbClr val="C00000"/>
                </a:solidFill>
                <a:latin typeface="黑体" panose="02010609060101010101" pitchFamily="49" charset="-122"/>
                <a:ea typeface="黑体" panose="02010609060101010101" pitchFamily="49" charset="-122"/>
              </a:rPr>
              <a:t>巩固了政权，促进了社会经济的发展；</a:t>
            </a:r>
            <a:endParaRPr lang="zh-CN" altLang="en-US" sz="2400">
              <a:latin typeface="黑体" panose="02010609060101010101" pitchFamily="49" charset="-122"/>
              <a:ea typeface="黑体" panose="02010609060101010101" pitchFamily="49" charset="-122"/>
            </a:endParaRPr>
          </a:p>
          <a:p>
            <a:pPr indent="0" algn="just" fontAlgn="auto">
              <a:lnSpc>
                <a:spcPct val="125000"/>
              </a:lnSpc>
            </a:pPr>
            <a:r>
              <a:rPr lang="zh-CN" altLang="en-US" sz="2400">
                <a:latin typeface="黑体" panose="02010609060101010101" pitchFamily="49" charset="-122"/>
                <a:ea typeface="黑体" panose="02010609060101010101" pitchFamily="49" charset="-122"/>
              </a:rPr>
              <a:t>②</a:t>
            </a:r>
            <a:r>
              <a:rPr lang="zh-CN" altLang="en-US" sz="2400">
                <a:solidFill>
                  <a:srgbClr val="C00000"/>
                </a:solidFill>
                <a:latin typeface="黑体" panose="02010609060101010101" pitchFamily="49" charset="-122"/>
                <a:ea typeface="黑体" panose="02010609060101010101" pitchFamily="49" charset="-122"/>
              </a:rPr>
              <a:t>加快了北方各族人民的交融，</a:t>
            </a:r>
            <a:r>
              <a:rPr sz="2400">
                <a:latin typeface="黑体" panose="02010609060101010101" pitchFamily="49" charset="-122"/>
                <a:ea typeface="黑体" panose="02010609060101010101" pitchFamily="49" charset="-122"/>
                <a:sym typeface="+mn-ea"/>
              </a:rPr>
              <a:t>缓和了民族矛盾，缩小了南北差距，</a:t>
            </a:r>
            <a:r>
              <a:rPr lang="zh-CN" altLang="en-US" sz="2400">
                <a:solidFill>
                  <a:srgbClr val="C00000"/>
                </a:solidFill>
                <a:latin typeface="黑体" panose="02010609060101010101" pitchFamily="49" charset="-122"/>
                <a:ea typeface="黑体" panose="02010609060101010101" pitchFamily="49" charset="-122"/>
              </a:rPr>
              <a:t>为隋唐统一奠定基础，</a:t>
            </a:r>
            <a:r>
              <a:rPr lang="zh-CN" altLang="en-US" sz="2400">
                <a:latin typeface="黑体" panose="02010609060101010101" pitchFamily="49" charset="-122"/>
                <a:ea typeface="黑体" panose="02010609060101010101" pitchFamily="49" charset="-122"/>
              </a:rPr>
              <a:t>为中国统一多民族国家的发展做出了重要贡献。</a:t>
            </a:r>
            <a:endParaRPr lang="zh-CN" altLang="en-US" sz="2400">
              <a:latin typeface="黑体" panose="02010609060101010101" pitchFamily="49" charset="-122"/>
              <a:ea typeface="黑体" panose="02010609060101010101" pitchFamily="49" charset="-122"/>
            </a:endParaRPr>
          </a:p>
          <a:p>
            <a:pPr indent="0" algn="just" fontAlgn="auto">
              <a:lnSpc>
                <a:spcPct val="125000"/>
              </a:lnSpc>
            </a:pPr>
            <a:r>
              <a:rPr lang="zh-CN" altLang="en-US" sz="2400" smtClean="0">
                <a:latin typeface="黑体" panose="02010609060101010101" pitchFamily="49" charset="-122"/>
                <a:ea typeface="黑体" panose="02010609060101010101" pitchFamily="49" charset="-122"/>
                <a:sym typeface="+mn-ea"/>
              </a:rPr>
              <a:t>③</a:t>
            </a:r>
            <a:r>
              <a:rPr lang="zh-CN" altLang="en-US" sz="2400">
                <a:solidFill>
                  <a:srgbClr val="FF0000"/>
                </a:solidFill>
                <a:latin typeface="黑体" panose="02010609060101010101" pitchFamily="49" charset="-122"/>
                <a:ea typeface="黑体" panose="02010609060101010101" pitchFamily="49" charset="-122"/>
                <a:sym typeface="+mn-ea"/>
              </a:rPr>
              <a:t>改革激化了统治阶级内部矛盾；过于汉化失掉了民族的尚武精神</a:t>
            </a:r>
            <a:r>
              <a:rPr lang="zh-CN" altLang="en-US" sz="2400" smtClean="0">
                <a:solidFill>
                  <a:srgbClr val="FF0000"/>
                </a:solidFill>
                <a:latin typeface="黑体" panose="02010609060101010101" pitchFamily="49" charset="-122"/>
                <a:ea typeface="黑体" panose="02010609060101010101" pitchFamily="49" charset="-122"/>
                <a:sym typeface="+mn-ea"/>
              </a:rPr>
              <a:t>。</a:t>
            </a:r>
            <a:r>
              <a:rPr sz="2400">
                <a:latin typeface="黑体" panose="02010609060101010101" pitchFamily="49" charset="-122"/>
                <a:ea typeface="黑体" panose="02010609060101010101" pitchFamily="49" charset="-122"/>
                <a:cs typeface="微软雅黑" panose="020B0503020204020204" charset="-122"/>
                <a:sym typeface="+mn-ea"/>
              </a:rPr>
              <a:t>全面推行</a:t>
            </a:r>
            <a:r>
              <a:rPr sz="2400">
                <a:solidFill>
                  <a:srgbClr val="FF0000"/>
                </a:solidFill>
                <a:latin typeface="黑体" panose="02010609060101010101" pitchFamily="49" charset="-122"/>
                <a:ea typeface="黑体" panose="02010609060101010101" pitchFamily="49" charset="-122"/>
                <a:cs typeface="微软雅黑" panose="020B0503020204020204" charset="-122"/>
                <a:sym typeface="+mn-ea"/>
              </a:rPr>
              <a:t>汉化</a:t>
            </a:r>
            <a:r>
              <a:rPr sz="2400">
                <a:latin typeface="黑体" panose="02010609060101010101" pitchFamily="49" charset="-122"/>
                <a:ea typeface="黑体" panose="02010609060101010101" pitchFamily="49" charset="-122"/>
                <a:cs typeface="微软雅黑" panose="020B0503020204020204" charset="-122"/>
                <a:sym typeface="+mn-ea"/>
              </a:rPr>
              <a:t>，使</a:t>
            </a:r>
            <a:r>
              <a:rPr sz="2400">
                <a:solidFill>
                  <a:srgbClr val="FF0000"/>
                </a:solidFill>
                <a:latin typeface="黑体" panose="02010609060101010101" pitchFamily="49" charset="-122"/>
                <a:ea typeface="黑体" panose="02010609060101010101" pitchFamily="49" charset="-122"/>
                <a:cs typeface="微软雅黑" panose="020B0503020204020204" charset="-122"/>
                <a:sym typeface="+mn-ea"/>
              </a:rPr>
              <a:t>鲜卑族</a:t>
            </a:r>
            <a:r>
              <a:rPr sz="2400">
                <a:latin typeface="黑体" panose="02010609060101010101" pitchFamily="49" charset="-122"/>
                <a:ea typeface="黑体" panose="02010609060101010101" pitchFamily="49" charset="-122"/>
                <a:cs typeface="微软雅黑" panose="020B0503020204020204" charset="-122"/>
                <a:sym typeface="+mn-ea"/>
              </a:rPr>
              <a:t>丧失作为一个民族的独立性、主体性。</a:t>
            </a:r>
            <a:endParaRPr sz="2400">
              <a:latin typeface="黑体" panose="02010609060101010101" pitchFamily="49" charset="-122"/>
              <a:ea typeface="黑体" panose="02010609060101010101" pitchFamily="49" charset="-122"/>
              <a:cs typeface="微软雅黑" panose="020B0503020204020204" charset="-122"/>
              <a:sym typeface="+mn-ea"/>
            </a:endParaRPr>
          </a:p>
          <a:p>
            <a:pPr indent="0" algn="just" fontAlgn="auto">
              <a:lnSpc>
                <a:spcPct val="125000"/>
              </a:lnSpc>
            </a:pPr>
            <a:endParaRPr lang="zh-CN" altLang="en-US" sz="2400">
              <a:latin typeface="黑体" panose="02010609060101010101" pitchFamily="49" charset="-122"/>
              <a:ea typeface="黑体" panose="02010609060101010101" pitchFamily="49" charset="-122"/>
            </a:endParaRPr>
          </a:p>
          <a:p>
            <a:pPr algn="just" fontAlgn="auto">
              <a:lnSpc>
                <a:spcPct val="150000"/>
              </a:lnSpc>
            </a:pPr>
            <a:endParaRPr lang="zh-CN" altLang="en-US" sz="2400">
              <a:latin typeface="黑体" panose="02010609060101010101" pitchFamily="49" charset="-122"/>
              <a:ea typeface="黑体" panose="02010609060101010101" pitchFamily="49" charset="-122"/>
            </a:endParaRPr>
          </a:p>
        </p:txBody>
      </p:sp>
      <p:sp>
        <p:nvSpPr>
          <p:cNvPr id="15" name="灯片编号占位符 5"/>
          <p:cNvSpPr>
            <a:spLocks noGrp="1"/>
          </p:cNvSpPr>
          <p:nvPr>
            <p:custDataLst>
              <p:tags r:id="rId3"/>
            </p:custDataLst>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E99CB6-83D3-4507-9F54-D25699FF5941}" type="slidenum">
              <a:rPr lang="zh-CN" altLang="en-US"/>
            </a:fld>
            <a:endParaRPr lang="zh-CN" altLang="en-US" sz="1800">
              <a:solidFill>
                <a:schemeClr val="tx1"/>
              </a:solidFill>
            </a:endParaRPr>
          </a:p>
        </p:txBody>
      </p:sp>
      <p:pic>
        <p:nvPicPr>
          <p:cNvPr id="16" name="图片 15"/>
          <p:cNvPicPr>
            <a:picLocks noChangeAspect="1"/>
          </p:cNvPicPr>
          <p:nvPr>
            <p:custDataLst>
              <p:tags r:id="rId4"/>
            </p:custDataLst>
          </p:nvPr>
        </p:nvPicPr>
        <p:blipFill>
          <a:blip r:embed="rId5"/>
          <a:stretch>
            <a:fillRect/>
          </a:stretch>
        </p:blipFill>
        <p:spPr>
          <a:xfrm>
            <a:off x="8439150" y="1301750"/>
            <a:ext cx="3509645" cy="5219700"/>
          </a:xfrm>
          <a:prstGeom prst="rect">
            <a:avLst/>
          </a:prstGeom>
        </p:spPr>
      </p:pic>
      <p:pic>
        <p:nvPicPr>
          <p:cNvPr id="17" name="图片 16"/>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001385" y="1644650"/>
            <a:ext cx="2608580" cy="4267200"/>
          </a:xfrm>
          <a:prstGeom prst="rect">
            <a:avLst/>
          </a:prstGeom>
        </p:spPr>
      </p:pic>
      <p:sp>
        <p:nvSpPr>
          <p:cNvPr id="2" name="文本框 1"/>
          <p:cNvSpPr txBox="1"/>
          <p:nvPr>
            <p:custDataLst>
              <p:tags r:id="rId8"/>
            </p:custDataLst>
          </p:nvPr>
        </p:nvSpPr>
        <p:spPr>
          <a:xfrm>
            <a:off x="140970" y="771525"/>
            <a:ext cx="9737725" cy="521970"/>
          </a:xfrm>
          <a:prstGeom prst="rect">
            <a:avLst/>
          </a:prstGeom>
          <a:noFill/>
        </p:spPr>
        <p:txBody>
          <a:bodyPr wrap="square" rtlCol="0" anchor="t">
            <a:spAutoFit/>
          </a:bodyPr>
          <a:p>
            <a:pPr algn="l"/>
            <a:r>
              <a:rPr sz="2800" b="1">
                <a:latin typeface="微软雅黑" panose="020B0503020204020204" charset="-122"/>
                <a:ea typeface="微软雅黑" panose="020B0503020204020204" charset="-122"/>
                <a:cs typeface="微软雅黑" panose="020B0503020204020204" charset="-122"/>
                <a:sym typeface="+mn-ea"/>
              </a:rPr>
              <a:t>（二）</a:t>
            </a:r>
            <a:r>
              <a:rPr sz="2800" b="1" smtClean="0">
                <a:latin typeface="微软雅黑" panose="020B0503020204020204" charset="-122"/>
                <a:ea typeface="微软雅黑" panose="020B0503020204020204" charset="-122"/>
                <a:cs typeface="微软雅黑" panose="020B0503020204020204" charset="-122"/>
                <a:sym typeface="+mn-ea"/>
              </a:rPr>
              <a:t>南北朝时期——北魏孝文帝改革（行汉化，促融合）</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4" name="组合 3"/>
          <p:cNvGrpSpPr/>
          <p:nvPr>
            <p:custDataLst>
              <p:tags r:id="rId9"/>
            </p:custDataLst>
          </p:nvPr>
        </p:nvGrpSpPr>
        <p:grpSpPr>
          <a:xfrm>
            <a:off x="0" y="10130"/>
            <a:ext cx="11729720" cy="638175"/>
            <a:chOff x="26" y="122"/>
            <a:chExt cx="18472" cy="1005"/>
          </a:xfrm>
        </p:grpSpPr>
        <p:grpSp>
          <p:nvGrpSpPr>
            <p:cNvPr id="5" name="组合 4"/>
            <p:cNvGrpSpPr/>
            <p:nvPr>
              <p:custDataLst>
                <p:tags r:id="rId10"/>
              </p:custDataLst>
            </p:nvPr>
          </p:nvGrpSpPr>
          <p:grpSpPr>
            <a:xfrm>
              <a:off x="5005" y="877"/>
              <a:ext cx="13493" cy="250"/>
              <a:chOff x="5005" y="877"/>
              <a:chExt cx="13493" cy="250"/>
            </a:xfrm>
          </p:grpSpPr>
          <p:cxnSp>
            <p:nvCxnSpPr>
              <p:cNvPr id="18" name="直接连接符 17"/>
              <p:cNvCxnSpPr/>
              <p:nvPr>
                <p:custDataLst>
                  <p:tags r:id="rId11"/>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2"/>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13"/>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3" name="文本框 2"/>
          <p:cNvSpPr txBox="1"/>
          <p:nvPr/>
        </p:nvSpPr>
        <p:spPr>
          <a:xfrm>
            <a:off x="140970" y="5234305"/>
            <a:ext cx="11922125" cy="1568450"/>
          </a:xfrm>
          <a:prstGeom prst="rect">
            <a:avLst/>
          </a:prstGeom>
          <a:solidFill>
            <a:srgbClr val="FFFF00"/>
          </a:solidFill>
        </p:spPr>
        <p:txBody>
          <a:bodyPr wrap="square" rtlCol="0">
            <a:spAutoFit/>
          </a:bodyPr>
          <a:p>
            <a:r>
              <a:rPr lang="en-US" altLang="zh-CN" sz="3200" b="1">
                <a:solidFill>
                  <a:srgbClr val="FF0000"/>
                </a:solidFill>
                <a:latin typeface="微软雅黑" panose="020B0503020204020204" charset="-122"/>
                <a:ea typeface="微软雅黑" panose="020B0503020204020204" charset="-122"/>
              </a:rPr>
              <a:t>     “</a:t>
            </a:r>
            <a:r>
              <a:rPr lang="zh-CN" altLang="en-US" sz="3200" b="1">
                <a:solidFill>
                  <a:srgbClr val="FF0000"/>
                </a:solidFill>
                <a:latin typeface="楷体" panose="02010609060101010101" charset="-122"/>
                <a:ea typeface="楷体" panose="02010609060101010101" charset="-122"/>
                <a:cs typeface="楷体" panose="02010609060101010101" charset="-122"/>
              </a:rPr>
              <a:t>凡历史上有一番改进，往往有一度反动，不能因为反动而归咎改进本身；然亦须在改进中能善处反动方妙。</a:t>
            </a:r>
            <a:r>
              <a:rPr lang="en-US" altLang="zh-CN" sz="3200" b="1">
                <a:solidFill>
                  <a:srgbClr val="FF0000"/>
                </a:solidFill>
                <a:latin typeface="楷体" panose="02010609060101010101" charset="-122"/>
                <a:ea typeface="楷体" panose="02010609060101010101" charset="-122"/>
                <a:cs typeface="楷体" panose="02010609060101010101" charset="-122"/>
              </a:rPr>
              <a:t>” </a:t>
            </a:r>
            <a:endParaRPr lang="en-US" altLang="zh-CN" sz="3200" b="1">
              <a:solidFill>
                <a:srgbClr val="FF0000"/>
              </a:solidFill>
              <a:latin typeface="微软雅黑" panose="020B0503020204020204" charset="-122"/>
              <a:ea typeface="微软雅黑" panose="020B0503020204020204" charset="-122"/>
            </a:endParaRPr>
          </a:p>
          <a:p>
            <a:r>
              <a:rPr lang="en-US" altLang="zh-CN" sz="3200" b="1">
                <a:solidFill>
                  <a:srgbClr val="FF0000"/>
                </a:solidFill>
                <a:latin typeface="微软雅黑" panose="020B0503020204020204" charset="-122"/>
                <a:ea typeface="微软雅黑" panose="020B0503020204020204" charset="-122"/>
              </a:rPr>
              <a:t>                                                                               ——</a:t>
            </a:r>
            <a:r>
              <a:rPr lang="zh-CN" altLang="en-US" sz="3200" b="1">
                <a:solidFill>
                  <a:srgbClr val="FF0000"/>
                </a:solidFill>
                <a:latin typeface="微软雅黑" panose="020B0503020204020204" charset="-122"/>
                <a:ea typeface="微软雅黑" panose="020B0503020204020204" charset="-122"/>
              </a:rPr>
              <a:t>钱穆</a:t>
            </a:r>
            <a:endParaRPr lang="zh-CN" altLang="en-US" sz="3200" b="1">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linds(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linds(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图片 65537"/>
          <p:cNvPicPr>
            <a:picLocks noChangeAspect="1"/>
          </p:cNvPicPr>
          <p:nvPr>
            <p:custDataLst>
              <p:tags r:id="rId1"/>
            </p:custDataLst>
          </p:nvPr>
        </p:nvPicPr>
        <p:blipFill>
          <a:blip r:embed="rId2"/>
          <a:stretch>
            <a:fillRect/>
          </a:stretch>
        </p:blipFill>
        <p:spPr>
          <a:xfrm>
            <a:off x="6174105" y="1543050"/>
            <a:ext cx="4949190" cy="4618990"/>
          </a:xfrm>
          <a:prstGeom prst="rect">
            <a:avLst/>
          </a:prstGeom>
          <a:noFill/>
          <a:ln>
            <a:noFill/>
            <a:miter lim="800000"/>
            <a:headEnd/>
            <a:tailEnd/>
          </a:ln>
        </p:spPr>
      </p:pic>
      <p:sp>
        <p:nvSpPr>
          <p:cNvPr id="26628" name="文本框 8"/>
          <p:cNvSpPr/>
          <p:nvPr>
            <p:custDataLst>
              <p:tags r:id="rId3"/>
            </p:custDataLst>
          </p:nvPr>
        </p:nvSpPr>
        <p:spPr>
          <a:xfrm>
            <a:off x="79375" y="1998663"/>
            <a:ext cx="5651500" cy="525016"/>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lvl="0">
              <a:lnSpc>
                <a:spcPct val="130000"/>
              </a:lnSpc>
            </a:pPr>
            <a:r>
              <a:rPr lang="zh-CN" altLang="en-US" sz="2400">
                <a:latin typeface="Arial" panose="020B0604020202020204"/>
                <a:ea typeface="微软雅黑" panose="020B0503020204020204" charset="-122"/>
                <a:sym typeface="Arial" panose="020B0604020202020204"/>
              </a:rPr>
              <a:t>①辽和西夏的威胁</a:t>
            </a:r>
            <a:r>
              <a:rPr lang="zh-CN" altLang="en-US" sz="2400">
                <a:solidFill>
                  <a:srgbClr val="FF0000"/>
                </a:solidFill>
                <a:latin typeface="Arial" panose="020B0604020202020204"/>
                <a:ea typeface="微软雅黑" panose="020B0503020204020204" charset="-122"/>
                <a:sym typeface="Arial" panose="020B0604020202020204"/>
              </a:rPr>
              <a:t>（边患危机）</a:t>
            </a:r>
            <a:endParaRPr lang="zh-CN" altLang="en-US" sz="2400">
              <a:solidFill>
                <a:srgbClr val="FF0000"/>
              </a:solidFill>
              <a:latin typeface="Arial" panose="020B0604020202020204"/>
              <a:ea typeface="微软雅黑" panose="020B0503020204020204" charset="-122"/>
              <a:sym typeface="Arial" panose="020B0604020202020204"/>
            </a:endParaRPr>
          </a:p>
        </p:txBody>
      </p:sp>
      <p:sp>
        <p:nvSpPr>
          <p:cNvPr id="26629" name="文本框 10"/>
          <p:cNvSpPr/>
          <p:nvPr>
            <p:custDataLst>
              <p:tags r:id="rId4"/>
            </p:custDataLst>
          </p:nvPr>
        </p:nvSpPr>
        <p:spPr>
          <a:xfrm>
            <a:off x="79375" y="2589213"/>
            <a:ext cx="5888038" cy="525016"/>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lvl="0">
              <a:lnSpc>
                <a:spcPct val="130000"/>
              </a:lnSpc>
            </a:pPr>
            <a:r>
              <a:rPr lang="zh-CN" altLang="en-US" sz="2400">
                <a:latin typeface="Arial" panose="020B0604020202020204"/>
                <a:ea typeface="微软雅黑" panose="020B0503020204020204" charset="-122"/>
                <a:sym typeface="Arial" panose="020B0604020202020204"/>
              </a:rPr>
              <a:t>②政治腐败，矛盾尖锐</a:t>
            </a:r>
            <a:r>
              <a:rPr lang="zh-CN" altLang="en-US" sz="2400">
                <a:solidFill>
                  <a:srgbClr val="FF0000"/>
                </a:solidFill>
                <a:latin typeface="Arial" panose="020B0604020202020204"/>
                <a:ea typeface="微软雅黑" panose="020B0503020204020204" charset="-122"/>
                <a:sym typeface="Arial" panose="020B0604020202020204"/>
              </a:rPr>
              <a:t>（统治危机）</a:t>
            </a:r>
            <a:endParaRPr lang="zh-CN" altLang="en-US" sz="2400">
              <a:solidFill>
                <a:srgbClr val="FF0000"/>
              </a:solidFill>
              <a:latin typeface="Arial" panose="020B0604020202020204"/>
              <a:ea typeface="微软雅黑" panose="020B0503020204020204" charset="-122"/>
              <a:sym typeface="Arial" panose="020B0604020202020204"/>
            </a:endParaRPr>
          </a:p>
        </p:txBody>
      </p:sp>
      <p:sp>
        <p:nvSpPr>
          <p:cNvPr id="26630" name="文本框 12"/>
          <p:cNvSpPr/>
          <p:nvPr>
            <p:custDataLst>
              <p:tags r:id="rId5"/>
            </p:custDataLst>
          </p:nvPr>
        </p:nvSpPr>
        <p:spPr>
          <a:xfrm>
            <a:off x="79375" y="3179763"/>
            <a:ext cx="4811713" cy="525016"/>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lvl="0">
              <a:lnSpc>
                <a:spcPct val="130000"/>
              </a:lnSpc>
            </a:pPr>
            <a:r>
              <a:rPr lang="zh-CN" altLang="en-US" sz="2400">
                <a:latin typeface="Arial" panose="020B0604020202020204"/>
                <a:ea typeface="微软雅黑" panose="020B0503020204020204" charset="-122"/>
                <a:sym typeface="Arial" panose="020B0604020202020204"/>
              </a:rPr>
              <a:t>③</a:t>
            </a:r>
            <a:r>
              <a:rPr lang="en-US" altLang="zh-CN" sz="2400">
                <a:latin typeface="Arial" panose="020B0604020202020204"/>
                <a:ea typeface="微软雅黑" panose="020B0503020204020204" charset="-122"/>
                <a:sym typeface="Arial" panose="020B0604020202020204"/>
              </a:rPr>
              <a:t>“</a:t>
            </a:r>
            <a:r>
              <a:rPr lang="zh-CN" altLang="en-US" sz="2400">
                <a:latin typeface="Arial" panose="020B0604020202020204"/>
                <a:ea typeface="微软雅黑" panose="020B0503020204020204" charset="-122"/>
                <a:sym typeface="Arial" panose="020B0604020202020204"/>
              </a:rPr>
              <a:t>三冗二积</a:t>
            </a:r>
            <a:r>
              <a:rPr lang="en-US" altLang="zh-CN" sz="2400">
                <a:latin typeface="Arial" panose="020B0604020202020204"/>
                <a:ea typeface="微软雅黑" panose="020B0503020204020204" charset="-122"/>
                <a:sym typeface="Arial" panose="020B0604020202020204"/>
              </a:rPr>
              <a:t>”</a:t>
            </a:r>
            <a:r>
              <a:rPr lang="zh-CN" altLang="en-US" sz="2400">
                <a:solidFill>
                  <a:srgbClr val="FF0000"/>
                </a:solidFill>
                <a:latin typeface="Arial" panose="020B0604020202020204"/>
                <a:ea typeface="微软雅黑" panose="020B0503020204020204" charset="-122"/>
                <a:sym typeface="Arial" panose="020B0604020202020204"/>
              </a:rPr>
              <a:t>（财政危机）</a:t>
            </a:r>
            <a:endParaRPr lang="zh-CN" altLang="en-US" sz="2400">
              <a:solidFill>
                <a:srgbClr val="FF0000"/>
              </a:solidFill>
              <a:latin typeface="Arial" panose="020B0604020202020204"/>
              <a:ea typeface="微软雅黑" panose="020B0503020204020204" charset="-122"/>
              <a:sym typeface="Arial" panose="020B0604020202020204"/>
            </a:endParaRPr>
          </a:p>
        </p:txBody>
      </p:sp>
      <p:sp>
        <p:nvSpPr>
          <p:cNvPr id="26631" name="文本框 14"/>
          <p:cNvSpPr/>
          <p:nvPr>
            <p:custDataLst>
              <p:tags r:id="rId6"/>
            </p:custDataLst>
          </p:nvPr>
        </p:nvSpPr>
        <p:spPr>
          <a:xfrm>
            <a:off x="79375" y="3770313"/>
            <a:ext cx="4811713" cy="525016"/>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lvl="0">
              <a:lnSpc>
                <a:spcPct val="130000"/>
              </a:lnSpc>
            </a:pPr>
            <a:r>
              <a:rPr lang="zh-CN" altLang="en-US" sz="2400">
                <a:solidFill>
                  <a:srgbClr val="FF0000"/>
                </a:solidFill>
                <a:latin typeface="Arial" panose="020B0604020202020204"/>
                <a:ea typeface="微软雅黑" panose="020B0503020204020204" charset="-122"/>
                <a:sym typeface="Arial" panose="020B0604020202020204"/>
              </a:rPr>
              <a:t>④范仲淹庆历新政失败</a:t>
            </a:r>
            <a:endParaRPr lang="zh-CN" altLang="en-US" sz="2400">
              <a:solidFill>
                <a:srgbClr val="FF0000"/>
              </a:solidFill>
              <a:latin typeface="Arial" panose="020B0604020202020204"/>
              <a:ea typeface="微软雅黑" panose="020B0503020204020204" charset="-122"/>
              <a:sym typeface="Arial" panose="020B0604020202020204"/>
            </a:endParaRPr>
          </a:p>
        </p:txBody>
      </p:sp>
      <p:sp>
        <p:nvSpPr>
          <p:cNvPr id="26632" name="文本框 16"/>
          <p:cNvSpPr/>
          <p:nvPr>
            <p:custDataLst>
              <p:tags r:id="rId7"/>
            </p:custDataLst>
          </p:nvPr>
        </p:nvSpPr>
        <p:spPr>
          <a:xfrm>
            <a:off x="79375" y="1537335"/>
            <a:ext cx="2174875" cy="46166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lvl="0"/>
            <a:r>
              <a:rPr lang="en-US" altLang="zh-CN" sz="2400" b="1">
                <a:latin typeface="Arial" panose="020B0604020202020204"/>
                <a:ea typeface="微软雅黑" panose="020B0503020204020204" charset="-122"/>
                <a:sym typeface="Arial" panose="020B0604020202020204"/>
              </a:rPr>
              <a:t>1.</a:t>
            </a:r>
            <a:r>
              <a:rPr lang="zh-CN" altLang="en-US" sz="2400" b="1">
                <a:latin typeface="Arial" panose="020B0604020202020204"/>
                <a:ea typeface="微软雅黑" panose="020B0503020204020204" charset="-122"/>
                <a:sym typeface="Arial" panose="020B0604020202020204"/>
              </a:rPr>
              <a:t>背景</a:t>
            </a:r>
            <a:r>
              <a:rPr lang="en-US" altLang="zh-CN" sz="2400" b="1">
                <a:latin typeface="Arial" panose="020B0604020202020204"/>
                <a:ea typeface="微软雅黑" panose="020B0503020204020204" charset="-122"/>
                <a:sym typeface="Arial" panose="020B0604020202020204"/>
              </a:rPr>
              <a:t>:</a:t>
            </a:r>
            <a:endParaRPr lang="zh-CN" altLang="en-US" sz="2400" b="1">
              <a:latin typeface="Arial" panose="020B0604020202020204"/>
              <a:ea typeface="微软雅黑" panose="020B0503020204020204" charset="-122"/>
              <a:sym typeface="Arial" panose="020B0604020202020204"/>
            </a:endParaRPr>
          </a:p>
        </p:txBody>
      </p:sp>
      <p:sp>
        <p:nvSpPr>
          <p:cNvPr id="26633" name="Text Box 9"/>
          <p:cNvSpPr/>
          <p:nvPr>
            <p:custDataLst>
              <p:tags r:id="rId8"/>
            </p:custDataLst>
          </p:nvPr>
        </p:nvSpPr>
        <p:spPr>
          <a:xfrm>
            <a:off x="6325235" y="6250305"/>
            <a:ext cx="5101590" cy="36830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lvl="0"/>
            <a:r>
              <a:rPr lang="zh-CN" altLang="en-US" b="1">
                <a:solidFill>
                  <a:srgbClr val="0000CC"/>
                </a:solidFill>
                <a:latin typeface="Arial" panose="020B0604020202020204"/>
                <a:ea typeface="微软雅黑" panose="020B0503020204020204" charset="-122"/>
                <a:sym typeface="Arial" panose="020B0604020202020204"/>
              </a:rPr>
              <a:t>★</a:t>
            </a:r>
            <a:r>
              <a:rPr lang="zh-CN" altLang="en-US" b="1">
                <a:latin typeface="Arial" panose="020B0604020202020204"/>
                <a:ea typeface="微软雅黑" panose="020B0503020204020204" charset="-122"/>
                <a:sym typeface="Arial" panose="020B0604020202020204"/>
              </a:rPr>
              <a:t>结合史料和地图：指出王安石变法的时代背景</a:t>
            </a:r>
            <a:endParaRPr lang="zh-CN" altLang="en-US" b="1">
              <a:latin typeface="Arial" panose="020B0604020202020204"/>
              <a:ea typeface="微软雅黑" panose="020B0503020204020204" charset="-122"/>
              <a:sym typeface="Arial" panose="020B0604020202020204"/>
            </a:endParaRPr>
          </a:p>
        </p:txBody>
      </p:sp>
      <p:sp>
        <p:nvSpPr>
          <p:cNvPr id="26627" name="文本框 6"/>
          <p:cNvSpPr/>
          <p:nvPr>
            <p:custDataLst>
              <p:tags r:id="rId9"/>
            </p:custDataLst>
          </p:nvPr>
        </p:nvSpPr>
        <p:spPr>
          <a:xfrm>
            <a:off x="139700" y="4495800"/>
            <a:ext cx="5591175" cy="2122805"/>
          </a:xfrm>
          <a:prstGeom prst="rect">
            <a:avLst/>
          </a:prstGeom>
          <a:solidFill>
            <a:schemeClr val="bg1"/>
          </a:solidFill>
          <a:ln>
            <a:solidFill>
              <a:srgbClr val="7030A0"/>
            </a:solidFill>
            <a:prstDash val="dashDot"/>
            <a:round/>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marL="0" lvl="0" indent="0">
              <a:spcBef>
                <a:spcPct val="0"/>
              </a:spcBef>
              <a:spcAft>
                <a:spcPct val="0"/>
              </a:spcAft>
              <a:buClrTx/>
              <a:buNone/>
            </a:pPr>
            <a:r>
              <a:rPr lang="en-US" altLang="zh-CN" sz="2200">
                <a:latin typeface="Arial" panose="020B0604020202020204"/>
                <a:ea typeface="微软雅黑" panose="020B0503020204020204" charset="-122"/>
                <a:sym typeface="Arial" panose="020B0604020202020204"/>
              </a:rPr>
              <a:t>    </a:t>
            </a:r>
            <a:r>
              <a:rPr lang="zh-CN" altLang="en-US" sz="2200">
                <a:latin typeface="Arial" panose="020B0604020202020204"/>
                <a:ea typeface="微软雅黑" panose="020B0503020204020204" charset="-122"/>
                <a:sym typeface="Arial" panose="020B0604020202020204"/>
              </a:rPr>
              <a:t>今则西戎已叛，屡丧边兵；北虏愈强，且增岁币。国用殚竭，民力空虚，徭役日繁，率敛日重，官吏猥滥，不思澄汰；人民疾苦，未尝省察，百姓无告，朝廷不与为主，不使叛而为寇，复何为哉？</a:t>
            </a:r>
            <a:r>
              <a:rPr lang="en-US" altLang="zh-CN" sz="2200">
                <a:latin typeface="Arial" panose="020B0604020202020204"/>
                <a:ea typeface="微软雅黑" panose="020B0503020204020204" charset="-122"/>
                <a:sym typeface="Arial" panose="020B0604020202020204"/>
              </a:rPr>
              <a:t>              </a:t>
            </a:r>
            <a:endParaRPr lang="en-US" altLang="zh-CN" sz="2200">
              <a:latin typeface="Arial" panose="020B0604020202020204"/>
              <a:ea typeface="微软雅黑" panose="020B0503020204020204" charset="-122"/>
              <a:sym typeface="Arial" panose="020B0604020202020204"/>
            </a:endParaRPr>
          </a:p>
          <a:p>
            <a:pPr marL="0" lvl="0" indent="0">
              <a:spcBef>
                <a:spcPct val="0"/>
              </a:spcBef>
              <a:spcAft>
                <a:spcPct val="0"/>
              </a:spcAft>
              <a:buClrTx/>
              <a:buNone/>
            </a:pPr>
            <a:r>
              <a:rPr lang="en-US" altLang="zh-CN" sz="2200">
                <a:latin typeface="Arial" panose="020B0604020202020204"/>
                <a:ea typeface="微软雅黑" panose="020B0503020204020204" charset="-122"/>
                <a:sym typeface="Arial" panose="020B0604020202020204"/>
              </a:rPr>
              <a:t>——《</a:t>
            </a:r>
            <a:r>
              <a:rPr lang="zh-CN" altLang="en-US" sz="2200">
                <a:latin typeface="Arial" panose="020B0604020202020204"/>
                <a:ea typeface="微软雅黑" panose="020B0503020204020204" charset="-122"/>
                <a:sym typeface="Arial" panose="020B0604020202020204"/>
              </a:rPr>
              <a:t>枢密副史富弼的上疏</a:t>
            </a:r>
            <a:r>
              <a:rPr lang="en-US" altLang="zh-CN" sz="2200">
                <a:latin typeface="Arial" panose="020B0604020202020204"/>
                <a:ea typeface="微软雅黑" panose="020B0503020204020204" charset="-122"/>
                <a:sym typeface="Arial" panose="020B0604020202020204"/>
              </a:rPr>
              <a:t>》</a:t>
            </a:r>
            <a:endParaRPr lang="en-US" altLang="zh-CN" sz="2200">
              <a:latin typeface="Arial" panose="020B0604020202020204"/>
              <a:ea typeface="微软雅黑" panose="020B0503020204020204" charset="-122"/>
              <a:sym typeface="Arial" panose="020B0604020202020204"/>
            </a:endParaRPr>
          </a:p>
        </p:txBody>
      </p:sp>
      <p:sp>
        <p:nvSpPr>
          <p:cNvPr id="2" name="文本框 1"/>
          <p:cNvSpPr txBox="1"/>
          <p:nvPr>
            <p:custDataLst>
              <p:tags r:id="rId10"/>
            </p:custDataLst>
          </p:nvPr>
        </p:nvSpPr>
        <p:spPr>
          <a:xfrm>
            <a:off x="0" y="909955"/>
            <a:ext cx="9166860" cy="521970"/>
          </a:xfrm>
          <a:prstGeom prst="rect">
            <a:avLst/>
          </a:prstGeom>
          <a:noFill/>
        </p:spPr>
        <p:txBody>
          <a:bodyPr wrap="square" rtlCol="0" anchor="t">
            <a:spAutoFit/>
          </a:bodyPr>
          <a:p>
            <a:pPr algn="l"/>
            <a:r>
              <a:rPr lang="zh-CN" sz="2800" b="1" smtClean="0">
                <a:latin typeface="微软雅黑" panose="020B0503020204020204" charset="-122"/>
                <a:ea typeface="微软雅黑" panose="020B0503020204020204" charset="-122"/>
                <a:cs typeface="微软雅黑" panose="020B0503020204020204" charset="-122"/>
                <a:sym typeface="+mn-ea"/>
              </a:rPr>
              <a:t>（三）</a:t>
            </a:r>
            <a:r>
              <a:rPr sz="2800" b="1" smtClean="0">
                <a:latin typeface="微软雅黑" panose="020B0503020204020204" charset="-122"/>
                <a:ea typeface="微软雅黑" panose="020B0503020204020204" charset="-122"/>
                <a:cs typeface="微软雅黑" panose="020B0503020204020204" charset="-122"/>
                <a:sym typeface="+mn-ea"/>
              </a:rPr>
              <a:t>北宋时期——王安石变法（巩封建、促富强</a:t>
            </a:r>
            <a:r>
              <a:rPr lang="zh-CN" sz="2800" b="1" smtClean="0">
                <a:latin typeface="微软雅黑" panose="020B0503020204020204" charset="-122"/>
                <a:ea typeface="微软雅黑" panose="020B0503020204020204" charset="-122"/>
                <a:cs typeface="微软雅黑" panose="020B0503020204020204" charset="-122"/>
                <a:sym typeface="+mn-ea"/>
              </a:rPr>
              <a:t>）</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5" name="组合 4"/>
          <p:cNvGrpSpPr/>
          <p:nvPr>
            <p:custDataLst>
              <p:tags r:id="rId11"/>
            </p:custDataLst>
          </p:nvPr>
        </p:nvGrpSpPr>
        <p:grpSpPr>
          <a:xfrm>
            <a:off x="0" y="10130"/>
            <a:ext cx="11729720" cy="638175"/>
            <a:chOff x="26" y="122"/>
            <a:chExt cx="18472" cy="1005"/>
          </a:xfrm>
        </p:grpSpPr>
        <p:grpSp>
          <p:nvGrpSpPr>
            <p:cNvPr id="6" name="组合 5"/>
            <p:cNvGrpSpPr/>
            <p:nvPr>
              <p:custDataLst>
                <p:tags r:id="rId12"/>
              </p:custDataLst>
            </p:nvPr>
          </p:nvGrpSpPr>
          <p:grpSpPr>
            <a:xfrm>
              <a:off x="5005" y="877"/>
              <a:ext cx="13493" cy="250"/>
              <a:chOff x="5005" y="877"/>
              <a:chExt cx="13493" cy="250"/>
            </a:xfrm>
          </p:grpSpPr>
          <p:cxnSp>
            <p:nvCxnSpPr>
              <p:cNvPr id="18" name="直接连接符 17"/>
              <p:cNvCxnSpPr/>
              <p:nvPr>
                <p:custDataLst>
                  <p:tags r:id="rId13"/>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4"/>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15"/>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000" fill="hold"/>
                                        <p:tgtEl>
                                          <p:spTgt spid="26628"/>
                                        </p:tgtEl>
                                      </p:cBhvr>
                                    </p:animEffect>
                                    <p:anim calcmode="lin" valueType="num">
                                      <p:cBhvr>
                                        <p:cTn id="8" dur="1000" fill="hold"/>
                                        <p:tgtEl>
                                          <p:spTgt spid="26628"/>
                                        </p:tgtEl>
                                        <p:attrNameLst>
                                          <p:attrName>ppt_x</p:attrName>
                                        </p:attrNameLst>
                                      </p:cBhvr>
                                      <p:tavLst>
                                        <p:tav tm="0">
                                          <p:val>
                                            <p:strVal val="#ppt_x"/>
                                          </p:val>
                                        </p:tav>
                                        <p:tav tm="100000">
                                          <p:val>
                                            <p:strVal val="#ppt_x"/>
                                          </p:val>
                                        </p:tav>
                                      </p:tavLst>
                                    </p:anim>
                                    <p:anim calcmode="lin" valueType="num">
                                      <p:cBhvr>
                                        <p:cTn id="9" dur="1000" fill="hold"/>
                                        <p:tgtEl>
                                          <p:spTgt spid="266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fade">
                                      <p:cBhvr>
                                        <p:cTn id="12" dur="1000" fill="hold"/>
                                        <p:tgtEl>
                                          <p:spTgt spid="26629"/>
                                        </p:tgtEl>
                                      </p:cBhvr>
                                    </p:animEffect>
                                    <p:anim calcmode="lin" valueType="num">
                                      <p:cBhvr>
                                        <p:cTn id="13" dur="1000" fill="hold"/>
                                        <p:tgtEl>
                                          <p:spTgt spid="26629"/>
                                        </p:tgtEl>
                                        <p:attrNameLst>
                                          <p:attrName>ppt_x</p:attrName>
                                        </p:attrNameLst>
                                      </p:cBhvr>
                                      <p:tavLst>
                                        <p:tav tm="0">
                                          <p:val>
                                            <p:strVal val="#ppt_x"/>
                                          </p:val>
                                        </p:tav>
                                        <p:tav tm="100000">
                                          <p:val>
                                            <p:strVal val="#ppt_x"/>
                                          </p:val>
                                        </p:tav>
                                      </p:tavLst>
                                    </p:anim>
                                    <p:anim calcmode="lin" valueType="num">
                                      <p:cBhvr>
                                        <p:cTn id="14" dur="1000" fill="hold"/>
                                        <p:tgtEl>
                                          <p:spTgt spid="266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630"/>
                                        </p:tgtEl>
                                        <p:attrNameLst>
                                          <p:attrName>style.visibility</p:attrName>
                                        </p:attrNameLst>
                                      </p:cBhvr>
                                      <p:to>
                                        <p:strVal val="visible"/>
                                      </p:to>
                                    </p:set>
                                    <p:animEffect transition="in" filter="fade">
                                      <p:cBhvr>
                                        <p:cTn id="17" dur="1000" fill="hold"/>
                                        <p:tgtEl>
                                          <p:spTgt spid="26630"/>
                                        </p:tgtEl>
                                      </p:cBhvr>
                                    </p:animEffect>
                                    <p:anim calcmode="lin" valueType="num">
                                      <p:cBhvr>
                                        <p:cTn id="18" dur="1000" fill="hold"/>
                                        <p:tgtEl>
                                          <p:spTgt spid="26630"/>
                                        </p:tgtEl>
                                        <p:attrNameLst>
                                          <p:attrName>ppt_x</p:attrName>
                                        </p:attrNameLst>
                                      </p:cBhvr>
                                      <p:tavLst>
                                        <p:tav tm="0">
                                          <p:val>
                                            <p:strVal val="#ppt_x"/>
                                          </p:val>
                                        </p:tav>
                                        <p:tav tm="100000">
                                          <p:val>
                                            <p:strVal val="#ppt_x"/>
                                          </p:val>
                                        </p:tav>
                                      </p:tavLst>
                                    </p:anim>
                                    <p:anim calcmode="lin" valueType="num">
                                      <p:cBhvr>
                                        <p:cTn id="19" dur="1000" fill="hold"/>
                                        <p:tgtEl>
                                          <p:spTgt spid="266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631"/>
                                        </p:tgtEl>
                                        <p:attrNameLst>
                                          <p:attrName>style.visibility</p:attrName>
                                        </p:attrNameLst>
                                      </p:cBhvr>
                                      <p:to>
                                        <p:strVal val="visible"/>
                                      </p:to>
                                    </p:set>
                                    <p:animEffect transition="in" filter="fade">
                                      <p:cBhvr>
                                        <p:cTn id="22" dur="1000" fill="hold"/>
                                        <p:tgtEl>
                                          <p:spTgt spid="26631"/>
                                        </p:tgtEl>
                                      </p:cBhvr>
                                    </p:animEffect>
                                    <p:anim calcmode="lin" valueType="num">
                                      <p:cBhvr>
                                        <p:cTn id="23" dur="1000" fill="hold"/>
                                        <p:tgtEl>
                                          <p:spTgt spid="26631"/>
                                        </p:tgtEl>
                                        <p:attrNameLst>
                                          <p:attrName>ppt_x</p:attrName>
                                        </p:attrNameLst>
                                      </p:cBhvr>
                                      <p:tavLst>
                                        <p:tav tm="0">
                                          <p:val>
                                            <p:strVal val="#ppt_x"/>
                                          </p:val>
                                        </p:tav>
                                        <p:tav tm="100000">
                                          <p:val>
                                            <p:strVal val="#ppt_x"/>
                                          </p:val>
                                        </p:tav>
                                      </p:tavLst>
                                    </p:anim>
                                    <p:anim calcmode="lin" valueType="num">
                                      <p:cBhvr>
                                        <p:cTn id="24" dur="1000" fill="hold"/>
                                        <p:tgtEl>
                                          <p:spTgt spid="266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9" grpId="0"/>
      <p:bldP spid="26630" grpId="0"/>
      <p:bldP spid="266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1" y="268311"/>
            <a:ext cx="2086253" cy="588545"/>
          </a:xfrm>
          <a:prstGeom prst="rect">
            <a:avLst/>
          </a:prstGeom>
          <a:solidFill>
            <a:srgbClr val="872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1" name="文本框 10"/>
          <p:cNvSpPr txBox="1"/>
          <p:nvPr>
            <p:custDataLst>
              <p:tags r:id="rId2"/>
            </p:custDataLst>
          </p:nvPr>
        </p:nvSpPr>
        <p:spPr>
          <a:xfrm>
            <a:off x="210394" y="268311"/>
            <a:ext cx="1620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zh-CN" sz="2800" b="0" i="0" u="none" strike="noStrike" kern="1200" cap="none" spc="0" normalizeH="0" baseline="0" noProof="0">
                <a:ln w="3175">
                  <a:noFill/>
                </a:ln>
                <a:solidFill>
                  <a:prstClr val="white"/>
                </a:solidFill>
                <a:effectLst/>
                <a:uLnTx/>
                <a:uFillTx/>
                <a:latin typeface="方正大黑_GBK" panose="03000509000000000000" pitchFamily="65" charset="-122"/>
                <a:ea typeface="方正大黑_GBK" panose="03000509000000000000" pitchFamily="65" charset="-122"/>
                <a:cs typeface="+mn-cs"/>
              </a:rPr>
              <a:t>时空坐标</a:t>
            </a:r>
            <a:endParaRPr kumimoji="0" lang="zh-CN" altLang="en-US" sz="2800" b="0" i="0" u="none" strike="noStrike" kern="1200" cap="none" spc="0" normalizeH="0" baseline="0" noProof="0">
              <a:ln w="3175">
                <a:noFill/>
              </a:ln>
              <a:solidFill>
                <a:prstClr val="white"/>
              </a:solidFill>
              <a:effectLst/>
              <a:uLnTx/>
              <a:uFillTx/>
              <a:latin typeface="方正大黑_GBK" panose="03000509000000000000" pitchFamily="65" charset="-122"/>
              <a:ea typeface="方正大黑_GBK" panose="03000509000000000000" pitchFamily="65" charset="-122"/>
              <a:cs typeface="+mn-cs"/>
            </a:endParaRPr>
          </a:p>
        </p:txBody>
      </p:sp>
      <p:cxnSp>
        <p:nvCxnSpPr>
          <p:cNvPr id="12" name="直接连接符 11"/>
          <p:cNvCxnSpPr/>
          <p:nvPr>
            <p:custDataLst>
              <p:tags r:id="rId3"/>
            </p:custDataLst>
          </p:nvPr>
        </p:nvCxnSpPr>
        <p:spPr>
          <a:xfrm>
            <a:off x="-39723" y="767814"/>
            <a:ext cx="1883420" cy="16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矩形 12"/>
          <p:cNvSpPr/>
          <p:nvPr>
            <p:custDataLst>
              <p:tags r:id="rId4"/>
            </p:custDataLst>
          </p:nvPr>
        </p:nvSpPr>
        <p:spPr>
          <a:xfrm>
            <a:off x="1843697" y="734763"/>
            <a:ext cx="78751" cy="78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2050" name="Picture 2"/>
          <p:cNvPicPr>
            <a:picLocks noChangeAspect="1" noChangeArrowheads="1"/>
          </p:cNvPicPr>
          <p:nvPr>
            <p:custDataLst>
              <p:tags r:id="rId5"/>
            </p:custDataLst>
          </p:nvPr>
        </p:nvPicPr>
        <p:blipFill>
          <a:blip r:embed="rId6">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bwMode="auto">
          <a:xfrm>
            <a:off x="390955" y="1171905"/>
            <a:ext cx="11410081" cy="245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custDataLst>
              <p:tags r:id="rId7"/>
            </p:custDataLst>
          </p:nvPr>
        </p:nvSpPr>
        <p:spPr>
          <a:xfrm>
            <a:off x="391795" y="3815080"/>
            <a:ext cx="11409045" cy="2931160"/>
          </a:xfrm>
          <a:prstGeom prst="rect">
            <a:avLst/>
          </a:prstGeom>
          <a:noFill/>
        </p:spPr>
        <p:style>
          <a:lnRef idx="2">
            <a:schemeClr val="accent5"/>
          </a:lnRef>
          <a:fillRef idx="1">
            <a:schemeClr val="lt1"/>
          </a:fillRef>
          <a:effectRef idx="0">
            <a:schemeClr val="accent5"/>
          </a:effectRef>
          <a:fontRef idx="minor">
            <a:schemeClr val="dk1"/>
          </a:fontRef>
        </p:style>
        <p:txBody>
          <a:bodyPr wrap="square">
            <a:noAutofit/>
          </a:bodyPr>
          <a:lstStyle/>
          <a:p>
            <a:pPr marL="0" marR="0" lvl="0" indent="457200" algn="l" defTabSz="914400" rtl="0" eaLnBrk="1" fontAlgn="auto" latinLnBrk="0" hangingPunct="1">
              <a:lnSpc>
                <a:spcPct val="13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何为“改革”？</a:t>
            </a:r>
            <a:endParaRPr kumimoji="0" lang="zh-CN" altLang="en-US" sz="28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endParaRPr>
          </a:p>
          <a:p>
            <a:pPr marL="0" marR="0" lvl="0" indent="457200" algn="l" defTabSz="914400" rtl="0" eaLnBrk="1" fontAlgn="auto" latinLnBrk="0" hangingPunct="1">
              <a:lnSpc>
                <a:spcPct val="13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改革</a:t>
            </a:r>
            <a:r>
              <a:rPr kumimoji="0" lang="zh-CN" altLang="en-US" sz="28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是统治者以</a:t>
            </a: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自上而下、和平的方式</a:t>
            </a:r>
            <a:r>
              <a:rPr kumimoji="0" lang="zh-CN" altLang="en-US" sz="28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，对旧有的生产关系、上层建筑作局部或根本性调整，以促进历史发展和社会进步的改良革新。其</a:t>
            </a: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实质是调整生产关系以适应生产力的发展</a:t>
            </a:r>
            <a:r>
              <a:rPr kumimoji="0" lang="zh-CN" altLang="en-US" sz="2800" b="1" i="0" u="none" strike="noStrike" kern="1200" cap="none" spc="0" normalizeH="0" baseline="0" noProof="0">
                <a:ln>
                  <a:noFill/>
                </a:ln>
                <a:solidFill>
                  <a:srgbClr val="0000FF"/>
                </a:solidFill>
                <a:effectLst/>
                <a:uLnTx/>
                <a:uFillTx/>
                <a:latin typeface="楷体" panose="02010609060101010101" charset="-122"/>
                <a:ea typeface="楷体" panose="02010609060101010101" charset="-122"/>
                <a:cs typeface="楷体" panose="02010609060101010101" charset="-122"/>
                <a:sym typeface="+mn-ea"/>
              </a:rPr>
              <a:t>。</a:t>
            </a:r>
            <a:r>
              <a:rPr lang="zh-CN" sz="2800" b="1">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改革是社会发展的强大动力，因此，可以说人类的文明史也是一部改革史。</a:t>
            </a:r>
            <a:r>
              <a:rPr lang="en-US" sz="2800">
                <a:solidFill>
                  <a:srgbClr val="000000"/>
                </a:solidFill>
                <a:latin typeface="微软雅黑" panose="020B0503020204020204" charset="-122"/>
                <a:sym typeface="+mn-ea"/>
              </a:rPr>
              <a:t> </a:t>
            </a:r>
            <a:endParaRPr lang="zh-CN" sz="2800">
              <a:solidFill>
                <a:srgbClr val="000000"/>
              </a:solidFill>
              <a:ea typeface="微软雅黑" panose="020B0503020204020204" charset="-122"/>
              <a:sym typeface="+mn-ea"/>
            </a:endParaRPr>
          </a:p>
          <a:p>
            <a:pPr marL="0" marR="0" lvl="0" indent="457200" algn="l" defTabSz="914400" rtl="0" eaLnBrk="1" fontAlgn="auto" latinLnBrk="0" hangingPunct="1">
              <a:lnSpc>
                <a:spcPct val="130000"/>
              </a:lnSpc>
              <a:spcBef>
                <a:spcPct val="0"/>
              </a:spcBef>
              <a:spcAft>
                <a:spcPct val="0"/>
              </a:spcAft>
              <a:buClrTx/>
              <a:buSzTx/>
              <a:buFontTx/>
              <a:buNone/>
              <a:defRPr/>
            </a:pPr>
            <a:endParaRPr kumimoji="0" lang="zh-CN" altLang="en-US" sz="2800" b="1" i="0" u="none" strike="noStrike" kern="1200" cap="none" spc="0" normalizeH="0" baseline="0" noProof="0">
              <a:ln>
                <a:noFill/>
              </a:ln>
              <a:solidFill>
                <a:srgbClr val="0000FF"/>
              </a:solidFill>
              <a:effectLst/>
              <a:uLnTx/>
              <a:uFillTx/>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140335" y="1549400"/>
            <a:ext cx="6950075" cy="4399915"/>
          </a:xfrm>
          <a:prstGeom prst="rect">
            <a:avLst/>
          </a:prstGeom>
          <a:noFill/>
          <a:ln w="9525">
            <a:noFill/>
          </a:ln>
        </p:spPr>
        <p:txBody>
          <a:bodyPr wrap="square">
            <a:spAutoFit/>
          </a:bodyPr>
          <a:p>
            <a:pPr indent="0" algn="just">
              <a:lnSpc>
                <a:spcPct val="125000"/>
              </a:lnSpc>
              <a:spcBef>
                <a:spcPct val="0"/>
              </a:spcBef>
              <a:spcAft>
                <a:spcPct val="0"/>
              </a:spcAft>
            </a:pPr>
            <a:r>
              <a:rPr lang="en-US" altLang="zh-CN" sz="3200" b="1">
                <a:latin typeface="Arial" panose="020B0604020202020204"/>
                <a:ea typeface="微软雅黑" panose="020B0503020204020204" charset="-122"/>
                <a:cs typeface="微软雅黑" panose="020B0503020204020204" charset="-122"/>
                <a:sym typeface="Arial" panose="020B0604020202020204"/>
              </a:rPr>
              <a:t>2.</a:t>
            </a:r>
            <a:r>
              <a:rPr lang="zh-CN" altLang="en-US" sz="3200" b="1">
                <a:latin typeface="Arial" panose="020B0604020202020204"/>
                <a:ea typeface="微软雅黑" panose="020B0503020204020204" charset="-122"/>
                <a:cs typeface="微软雅黑" panose="020B0503020204020204" charset="-122"/>
                <a:sym typeface="Arial" panose="020B0604020202020204"/>
              </a:rPr>
              <a:t>开始：</a:t>
            </a:r>
            <a:r>
              <a:rPr lang="en-US" altLang="zh-CN" sz="3200">
                <a:latin typeface="Arial" panose="020B0604020202020204"/>
                <a:ea typeface="微软雅黑" panose="020B0503020204020204" charset="-122"/>
                <a:cs typeface="微软雅黑" panose="020B0503020204020204" charset="-122"/>
                <a:sym typeface="Arial" panose="020B0604020202020204"/>
              </a:rPr>
              <a:t>1069</a:t>
            </a:r>
            <a:r>
              <a:rPr lang="zh-CN" altLang="en-US" sz="3200">
                <a:latin typeface="Arial" panose="020B0604020202020204"/>
                <a:ea typeface="微软雅黑" panose="020B0503020204020204" charset="-122"/>
                <a:cs typeface="微软雅黑" panose="020B0503020204020204" charset="-122"/>
                <a:sym typeface="Arial" panose="020B0604020202020204"/>
              </a:rPr>
              <a:t>年，宋神宗起用王安石主持变法。</a:t>
            </a:r>
            <a:endParaRPr lang="en-US" altLang="zh-CN" sz="3200">
              <a:latin typeface="Arial" panose="020B0604020202020204"/>
              <a:ea typeface="微软雅黑" panose="020B0503020204020204" charset="-122"/>
              <a:cs typeface="微软雅黑" panose="020B0503020204020204" charset="-122"/>
              <a:sym typeface="Arial" panose="020B0604020202020204"/>
            </a:endParaRPr>
          </a:p>
          <a:p>
            <a:pPr indent="0" algn="just">
              <a:lnSpc>
                <a:spcPct val="125000"/>
              </a:lnSpc>
              <a:spcBef>
                <a:spcPct val="0"/>
              </a:spcBef>
              <a:spcAft>
                <a:spcPct val="0"/>
              </a:spcAft>
            </a:pPr>
            <a:r>
              <a:rPr lang="en-US" altLang="zh-CN" sz="3200" b="1">
                <a:latin typeface="Arial" panose="020B0604020202020204"/>
                <a:ea typeface="微软雅黑" panose="020B0503020204020204" charset="-122"/>
                <a:cs typeface="微软雅黑" panose="020B0503020204020204" charset="-122"/>
                <a:sym typeface="Arial" panose="020B0604020202020204"/>
              </a:rPr>
              <a:t>3.</a:t>
            </a:r>
            <a:r>
              <a:rPr lang="zh-CN" sz="3200" b="1">
                <a:latin typeface="Arial" panose="020B0604020202020204"/>
                <a:ea typeface="微软雅黑" panose="020B0503020204020204" charset="-122"/>
                <a:cs typeface="微软雅黑" panose="020B0503020204020204" charset="-122"/>
                <a:sym typeface="Arial" panose="020B0604020202020204"/>
              </a:rPr>
              <a:t>目的：</a:t>
            </a:r>
            <a:r>
              <a:rPr lang="zh-CN" sz="3200">
                <a:latin typeface="Arial" panose="020B0604020202020204"/>
                <a:ea typeface="微软雅黑" panose="020B0503020204020204" charset="-122"/>
                <a:cs typeface="微软雅黑" panose="020B0503020204020204" charset="-122"/>
                <a:sym typeface="Arial" panose="020B0604020202020204"/>
              </a:rPr>
              <a:t>富国强兵</a:t>
            </a:r>
            <a:endParaRPr lang="zh-CN" sz="3200">
              <a:latin typeface="Arial" panose="020B0604020202020204"/>
              <a:ea typeface="微软雅黑" panose="020B0503020204020204" charset="-122"/>
              <a:cs typeface="微软雅黑" panose="020B0503020204020204" charset="-122"/>
              <a:sym typeface="Arial" panose="020B0604020202020204"/>
            </a:endParaRPr>
          </a:p>
          <a:p>
            <a:pPr indent="0" algn="just">
              <a:lnSpc>
                <a:spcPct val="125000"/>
              </a:lnSpc>
              <a:spcBef>
                <a:spcPct val="0"/>
              </a:spcBef>
              <a:spcAft>
                <a:spcPct val="0"/>
              </a:spcAft>
            </a:pPr>
            <a:r>
              <a:rPr lang="en-US" altLang="zh-CN" sz="3200" b="1">
                <a:latin typeface="Arial" panose="020B0604020202020204"/>
                <a:ea typeface="微软雅黑" panose="020B0503020204020204" charset="-122"/>
                <a:cs typeface="微软雅黑" panose="020B0503020204020204" charset="-122"/>
                <a:sym typeface="Arial" panose="020B0604020202020204"/>
                <a:hlinkClick r:id="rId2" action="ppaction://hlinksldjump"/>
              </a:rPr>
              <a:t>4.</a:t>
            </a:r>
            <a:r>
              <a:rPr lang="zh-CN" altLang="en-US" sz="3200" b="1">
                <a:latin typeface="Arial" panose="020B0604020202020204"/>
                <a:ea typeface="微软雅黑" panose="020B0503020204020204" charset="-122"/>
                <a:cs typeface="微软雅黑" panose="020B0503020204020204" charset="-122"/>
                <a:sym typeface="Arial" panose="020B0604020202020204"/>
                <a:hlinkClick r:id="rId2" action="ppaction://hlinksldjump"/>
              </a:rPr>
              <a:t>内容：</a:t>
            </a:r>
            <a:endParaRPr lang="zh-CN" sz="3200" b="1">
              <a:latin typeface="Arial" panose="020B0604020202020204"/>
              <a:ea typeface="微软雅黑" panose="020B0503020204020204" charset="-122"/>
              <a:cs typeface="微软雅黑" panose="020B0503020204020204" charset="-122"/>
              <a:sym typeface="Arial" panose="020B0604020202020204"/>
            </a:endParaRPr>
          </a:p>
          <a:p>
            <a:pPr indent="0" algn="just">
              <a:lnSpc>
                <a:spcPct val="125000"/>
              </a:lnSpc>
              <a:spcBef>
                <a:spcPct val="0"/>
              </a:spcBef>
              <a:spcAft>
                <a:spcPct val="0"/>
              </a:spcAft>
            </a:pPr>
            <a:r>
              <a:rPr lang="en-US" altLang="zh-CN" sz="3200" b="1">
                <a:latin typeface="Arial" panose="020B0604020202020204"/>
                <a:ea typeface="微软雅黑" panose="020B0503020204020204" charset="-122"/>
                <a:cs typeface="微软雅黑" panose="020B0503020204020204" charset="-122"/>
                <a:sym typeface="Arial" panose="020B0604020202020204"/>
              </a:rPr>
              <a:t>5.</a:t>
            </a:r>
            <a:r>
              <a:rPr lang="zh-CN" altLang="en-US" sz="3200" b="1">
                <a:latin typeface="Arial" panose="020B0604020202020204"/>
                <a:ea typeface="微软雅黑" panose="020B0503020204020204" charset="-122"/>
                <a:cs typeface="微软雅黑" panose="020B0503020204020204" charset="-122"/>
                <a:sym typeface="Arial" panose="020B0604020202020204"/>
              </a:rPr>
              <a:t>结果</a:t>
            </a:r>
            <a:r>
              <a:rPr lang="zh-CN" sz="3200">
                <a:latin typeface="Arial" panose="020B0604020202020204"/>
                <a:ea typeface="微软雅黑" panose="020B0503020204020204" charset="-122"/>
                <a:cs typeface="微软雅黑" panose="020B0503020204020204" charset="-122"/>
                <a:sym typeface="Arial" panose="020B0604020202020204"/>
              </a:rPr>
              <a:t>：变法初期取得一定成果；但因变法涉及面广、阻力大，有些措施也欠妥当而失败。</a:t>
            </a:r>
            <a:endParaRPr lang="zh-CN" sz="3200">
              <a:latin typeface="Arial" panose="020B0604020202020204"/>
              <a:ea typeface="微软雅黑" panose="020B0503020204020204" charset="-122"/>
              <a:cs typeface="微软雅黑" panose="020B0503020204020204" charset="-122"/>
              <a:sym typeface="Arial" panose="020B0604020202020204"/>
            </a:endParaRPr>
          </a:p>
        </p:txBody>
      </p:sp>
      <p:pic>
        <p:nvPicPr>
          <p:cNvPr id="11" name="图片 1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685530" y="1068070"/>
            <a:ext cx="3133725" cy="5135245"/>
          </a:xfrm>
          <a:prstGeom prst="rect">
            <a:avLst/>
          </a:prstGeom>
        </p:spPr>
      </p:pic>
      <p:sp>
        <p:nvSpPr>
          <p:cNvPr id="24" name="文本框 23"/>
          <p:cNvSpPr txBox="1"/>
          <p:nvPr>
            <p:custDataLst>
              <p:tags r:id="rId5"/>
            </p:custDataLst>
          </p:nvPr>
        </p:nvSpPr>
        <p:spPr>
          <a:xfrm>
            <a:off x="9727565" y="6336665"/>
            <a:ext cx="1385570" cy="398780"/>
          </a:xfrm>
          <a:prstGeom prst="rect">
            <a:avLst/>
          </a:prstGeom>
          <a:noFill/>
        </p:spPr>
        <p:txBody>
          <a:bodyPr wrap="square" rtlCol="0">
            <a:spAutoFit/>
          </a:bodyPr>
          <a:p>
            <a:r>
              <a:rPr lang="zh-CN" altLang="en-US" sz="2000" b="1">
                <a:solidFill>
                  <a:srgbClr val="326185"/>
                </a:solidFill>
                <a:latin typeface="Arial" panose="020B0604020202020204"/>
                <a:ea typeface="微软雅黑" panose="020B0503020204020204" charset="-122"/>
                <a:sym typeface="Arial" panose="020B0604020202020204"/>
              </a:rPr>
              <a:t>◎王安石</a:t>
            </a:r>
            <a:endParaRPr lang="zh-CN" altLang="en-US" sz="2000" b="1">
              <a:solidFill>
                <a:srgbClr val="326185"/>
              </a:solidFill>
              <a:latin typeface="Arial" panose="020B0604020202020204"/>
              <a:ea typeface="微软雅黑" panose="020B0503020204020204" charset="-122"/>
              <a:sym typeface="Arial" panose="020B0604020202020204"/>
            </a:endParaRPr>
          </a:p>
        </p:txBody>
      </p:sp>
      <p:sp>
        <p:nvSpPr>
          <p:cNvPr id="2" name="文本框 1"/>
          <p:cNvSpPr txBox="1"/>
          <p:nvPr>
            <p:custDataLst>
              <p:tags r:id="rId6"/>
            </p:custDataLst>
          </p:nvPr>
        </p:nvSpPr>
        <p:spPr>
          <a:xfrm>
            <a:off x="0" y="909955"/>
            <a:ext cx="9166860" cy="521970"/>
          </a:xfrm>
          <a:prstGeom prst="rect">
            <a:avLst/>
          </a:prstGeom>
          <a:noFill/>
        </p:spPr>
        <p:txBody>
          <a:bodyPr wrap="square" rtlCol="0" anchor="t">
            <a:spAutoFit/>
          </a:bodyPr>
          <a:p>
            <a:pPr algn="l"/>
            <a:r>
              <a:rPr lang="zh-CN" sz="2800" b="1" smtClean="0">
                <a:latin typeface="微软雅黑" panose="020B0503020204020204" charset="-122"/>
                <a:ea typeface="微软雅黑" panose="020B0503020204020204" charset="-122"/>
                <a:cs typeface="微软雅黑" panose="020B0503020204020204" charset="-122"/>
                <a:sym typeface="+mn-ea"/>
              </a:rPr>
              <a:t>（三）</a:t>
            </a:r>
            <a:r>
              <a:rPr sz="2800" b="1" smtClean="0">
                <a:latin typeface="微软雅黑" panose="020B0503020204020204" charset="-122"/>
                <a:ea typeface="微软雅黑" panose="020B0503020204020204" charset="-122"/>
                <a:cs typeface="微软雅黑" panose="020B0503020204020204" charset="-122"/>
                <a:sym typeface="+mn-ea"/>
              </a:rPr>
              <a:t>北宋时期——王安石变法（巩封建、促富强</a:t>
            </a:r>
            <a:r>
              <a:rPr lang="zh-CN" sz="2800" b="1" smtClean="0">
                <a:latin typeface="微软雅黑" panose="020B0503020204020204" charset="-122"/>
                <a:ea typeface="微软雅黑" panose="020B0503020204020204" charset="-122"/>
                <a:cs typeface="微软雅黑" panose="020B0503020204020204" charset="-122"/>
                <a:sym typeface="+mn-ea"/>
              </a:rPr>
              <a:t>）</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3" name="组合 2"/>
          <p:cNvGrpSpPr/>
          <p:nvPr>
            <p:custDataLst>
              <p:tags r:id="rId7"/>
            </p:custDataLst>
          </p:nvPr>
        </p:nvGrpSpPr>
        <p:grpSpPr>
          <a:xfrm>
            <a:off x="0" y="10130"/>
            <a:ext cx="11729720" cy="638175"/>
            <a:chOff x="26" y="122"/>
            <a:chExt cx="18472" cy="1005"/>
          </a:xfrm>
        </p:grpSpPr>
        <p:grpSp>
          <p:nvGrpSpPr>
            <p:cNvPr id="6" name="组合 5"/>
            <p:cNvGrpSpPr/>
            <p:nvPr>
              <p:custDataLst>
                <p:tags r:id="rId8"/>
              </p:custDataLst>
            </p:nvPr>
          </p:nvGrpSpPr>
          <p:grpSpPr>
            <a:xfrm>
              <a:off x="5005" y="877"/>
              <a:ext cx="13493" cy="250"/>
              <a:chOff x="5005" y="877"/>
              <a:chExt cx="13493" cy="250"/>
            </a:xfrm>
          </p:grpSpPr>
          <p:cxnSp>
            <p:nvCxnSpPr>
              <p:cNvPr id="18" name="直接连接符 17"/>
              <p:cNvCxnSpPr/>
              <p:nvPr>
                <p:custDataLst>
                  <p:tags r:id="rId9"/>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10"/>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custDataLst>
                <p:tags r:id="rId11"/>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15" name="圆角矩形标注 14"/>
          <p:cNvSpPr/>
          <p:nvPr/>
        </p:nvSpPr>
        <p:spPr>
          <a:xfrm>
            <a:off x="7257415" y="5186045"/>
            <a:ext cx="1909445" cy="1549400"/>
          </a:xfrm>
          <a:prstGeom prst="wedgeRoundRectCallout">
            <a:avLst>
              <a:gd name="adj1" fmla="val 146239"/>
              <a:gd name="adj2" fmla="val -88212"/>
              <a:gd name="adj3" fmla="val 16667"/>
            </a:avLst>
          </a:prstGeom>
          <a:solidFill>
            <a:schemeClr val="accent2">
              <a:lumMod val="20000"/>
              <a:lumOff val="80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chor="ctr"/>
          <a:p>
            <a:pPr>
              <a:defRPr/>
            </a:pPr>
            <a:r>
              <a:rPr lang="zh-CN" altLang="en-US" sz="2000" b="1" noProof="1">
                <a:solidFill>
                  <a:sysClr val="window" lastClr="FFFFFF"/>
                </a:solidFill>
                <a:latin typeface="黑体" panose="02010609060101010101" pitchFamily="49" charset="-122"/>
                <a:ea typeface="黑体" panose="02010609060101010101" pitchFamily="49" charset="-122"/>
                <a:sym typeface="宋体" panose="02010600030101010101" pitchFamily="2" charset="-122"/>
              </a:rPr>
              <a:t>  </a:t>
            </a:r>
            <a:r>
              <a:rPr lang="zh-CN" altLang="en-US" sz="2400" b="1" noProof="1">
                <a:solidFill>
                  <a:schemeClr val="tx1"/>
                </a:solidFill>
                <a:latin typeface="黑体" panose="02010609060101010101" pitchFamily="49" charset="-122"/>
                <a:ea typeface="黑体" panose="02010609060101010101" pitchFamily="49" charset="-122"/>
                <a:sym typeface="宋体" panose="02010600030101010101" pitchFamily="2" charset="-122"/>
              </a:rPr>
              <a:t>惟善理财者，民不加赋而国用饶</a:t>
            </a:r>
            <a:r>
              <a:rPr lang="zh-CN" altLang="en-US" sz="2400" b="1" noProof="1" smtClean="0">
                <a:solidFill>
                  <a:schemeClr val="tx1"/>
                </a:solidFill>
                <a:latin typeface="黑体" panose="02010609060101010101" pitchFamily="49" charset="-122"/>
                <a:ea typeface="黑体" panose="02010609060101010101" pitchFamily="49" charset="-122"/>
                <a:sym typeface="宋体" panose="02010600030101010101" pitchFamily="2" charset="-122"/>
              </a:rPr>
              <a:t>。</a:t>
            </a:r>
            <a:endParaRPr lang="zh-CN" altLang="en-US" sz="2400" b="1" noProof="1">
              <a:solidFill>
                <a:schemeClr val="tx1"/>
              </a:solidFill>
              <a:latin typeface="黑体" panose="02010609060101010101" pitchFamily="49" charset="-122"/>
              <a:ea typeface="黑体" panose="02010609060101010101" pitchFamily="49" charset="-122"/>
              <a:sym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linds(horizontal)">
                                      <p:cBhvr>
                                        <p:cTn id="1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graphicFrame>
        <p:nvGraphicFramePr>
          <p:cNvPr id="2" name="表格 1"/>
          <p:cNvGraphicFramePr>
            <a:graphicFrameLocks noGrp="1"/>
          </p:cNvGraphicFramePr>
          <p:nvPr>
            <p:custDataLst>
              <p:tags r:id="rId1"/>
            </p:custDataLst>
          </p:nvPr>
        </p:nvGraphicFramePr>
        <p:xfrm>
          <a:off x="0" y="895350"/>
          <a:ext cx="12073255" cy="5468620"/>
        </p:xfrm>
        <a:graphic>
          <a:graphicData uri="http://schemas.openxmlformats.org/drawingml/2006/table">
            <a:tbl>
              <a:tblPr firstRow="1" bandRow="1">
                <a:tableStyleId>{5C22544A-7EE6-4342-B048-85BDC9FD1C3A}</a:tableStyleId>
              </a:tblPr>
              <a:tblGrid>
                <a:gridCol w="705485"/>
                <a:gridCol w="1540510"/>
                <a:gridCol w="3963670"/>
                <a:gridCol w="5863590"/>
              </a:tblGrid>
              <a:tr h="149860">
                <a:tc>
                  <a:txBody>
                    <a:bodyPr wrap="square"/>
                    <a:p>
                      <a:pPr algn="l">
                        <a:buNone/>
                      </a:pPr>
                      <a:r>
                        <a:rPr lang="zh-CN" altLang="en-US" sz="2000" b="1">
                          <a:solidFill>
                            <a:srgbClr val="1D41D5"/>
                          </a:solidFill>
                          <a:latin typeface="微软雅黑" panose="020B0503020204020204" charset="-122"/>
                          <a:ea typeface="微软雅黑" panose="020B0503020204020204" charset="-122"/>
                        </a:rPr>
                        <a:t>领域</a:t>
                      </a:r>
                      <a:endParaRPr lang="zh-CN" altLang="en-US" sz="2000" b="1">
                        <a:solidFill>
                          <a:srgbClr val="1D41D5"/>
                        </a:solidFill>
                        <a:latin typeface="微软雅黑" panose="020B0503020204020204" charset="-122"/>
                        <a:ea typeface="微软雅黑" panose="020B0503020204020204" charset="-122"/>
                      </a:endParaRPr>
                    </a:p>
                  </a:txBody>
                  <a:tcPr vert="horz">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wrap="square"/>
                    <a:p>
                      <a:pPr algn="l">
                        <a:buNone/>
                      </a:pPr>
                      <a:r>
                        <a:rPr lang="zh-CN" altLang="en-US" sz="2000" b="1">
                          <a:solidFill>
                            <a:srgbClr val="1D41D5"/>
                          </a:solidFill>
                          <a:latin typeface="微软雅黑" panose="020B0503020204020204" charset="-122"/>
                          <a:ea typeface="微软雅黑" panose="020B0503020204020204" charset="-122"/>
                        </a:rPr>
                        <a:t>措施</a:t>
                      </a:r>
                      <a:endParaRPr lang="zh-CN" altLang="en-US" sz="2000" b="1">
                        <a:solidFill>
                          <a:srgbClr val="1D41D5"/>
                        </a:solidFill>
                        <a:latin typeface="微软雅黑" panose="020B0503020204020204" charset="-122"/>
                        <a:ea typeface="微软雅黑" panose="020B0503020204020204" charset="-122"/>
                      </a:endParaRPr>
                    </a:p>
                  </a:txBody>
                  <a:tcPr vert="horz">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wrap="square"/>
                    <a:p>
                      <a:pPr algn="l">
                        <a:buNone/>
                      </a:pPr>
                      <a:r>
                        <a:rPr lang="zh-CN" altLang="en-US" sz="2000" b="1">
                          <a:solidFill>
                            <a:srgbClr val="1D41D5"/>
                          </a:solidFill>
                          <a:latin typeface="微软雅黑" panose="020B0503020204020204" charset="-122"/>
                          <a:ea typeface="微软雅黑" panose="020B0503020204020204" charset="-122"/>
                        </a:rPr>
                        <a:t>内容</a:t>
                      </a:r>
                      <a:endParaRPr lang="zh-CN" altLang="en-US" sz="2000" b="1">
                        <a:solidFill>
                          <a:srgbClr val="1D41D5"/>
                        </a:solidFill>
                        <a:latin typeface="微软雅黑" panose="020B0503020204020204" charset="-122"/>
                        <a:ea typeface="微软雅黑" panose="020B0503020204020204" charset="-122"/>
                      </a:endParaRPr>
                    </a:p>
                  </a:txBody>
                  <a:tcPr vert="horz">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wrap="square"/>
                    <a:p>
                      <a:pPr algn="l">
                        <a:buNone/>
                      </a:pPr>
                      <a:r>
                        <a:rPr lang="zh-CN" altLang="en-US" sz="2000" b="1">
                          <a:solidFill>
                            <a:srgbClr val="1D41D5"/>
                          </a:solidFill>
                          <a:latin typeface="微软雅黑" panose="020B0503020204020204" charset="-122"/>
                          <a:ea typeface="微软雅黑" panose="020B0503020204020204" charset="-122"/>
                        </a:rPr>
                        <a:t>作用</a:t>
                      </a:r>
                      <a:endParaRPr lang="zh-CN" altLang="en-US" sz="2000" b="1">
                        <a:solidFill>
                          <a:srgbClr val="1D41D5"/>
                        </a:solidFill>
                        <a:latin typeface="微软雅黑" panose="020B0503020204020204" charset="-122"/>
                        <a:ea typeface="微软雅黑" panose="020B0503020204020204" charset="-122"/>
                      </a:endParaRPr>
                    </a:p>
                  </a:txBody>
                  <a:tcPr vert="horz">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r>
              <a:tr h="701040">
                <a:tc rowSpan="6">
                  <a:txBody>
                    <a:bodyPr wrap="square"/>
                    <a:p>
                      <a:pPr algn="l">
                        <a:buNone/>
                      </a:pPr>
                      <a:r>
                        <a:rPr lang="zh-CN" altLang="en-US" sz="2000" b="1">
                          <a:solidFill>
                            <a:srgbClr val="FF0000"/>
                          </a:solidFill>
                          <a:latin typeface="微软雅黑" panose="020B0503020204020204" charset="-122"/>
                          <a:ea typeface="微软雅黑" panose="020B0503020204020204" charset="-122"/>
                        </a:rPr>
                        <a:t>富国</a:t>
                      </a:r>
                      <a:endParaRPr lang="zh-CN" altLang="en-US" sz="2000" b="1">
                        <a:solidFill>
                          <a:srgbClr val="FF0000"/>
                        </a:solidFill>
                        <a:latin typeface="微软雅黑" panose="020B0503020204020204" charset="-122"/>
                        <a:ea typeface="微软雅黑" panose="020B0503020204020204" charset="-122"/>
                      </a:endParaRPr>
                    </a:p>
                  </a:txBody>
                  <a:tcPr vert="horz" anchor="ct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青苗法</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青黄不接之时，政府贷款或谷物给农民，收获后还本付息</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wrap="square"/>
                    <a:p>
                      <a:pPr algn="l">
                        <a:buNone/>
                      </a:pPr>
                      <a:endParaRPr lang="zh-CN" altLang="en-US" sz="2000" b="1">
                        <a:solidFill>
                          <a:srgbClr val="404040"/>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r>
              <a:tr h="370840">
                <a:tc vMerge="1">
                  <a:tcPr>
                    <a:lnL w="9525">
                      <a:solidFill>
                        <a:srgbClr val="848587"/>
                      </a:solidFill>
                      <a:prstDash val="sysDash"/>
                    </a:lnL>
                    <a:lnR w="9525">
                      <a:solidFill>
                        <a:srgbClr val="848587"/>
                      </a:solidFill>
                      <a:prstDash val="sysDash"/>
                    </a:lnR>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募役法</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纳钱代役（</a:t>
                      </a:r>
                      <a:r>
                        <a:rPr kumimoji="1" lang="zh-CN" altLang="en-US" sz="2000" b="1" u="sng">
                          <a:solidFill>
                            <a:schemeClr val="tx1"/>
                          </a:solidFill>
                          <a:latin typeface="楷体_GB2312" pitchFamily="49" charset="-122"/>
                          <a:ea typeface="楷体_GB2312" pitchFamily="49" charset="-122"/>
                          <a:sym typeface="+mn-ea"/>
                        </a:rPr>
                        <a:t>官僚、地主也要出钱</a:t>
                      </a:r>
                      <a:r>
                        <a:rPr kumimoji="1" lang="zh-CN" altLang="en-US" sz="2000" b="1">
                          <a:solidFill>
                            <a:schemeClr val="tx1"/>
                          </a:solidFill>
                          <a:latin typeface="楷体_GB2312" pitchFamily="49" charset="-122"/>
                          <a:ea typeface="楷体_GB2312" pitchFamily="49" charset="-122"/>
                          <a:sym typeface="+mn-ea"/>
                        </a:rPr>
                        <a:t>）</a:t>
                      </a:r>
                      <a:endParaRPr kumimoji="1" lang="zh-CN" altLang="en-US" sz="2000" b="1">
                        <a:solidFill>
                          <a:schemeClr val="tx1"/>
                        </a:solidFill>
                        <a:latin typeface="楷体_GB2312" pitchFamily="49" charset="-122"/>
                        <a:ea typeface="楷体_GB2312" pitchFamily="49" charset="-122"/>
                        <a:sym typeface="+mn-ea"/>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endParaRPr lang="zh-CN" altLang="en-US" sz="2000" b="1">
                        <a:solidFill>
                          <a:srgbClr val="404040"/>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396240">
                <a:tc vMerge="1">
                  <a:tcPr>
                    <a:lnL w="9525">
                      <a:solidFill>
                        <a:srgbClr val="848587"/>
                      </a:solidFill>
                      <a:prstDash val="sysDash"/>
                    </a:lnL>
                    <a:lnR w="9525">
                      <a:solidFill>
                        <a:srgbClr val="848587"/>
                      </a:solidFill>
                      <a:prstDash val="sysDash"/>
                    </a:lnR>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农田水利法</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鼓励垦荒和兴修水利</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endParaRPr lang="zh-CN" altLang="en-US" sz="2000" b="1">
                        <a:solidFill>
                          <a:srgbClr val="404040"/>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701040">
                <a:tc vMerge="1">
                  <a:tcPr>
                    <a:lnL w="9525">
                      <a:solidFill>
                        <a:srgbClr val="848587"/>
                      </a:solidFill>
                      <a:prstDash val="sysDash"/>
                    </a:lnL>
                    <a:lnR w="9525">
                      <a:solidFill>
                        <a:srgbClr val="848587"/>
                      </a:solidFill>
                      <a:prstDash val="sysDash"/>
                    </a:lnR>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均输法</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采购物资“徙贵就贱，用近易远”</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endParaRPr lang="zh-CN" altLang="en-US" sz="2000" b="1">
                        <a:solidFill>
                          <a:srgbClr val="404040"/>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701040">
                <a:tc vMerge="1">
                  <a:tcPr>
                    <a:lnL w="9525">
                      <a:solidFill>
                        <a:srgbClr val="848587"/>
                      </a:solidFill>
                      <a:prstDash val="sysDash"/>
                    </a:lnL>
                    <a:lnR w="9525">
                      <a:solidFill>
                        <a:srgbClr val="848587"/>
                      </a:solidFill>
                      <a:prstDash val="sysDash"/>
                    </a:lnR>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方田均税法</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重新丈量土地，收取赋税，官僚、地主也不例外</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endParaRPr lang="zh-CN" altLang="en-US" sz="2000" b="1">
                        <a:solidFill>
                          <a:srgbClr val="404040"/>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648970">
                <a:tc vMerge="1">
                  <a:tcPr>
                    <a:lnL w="9525">
                      <a:solidFill>
                        <a:srgbClr val="848587"/>
                      </a:solidFill>
                      <a:prstDash val="sysDash"/>
                    </a:lnL>
                    <a:lnR w="9525">
                      <a:solidFill>
                        <a:srgbClr val="848587"/>
                      </a:solidFill>
                      <a:prstDash val="sysDash"/>
                    </a:lnR>
                    <a:lnB w="9525">
                      <a:solidFill>
                        <a:srgbClr val="848587"/>
                      </a:solidFill>
                      <a:prstDash val="sysDash"/>
                    </a:lnB>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市易法</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在东京设市易务</a:t>
                      </a:r>
                      <a:endParaRPr lang="zh-CN" altLang="en-US" sz="2000" b="1">
                        <a:solidFill>
                          <a:schemeClr val="tx1"/>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wrap="square"/>
                    <a:p>
                      <a:pPr algn="l">
                        <a:buNone/>
                      </a:pPr>
                      <a:endParaRPr lang="zh-CN" altLang="en-US" sz="2000" b="1">
                        <a:solidFill>
                          <a:srgbClr val="404040"/>
                        </a:solidFill>
                        <a:latin typeface="黑体" panose="02010609060101010101" pitchFamily="49" charset="-122"/>
                        <a:ea typeface="黑体" panose="02010609060101010101" pitchFamily="49" charset="-122"/>
                        <a:sym typeface="+mn-ea"/>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371475">
                <a:tc rowSpan="2">
                  <a:txBody>
                    <a:bodyPr wrap="square"/>
                    <a:p>
                      <a:pPr algn="l">
                        <a:buNone/>
                      </a:pPr>
                      <a:r>
                        <a:rPr lang="zh-CN" altLang="en-US" sz="2000" b="1">
                          <a:solidFill>
                            <a:srgbClr val="FF0000"/>
                          </a:solidFill>
                          <a:latin typeface="微软雅黑" panose="020B0503020204020204" charset="-122"/>
                          <a:ea typeface="微软雅黑" panose="020B0503020204020204" charset="-122"/>
                          <a:sym typeface="+mn-ea"/>
                        </a:rPr>
                        <a:t>强兵</a:t>
                      </a:r>
                      <a:endParaRPr lang="zh-CN" altLang="en-US" sz="2000" b="1">
                        <a:solidFill>
                          <a:srgbClr val="FF0000"/>
                        </a:solidFill>
                        <a:latin typeface="微软雅黑" panose="020B0503020204020204" charset="-122"/>
                        <a:ea typeface="微软雅黑" panose="020B0503020204020204" charset="-122"/>
                        <a:sym typeface="+mn-ea"/>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gridSpan="2">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实行</a:t>
                      </a:r>
                      <a:r>
                        <a:rPr lang="en-US" altLang="zh-CN" sz="2000" b="1">
                          <a:solidFill>
                            <a:schemeClr val="tx1"/>
                          </a:solidFill>
                          <a:latin typeface="黑体" panose="02010609060101010101" pitchFamily="49" charset="-122"/>
                          <a:ea typeface="黑体" panose="02010609060101010101" pitchFamily="49" charset="-122"/>
                        </a:rPr>
                        <a:t>“</a:t>
                      </a:r>
                      <a:r>
                        <a:rPr lang="zh-CN" altLang="en-US" sz="2000" b="1">
                          <a:solidFill>
                            <a:schemeClr val="tx1"/>
                          </a:solidFill>
                          <a:latin typeface="黑体" panose="02010609060101010101" pitchFamily="49" charset="-122"/>
                          <a:ea typeface="黑体" panose="02010609060101010101" pitchFamily="49" charset="-122"/>
                        </a:rPr>
                        <a:t>省兵</a:t>
                      </a:r>
                      <a:r>
                        <a:rPr lang="en-US" altLang="zh-CN" sz="2000" b="1">
                          <a:solidFill>
                            <a:schemeClr val="tx1"/>
                          </a:solidFill>
                          <a:latin typeface="黑体" panose="02010609060101010101" pitchFamily="49" charset="-122"/>
                          <a:ea typeface="黑体" panose="02010609060101010101" pitchFamily="49" charset="-122"/>
                        </a:rPr>
                        <a:t>”</a:t>
                      </a:r>
                      <a:r>
                        <a:rPr lang="zh-CN" altLang="en-US" sz="2000" b="1">
                          <a:solidFill>
                            <a:schemeClr val="tx1"/>
                          </a:solidFill>
                          <a:latin typeface="黑体" panose="02010609060101010101" pitchFamily="49" charset="-122"/>
                          <a:ea typeface="黑体" panose="02010609060101010101" pitchFamily="49" charset="-122"/>
                        </a:rPr>
                        <a:t>措施，精简军队，缩减编制</a:t>
                      </a:r>
                      <a:endParaRPr lang="zh-CN" altLang="en-US" sz="2000" b="1">
                        <a:solidFill>
                          <a:schemeClr val="tx1"/>
                        </a:solidFill>
                        <a:latin typeface="黑体" panose="02010609060101010101" pitchFamily="49" charset="-122"/>
                        <a:ea typeface="黑体" panose="02010609060101010101" pitchFamily="49" charset="-122"/>
                      </a:endParaRPr>
                    </a:p>
                  </a:txBody>
                  <a:tcPr vert="horz">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hMerge="1">
                  <a:tcPr>
                    <a:lnR w="9525">
                      <a:solidFill>
                        <a:srgbClr val="848587"/>
                      </a:solidFill>
                      <a:prstDash val="sysDash"/>
                    </a:lnR>
                    <a:lnT w="9525">
                      <a:solidFill>
                        <a:srgbClr val="848587"/>
                      </a:solidFill>
                      <a:prstDash val="sysDash"/>
                    </a:lnT>
                    <a:lnB w="9525">
                      <a:solidFill>
                        <a:srgbClr val="848587"/>
                      </a:solidFill>
                      <a:prstDash val="sysDash"/>
                    </a:lnB>
                  </a:tcPr>
                </a:tc>
                <a:tc rowSpan="2">
                  <a:txBody>
                    <a:bodyPr wrap="square"/>
                    <a:p>
                      <a:pPr algn="l">
                        <a:buNone/>
                      </a:pPr>
                      <a:endParaRPr lang="zh-CN" altLang="en-US" sz="2000" b="1">
                        <a:solidFill>
                          <a:srgbClr val="404040"/>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371475">
                <a:tc vMerge="1">
                  <a:tcPr>
                    <a:lnL w="9525">
                      <a:solidFill>
                        <a:srgbClr val="848587"/>
                      </a:solidFill>
                      <a:prstDash val="sysDash"/>
                    </a:lnL>
                    <a:lnR w="9525">
                      <a:solidFill>
                        <a:srgbClr val="848587"/>
                      </a:solidFill>
                      <a:prstDash val="sysDash"/>
                    </a:lnR>
                    <a:lnB w="9525">
                      <a:solidFill>
                        <a:srgbClr val="848587"/>
                      </a:solidFill>
                      <a:prstDash val="sysDash"/>
                    </a:lnB>
                  </a:tcPr>
                </a:tc>
                <a:tc gridSpan="2">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推行强兵措施如保甲法、保马法、将兵法等</a:t>
                      </a:r>
                      <a:endParaRPr lang="zh-CN" altLang="en-US" sz="2000" b="1">
                        <a:solidFill>
                          <a:schemeClr val="tx1"/>
                        </a:solidFill>
                        <a:latin typeface="黑体" panose="02010609060101010101" pitchFamily="49" charset="-122"/>
                        <a:ea typeface="黑体" panose="02010609060101010101" pitchFamily="49" charset="-122"/>
                      </a:endParaRPr>
                    </a:p>
                  </a:txBody>
                  <a:tcPr vert="horz">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hMerge="1">
                  <a:tcPr>
                    <a:lnR w="9525">
                      <a:solidFill>
                        <a:srgbClr val="848587"/>
                      </a:solidFill>
                      <a:prstDash val="sysDash"/>
                    </a:lnR>
                    <a:lnT w="9525">
                      <a:solidFill>
                        <a:srgbClr val="848587"/>
                      </a:solidFill>
                      <a:prstDash val="sysDash"/>
                    </a:lnT>
                    <a:lnB w="9525">
                      <a:solidFill>
                        <a:srgbClr val="848587"/>
                      </a:solidFill>
                      <a:prstDash val="sysDash"/>
                    </a:lnB>
                  </a:tcPr>
                </a:tc>
                <a:tc vMerge="1">
                  <a:tcPr>
                    <a:lnL w="9525">
                      <a:solidFill>
                        <a:srgbClr val="848587"/>
                      </a:solidFill>
                      <a:prstDash val="sysDash"/>
                    </a:lnL>
                    <a:lnR w="9525">
                      <a:solidFill>
                        <a:srgbClr val="848587"/>
                      </a:solidFill>
                      <a:prstDash val="sysDash"/>
                    </a:lnR>
                    <a:lnB w="9525">
                      <a:solidFill>
                        <a:srgbClr val="848587"/>
                      </a:solidFill>
                      <a:prstDash val="sysDash"/>
                    </a:lnB>
                  </a:tcPr>
                </a:tc>
              </a:tr>
              <a:tr h="370840">
                <a:tc rowSpan="2">
                  <a:txBody>
                    <a:bodyPr wrap="square"/>
                    <a:p>
                      <a:pPr algn="l">
                        <a:buNone/>
                      </a:pPr>
                      <a:r>
                        <a:rPr lang="zh-CN" altLang="en-US" sz="2000" b="1">
                          <a:solidFill>
                            <a:srgbClr val="FF0000"/>
                          </a:solidFill>
                          <a:latin typeface="微软雅黑" panose="020B0503020204020204" charset="-122"/>
                          <a:ea typeface="微软雅黑" panose="020B0503020204020204" charset="-122"/>
                        </a:rPr>
                        <a:t>取士</a:t>
                      </a:r>
                      <a:endParaRPr lang="zh-CN" altLang="en-US" sz="2000" b="1">
                        <a:solidFill>
                          <a:srgbClr val="FF0000"/>
                        </a:solidFill>
                        <a:latin typeface="微软雅黑" panose="020B0503020204020204" charset="-122"/>
                        <a:ea typeface="微软雅黑" panose="020B0503020204020204"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gridSpan="2">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改革科举制度，主要改变科举考试的内容</a:t>
                      </a:r>
                      <a:endParaRPr lang="zh-CN" altLang="en-US" sz="2000" b="1">
                        <a:solidFill>
                          <a:schemeClr val="tx1"/>
                        </a:solidFill>
                        <a:latin typeface="黑体" panose="02010609060101010101" pitchFamily="49" charset="-122"/>
                        <a:ea typeface="黑体" panose="02010609060101010101" pitchFamily="49" charset="-122"/>
                      </a:endParaRPr>
                    </a:p>
                  </a:txBody>
                  <a:tcPr vert="horz">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hMerge="1">
                  <a:tcPr>
                    <a:lnR w="9525">
                      <a:solidFill>
                        <a:srgbClr val="848587"/>
                      </a:solidFill>
                      <a:prstDash val="sysDash"/>
                    </a:lnR>
                    <a:lnT w="9525">
                      <a:solidFill>
                        <a:srgbClr val="848587"/>
                      </a:solidFill>
                      <a:prstDash val="sysDash"/>
                    </a:lnT>
                    <a:lnB w="9525">
                      <a:solidFill>
                        <a:srgbClr val="848587"/>
                      </a:solidFill>
                      <a:prstDash val="sysDash"/>
                    </a:lnB>
                  </a:tcPr>
                </a:tc>
                <a:tc rowSpan="2">
                  <a:txBody>
                    <a:bodyPr wrap="square"/>
                    <a:p>
                      <a:pPr algn="l">
                        <a:buNone/>
                      </a:pPr>
                      <a:endParaRPr lang="zh-CN" altLang="en-US" sz="2000" b="1">
                        <a:solidFill>
                          <a:srgbClr val="404040"/>
                        </a:solidFill>
                        <a:latin typeface="黑体" panose="02010609060101010101" pitchFamily="49" charset="-122"/>
                        <a:ea typeface="黑体" panose="02010609060101010101" pitchFamily="49" charset="-122"/>
                      </a:endParaRPr>
                    </a:p>
                  </a:txBody>
                  <a:tcPr vert="horz" anchor="ct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r>
              <a:tr h="648970">
                <a:tc vMerge="1">
                  <a:tcPr>
                    <a:lnL w="9525">
                      <a:solidFill>
                        <a:srgbClr val="848587"/>
                      </a:solidFill>
                      <a:prstDash val="sysDash"/>
                    </a:lnL>
                    <a:lnR w="9525">
                      <a:solidFill>
                        <a:srgbClr val="848587"/>
                      </a:solidFill>
                      <a:prstDash val="sysDash"/>
                    </a:lnR>
                    <a:lnB w="28575">
                      <a:solidFill>
                        <a:srgbClr val="848587"/>
                      </a:solidFill>
                      <a:prstDash val="solid"/>
                    </a:lnB>
                  </a:tcPr>
                </a:tc>
                <a:tc gridSpan="2">
                  <a:txBody>
                    <a:bodyPr wrap="square"/>
                    <a:p>
                      <a:pPr algn="l">
                        <a:buNone/>
                      </a:pPr>
                      <a:r>
                        <a:rPr lang="zh-CN" altLang="en-US" sz="2000" b="1">
                          <a:solidFill>
                            <a:schemeClr val="tx1"/>
                          </a:solidFill>
                          <a:latin typeface="黑体" panose="02010609060101010101" pitchFamily="49" charset="-122"/>
                          <a:ea typeface="黑体" panose="02010609060101010101" pitchFamily="49" charset="-122"/>
                        </a:rPr>
                        <a:t>批判</a:t>
                      </a:r>
                      <a:r>
                        <a:rPr lang="en-US" altLang="zh-CN" sz="2000" b="1">
                          <a:solidFill>
                            <a:schemeClr val="tx1"/>
                          </a:solidFill>
                          <a:latin typeface="黑体" panose="02010609060101010101" pitchFamily="49" charset="-122"/>
                          <a:ea typeface="黑体" panose="02010609060101010101" pitchFamily="49" charset="-122"/>
                        </a:rPr>
                        <a:t>“</a:t>
                      </a:r>
                      <a:r>
                        <a:rPr lang="zh-CN" altLang="en-US" sz="2000" b="1">
                          <a:solidFill>
                            <a:schemeClr val="tx1"/>
                          </a:solidFill>
                          <a:latin typeface="黑体" panose="02010609060101010101" pitchFamily="49" charset="-122"/>
                          <a:ea typeface="黑体" panose="02010609060101010101" pitchFamily="49" charset="-122"/>
                        </a:rPr>
                        <a:t>恩荫</a:t>
                      </a:r>
                      <a:r>
                        <a:rPr lang="en-US" altLang="zh-CN" sz="2000" b="1">
                          <a:solidFill>
                            <a:schemeClr val="tx1"/>
                          </a:solidFill>
                          <a:latin typeface="黑体" panose="02010609060101010101" pitchFamily="49" charset="-122"/>
                          <a:ea typeface="黑体" panose="02010609060101010101" pitchFamily="49" charset="-122"/>
                        </a:rPr>
                        <a:t>”</a:t>
                      </a:r>
                      <a:r>
                        <a:rPr lang="zh-CN" altLang="en-US" sz="2000" b="1">
                          <a:solidFill>
                            <a:schemeClr val="tx1"/>
                          </a:solidFill>
                          <a:latin typeface="黑体" panose="02010609060101010101" pitchFamily="49" charset="-122"/>
                          <a:ea typeface="黑体" panose="02010609060101010101" pitchFamily="49" charset="-122"/>
                        </a:rPr>
                        <a:t>制度，选拔人才贯彻择优录取的原则</a:t>
                      </a:r>
                      <a:endParaRPr lang="zh-CN" altLang="en-US" sz="2000" b="1">
                        <a:solidFill>
                          <a:schemeClr val="tx1"/>
                        </a:solidFill>
                        <a:latin typeface="黑体" panose="02010609060101010101" pitchFamily="49" charset="-122"/>
                        <a:ea typeface="黑体" panose="02010609060101010101" pitchFamily="49" charset="-122"/>
                      </a:endParaRPr>
                    </a:p>
                  </a:txBody>
                  <a:tcPr vert="horz">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hMerge="1">
                  <a:tcPr>
                    <a:lnR w="9525">
                      <a:solidFill>
                        <a:srgbClr val="848587"/>
                      </a:solidFill>
                      <a:prstDash val="sysDash"/>
                    </a:lnR>
                    <a:lnT w="9525">
                      <a:solidFill>
                        <a:srgbClr val="848587"/>
                      </a:solidFill>
                      <a:prstDash val="sysDash"/>
                    </a:lnT>
                    <a:lnB w="28575">
                      <a:solidFill>
                        <a:srgbClr val="848587"/>
                      </a:solidFill>
                      <a:prstDash val="solid"/>
                    </a:lnB>
                  </a:tcPr>
                </a:tc>
                <a:tc vMerge="1">
                  <a:tcPr>
                    <a:lnL w="9525">
                      <a:solidFill>
                        <a:srgbClr val="848587"/>
                      </a:solidFill>
                      <a:prstDash val="sysDash"/>
                    </a:lnL>
                    <a:lnR w="9525">
                      <a:solidFill>
                        <a:srgbClr val="848587"/>
                      </a:solidFill>
                      <a:prstDash val="sysDash"/>
                    </a:lnR>
                    <a:lnB w="28575">
                      <a:solidFill>
                        <a:srgbClr val="848587"/>
                      </a:solidFill>
                      <a:prstDash val="solid"/>
                    </a:lnB>
                  </a:tcPr>
                </a:tc>
              </a:tr>
            </a:tbl>
          </a:graphicData>
        </a:graphic>
      </p:graphicFrame>
      <p:grpSp>
        <p:nvGrpSpPr>
          <p:cNvPr id="7" name="组合 6"/>
          <p:cNvGrpSpPr/>
          <p:nvPr>
            <p:custDataLst>
              <p:tags r:id="rId2"/>
            </p:custDataLst>
          </p:nvPr>
        </p:nvGrpSpPr>
        <p:grpSpPr>
          <a:xfrm>
            <a:off x="0" y="10130"/>
            <a:ext cx="11729720" cy="638175"/>
            <a:chOff x="26" y="122"/>
            <a:chExt cx="18472" cy="1005"/>
          </a:xfrm>
        </p:grpSpPr>
        <p:grpSp>
          <p:nvGrpSpPr>
            <p:cNvPr id="11" name="组合 10"/>
            <p:cNvGrpSpPr/>
            <p:nvPr>
              <p:custDataLst>
                <p:tags r:id="rId3"/>
              </p:custDataLst>
            </p:nvPr>
          </p:nvGrpSpPr>
          <p:grpSpPr>
            <a:xfrm>
              <a:off x="5005" y="877"/>
              <a:ext cx="13493" cy="250"/>
              <a:chOff x="5005" y="877"/>
              <a:chExt cx="13493" cy="250"/>
            </a:xfrm>
          </p:grpSpPr>
          <p:cxnSp>
            <p:nvCxnSpPr>
              <p:cNvPr id="18" name="直接连接符 17"/>
              <p:cNvCxnSpPr/>
              <p:nvPr>
                <p:custDataLst>
                  <p:tags r:id="rId4"/>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5"/>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6"/>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3" name="左箭头 2">
            <a:hlinkClick r:id="rId7" action="ppaction://hlinksldjump"/>
          </p:cNvPr>
          <p:cNvSpPr/>
          <p:nvPr/>
        </p:nvSpPr>
        <p:spPr>
          <a:xfrm>
            <a:off x="10756265" y="6404610"/>
            <a:ext cx="577215" cy="3136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220460" y="1291590"/>
            <a:ext cx="5793105" cy="706755"/>
          </a:xfrm>
          <a:prstGeom prst="rect">
            <a:avLst/>
          </a:prstGeom>
          <a:noFill/>
        </p:spPr>
        <p:txBody>
          <a:bodyPr wrap="square" rtlCol="0">
            <a:spAutoFit/>
          </a:bodyPr>
          <a:p>
            <a:r>
              <a:rPr lang="zh-CN" altLang="en-US" sz="2000" b="1">
                <a:solidFill>
                  <a:schemeClr val="tx1"/>
                </a:solidFill>
                <a:latin typeface="黑体" panose="02010609060101010101" pitchFamily="49" charset="-122"/>
                <a:ea typeface="黑体" panose="02010609060101010101" pitchFamily="49" charset="-122"/>
                <a:sym typeface="+mn-ea"/>
              </a:rPr>
              <a:t>限制了高利贷对农民的剥削，增加了政府的财政收入</a:t>
            </a:r>
            <a:endParaRPr lang="zh-CN" altLang="en-US" sz="2000" b="1">
              <a:solidFill>
                <a:schemeClr val="tx1"/>
              </a:solidFill>
              <a:latin typeface="黑体" panose="02010609060101010101" pitchFamily="49" charset="-122"/>
              <a:ea typeface="黑体" panose="02010609060101010101" pitchFamily="49" charset="-122"/>
              <a:sym typeface="+mn-ea"/>
            </a:endParaRPr>
          </a:p>
        </p:txBody>
      </p:sp>
      <p:sp>
        <p:nvSpPr>
          <p:cNvPr id="5" name="文本框 4"/>
          <p:cNvSpPr txBox="1"/>
          <p:nvPr/>
        </p:nvSpPr>
        <p:spPr>
          <a:xfrm>
            <a:off x="6309360" y="1988820"/>
            <a:ext cx="5184775" cy="398780"/>
          </a:xfrm>
          <a:prstGeom prst="rect">
            <a:avLst/>
          </a:prstGeom>
          <a:noFill/>
        </p:spPr>
        <p:txBody>
          <a:bodyPr wrap="square" rtlCol="0">
            <a:spAutoFit/>
          </a:bodyPr>
          <a:p>
            <a:r>
              <a:rPr lang="zh-CN" altLang="en-US" sz="2000" b="1">
                <a:solidFill>
                  <a:schemeClr val="tx1"/>
                </a:solidFill>
                <a:latin typeface="黑体" panose="02010609060101010101" pitchFamily="49" charset="-122"/>
                <a:ea typeface="黑体" panose="02010609060101010101" pitchFamily="49" charset="-122"/>
                <a:sym typeface="+mn-ea"/>
              </a:rPr>
              <a:t>有利于经济发展，增加政府收入</a:t>
            </a:r>
            <a:endParaRPr lang="zh-CN" altLang="en-US" sz="2000" b="1">
              <a:solidFill>
                <a:schemeClr val="tx1"/>
              </a:solidFill>
              <a:latin typeface="黑体" panose="02010609060101010101" pitchFamily="49" charset="-122"/>
              <a:ea typeface="黑体" panose="02010609060101010101" pitchFamily="49" charset="-122"/>
              <a:sym typeface="+mn-ea"/>
            </a:endParaRPr>
          </a:p>
        </p:txBody>
      </p:sp>
      <p:sp>
        <p:nvSpPr>
          <p:cNvPr id="6" name="文本框 5"/>
          <p:cNvSpPr txBox="1"/>
          <p:nvPr/>
        </p:nvSpPr>
        <p:spPr>
          <a:xfrm>
            <a:off x="6486525" y="2381250"/>
            <a:ext cx="3726815" cy="398780"/>
          </a:xfrm>
          <a:prstGeom prst="rect">
            <a:avLst/>
          </a:prstGeom>
          <a:noFill/>
        </p:spPr>
        <p:txBody>
          <a:bodyPr wrap="square" rtlCol="0">
            <a:spAutoFit/>
          </a:bodyPr>
          <a:p>
            <a:r>
              <a:rPr lang="zh-CN" altLang="en-US" sz="2000" b="1">
                <a:solidFill>
                  <a:schemeClr val="tx1"/>
                </a:solidFill>
                <a:latin typeface="黑体" panose="02010609060101010101" pitchFamily="49" charset="-122"/>
                <a:ea typeface="黑体" panose="02010609060101010101" pitchFamily="49" charset="-122"/>
                <a:sym typeface="+mn-ea"/>
              </a:rPr>
              <a:t>保证灌溉，防洪赈灾</a:t>
            </a:r>
            <a:endParaRPr lang="zh-CN" altLang="en-US" sz="2000" b="1">
              <a:solidFill>
                <a:schemeClr val="tx1"/>
              </a:solidFill>
              <a:latin typeface="黑体" panose="02010609060101010101" pitchFamily="49" charset="-122"/>
              <a:ea typeface="黑体" panose="02010609060101010101" pitchFamily="49" charset="-122"/>
              <a:sym typeface="+mn-ea"/>
            </a:endParaRPr>
          </a:p>
        </p:txBody>
      </p:sp>
      <p:sp>
        <p:nvSpPr>
          <p:cNvPr id="8" name="文本框 7"/>
          <p:cNvSpPr txBox="1"/>
          <p:nvPr/>
        </p:nvSpPr>
        <p:spPr>
          <a:xfrm>
            <a:off x="6478905" y="2890520"/>
            <a:ext cx="5222875" cy="398780"/>
          </a:xfrm>
          <a:prstGeom prst="rect">
            <a:avLst/>
          </a:prstGeom>
          <a:noFill/>
        </p:spPr>
        <p:txBody>
          <a:bodyPr wrap="square" rtlCol="0">
            <a:spAutoFit/>
          </a:bodyPr>
          <a:p>
            <a:r>
              <a:rPr lang="zh-CN" altLang="en-US" sz="2000" b="1">
                <a:solidFill>
                  <a:schemeClr val="tx1"/>
                </a:solidFill>
                <a:latin typeface="黑体" panose="02010609060101010101" pitchFamily="49" charset="-122"/>
                <a:ea typeface="黑体" panose="02010609060101010101" pitchFamily="49" charset="-122"/>
                <a:sym typeface="+mn-ea"/>
              </a:rPr>
              <a:t>节省费用，增加了政府的财政收入</a:t>
            </a:r>
            <a:endParaRPr lang="zh-CN" altLang="en-US" sz="2000" b="1">
              <a:solidFill>
                <a:srgbClr val="000000"/>
              </a:solidFill>
              <a:latin typeface="楷体_GB2312" pitchFamily="49" charset="-122"/>
              <a:ea typeface="楷体_GB2312" pitchFamily="49" charset="-122"/>
              <a:sym typeface="+mn-ea"/>
            </a:endParaRPr>
          </a:p>
        </p:txBody>
      </p:sp>
      <p:sp>
        <p:nvSpPr>
          <p:cNvPr id="9" name="文本框 8"/>
          <p:cNvSpPr txBox="1"/>
          <p:nvPr/>
        </p:nvSpPr>
        <p:spPr>
          <a:xfrm>
            <a:off x="6499225" y="3637280"/>
            <a:ext cx="5033010" cy="398780"/>
          </a:xfrm>
          <a:prstGeom prst="rect">
            <a:avLst/>
          </a:prstGeom>
          <a:noFill/>
        </p:spPr>
        <p:txBody>
          <a:bodyPr wrap="square" rtlCol="0">
            <a:spAutoFit/>
          </a:bodyPr>
          <a:p>
            <a:r>
              <a:rPr lang="zh-CN" altLang="en-US" sz="2000" b="1">
                <a:solidFill>
                  <a:schemeClr val="tx1"/>
                </a:solidFill>
                <a:latin typeface="黑体" panose="02010609060101010101" pitchFamily="49" charset="-122"/>
                <a:ea typeface="黑体" panose="02010609060101010101" pitchFamily="49" charset="-122"/>
                <a:sym typeface="+mn-ea"/>
              </a:rPr>
              <a:t>增加了政府收入，农民得到实惠</a:t>
            </a:r>
            <a:endParaRPr lang="zh-CN" altLang="en-US" sz="2000" b="1">
              <a:solidFill>
                <a:schemeClr val="tx1"/>
              </a:solidFill>
              <a:latin typeface="黑体" panose="02010609060101010101" pitchFamily="49" charset="-122"/>
              <a:ea typeface="黑体" panose="02010609060101010101" pitchFamily="49" charset="-122"/>
              <a:sym typeface="+mn-ea"/>
            </a:endParaRPr>
          </a:p>
        </p:txBody>
      </p:sp>
      <p:sp>
        <p:nvSpPr>
          <p:cNvPr id="10" name="文本框 9"/>
          <p:cNvSpPr txBox="1"/>
          <p:nvPr/>
        </p:nvSpPr>
        <p:spPr>
          <a:xfrm>
            <a:off x="6296660" y="4181475"/>
            <a:ext cx="5463540" cy="706755"/>
          </a:xfrm>
          <a:prstGeom prst="rect">
            <a:avLst/>
          </a:prstGeom>
          <a:noFill/>
        </p:spPr>
        <p:txBody>
          <a:bodyPr wrap="square" rtlCol="0">
            <a:spAutoFit/>
          </a:bodyPr>
          <a:p>
            <a:r>
              <a:rPr lang="zh-CN" altLang="en-US" sz="2000" b="1">
                <a:solidFill>
                  <a:schemeClr val="tx1"/>
                </a:solidFill>
                <a:latin typeface="黑体" panose="02010609060101010101" pitchFamily="49" charset="-122"/>
                <a:ea typeface="黑体" panose="02010609060101010101" pitchFamily="49" charset="-122"/>
                <a:sym typeface="+mn-ea"/>
              </a:rPr>
              <a:t>打破了大商人对市场的垄断，增加了政府的财政收入</a:t>
            </a:r>
            <a:endParaRPr lang="zh-CN" altLang="en-US" sz="2000" b="1">
              <a:solidFill>
                <a:srgbClr val="000000"/>
              </a:solidFill>
              <a:latin typeface="楷体_GB2312" pitchFamily="49" charset="-122"/>
              <a:ea typeface="楷体_GB2312" pitchFamily="49" charset="-122"/>
              <a:sym typeface="+mn-ea"/>
            </a:endParaRPr>
          </a:p>
        </p:txBody>
      </p:sp>
      <p:sp>
        <p:nvSpPr>
          <p:cNvPr id="12" name="文本框 11"/>
          <p:cNvSpPr txBox="1"/>
          <p:nvPr/>
        </p:nvSpPr>
        <p:spPr>
          <a:xfrm>
            <a:off x="6332855" y="4904105"/>
            <a:ext cx="5551805" cy="706755"/>
          </a:xfrm>
          <a:prstGeom prst="rect">
            <a:avLst/>
          </a:prstGeom>
          <a:noFill/>
        </p:spPr>
        <p:txBody>
          <a:bodyPr wrap="square" rtlCol="0">
            <a:spAutoFit/>
          </a:bodyPr>
          <a:p>
            <a:r>
              <a:rPr lang="zh-CN" altLang="en-US" sz="2000" b="1">
                <a:solidFill>
                  <a:schemeClr val="tx1"/>
                </a:solidFill>
                <a:latin typeface="黑体" panose="02010609060101010101" pitchFamily="49" charset="-122"/>
                <a:ea typeface="黑体" panose="02010609060101010101" pitchFamily="49" charset="-122"/>
                <a:sym typeface="+mn-ea"/>
              </a:rPr>
              <a:t>节省军费开支，并在一定程度上提高了宋军的战斗力</a:t>
            </a:r>
            <a:endParaRPr lang="zh-CN" altLang="en-US" sz="2000" b="1">
              <a:solidFill>
                <a:schemeClr val="tx1"/>
              </a:solidFill>
              <a:latin typeface="黑体" panose="02010609060101010101" pitchFamily="49" charset="-122"/>
              <a:ea typeface="黑体" panose="02010609060101010101" pitchFamily="49" charset="-122"/>
              <a:sym typeface="+mn-ea"/>
            </a:endParaRPr>
          </a:p>
        </p:txBody>
      </p:sp>
      <p:sp>
        <p:nvSpPr>
          <p:cNvPr id="13" name="文本框 12"/>
          <p:cNvSpPr txBox="1"/>
          <p:nvPr/>
        </p:nvSpPr>
        <p:spPr>
          <a:xfrm>
            <a:off x="6347460" y="5759450"/>
            <a:ext cx="5666740" cy="706755"/>
          </a:xfrm>
          <a:prstGeom prst="rect">
            <a:avLst/>
          </a:prstGeom>
          <a:noFill/>
        </p:spPr>
        <p:txBody>
          <a:bodyPr wrap="square" rtlCol="0">
            <a:spAutoFit/>
          </a:bodyPr>
          <a:p>
            <a:r>
              <a:rPr lang="zh-CN" altLang="en-US" sz="2000" b="1">
                <a:solidFill>
                  <a:schemeClr val="tx1"/>
                </a:solidFill>
                <a:latin typeface="黑体" panose="02010609060101010101" pitchFamily="49" charset="-122"/>
                <a:ea typeface="黑体" panose="02010609060101010101" pitchFamily="49" charset="-122"/>
                <a:sym typeface="+mn-ea"/>
              </a:rPr>
              <a:t>有利于选拔和培养人才；有利于推动改革；有利于扩大统治基础</a:t>
            </a:r>
            <a:endParaRPr lang="zh-CN" altLang="en-US" sz="2000" b="1">
              <a:solidFill>
                <a:schemeClr val="tx1"/>
              </a:solidFill>
              <a:latin typeface="黑体" panose="02010609060101010101" pitchFamily="49" charset="-122"/>
              <a:ea typeface="黑体" panose="02010609060101010101" pitchFamily="49"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custDataLst>
              <p:tags r:id="rId1"/>
            </p:custDataLst>
          </p:nvPr>
        </p:nvSpPr>
        <p:spPr>
          <a:xfrm>
            <a:off x="142875" y="1363345"/>
            <a:ext cx="6972300" cy="521970"/>
          </a:xfrm>
          <a:prstGeom prst="rect">
            <a:avLst/>
          </a:prstGeom>
        </p:spPr>
        <p:txBody>
          <a:bodyPr wrap="square">
            <a:spAutoFit/>
          </a:bodyPr>
          <a:p>
            <a:pPr algn="l"/>
            <a:r>
              <a:rPr lang="zh-CN" altLang="en-US" sz="2800" b="1">
                <a:latin typeface="Calibri" panose="020F0502020204030204"/>
                <a:ea typeface="黑体" panose="02010609060101010101" pitchFamily="49" charset="-122"/>
                <a:sym typeface="+mn-ea"/>
              </a:rPr>
              <a:t>③</a:t>
            </a:r>
            <a:r>
              <a:rPr lang="zh-CN" altLang="en-US" sz="2800" b="1">
                <a:latin typeface="黑体" panose="02010609060101010101" pitchFamily="49" charset="-122"/>
                <a:ea typeface="黑体" panose="02010609060101010101" pitchFamily="49" charset="-122"/>
                <a:sym typeface="+mn-ea"/>
              </a:rPr>
              <a:t>评价</a:t>
            </a:r>
            <a:endParaRPr lang="zh-CN" sz="2800">
              <a:latin typeface="黑体" panose="02010609060101010101" pitchFamily="49" charset="-122"/>
              <a:ea typeface="黑体" panose="02010609060101010101" pitchFamily="49" charset="-122"/>
            </a:endParaRPr>
          </a:p>
        </p:txBody>
      </p:sp>
      <p:sp>
        <p:nvSpPr>
          <p:cNvPr id="8200" name="文本框 6"/>
          <p:cNvSpPr txBox="1"/>
          <p:nvPr>
            <p:custDataLst>
              <p:tags r:id="rId2"/>
            </p:custDataLst>
          </p:nvPr>
        </p:nvSpPr>
        <p:spPr>
          <a:xfrm>
            <a:off x="1342390" y="1287145"/>
            <a:ext cx="10387965" cy="3322955"/>
          </a:xfrm>
          <a:prstGeom prst="rect">
            <a:avLst/>
          </a:prstGeom>
          <a:solidFill>
            <a:schemeClr val="accent4">
              <a:lumMod val="20000"/>
              <a:lumOff val="80000"/>
              <a:alpha val="16000"/>
            </a:schemeClr>
          </a:solidFill>
          <a:ln w="9525">
            <a:noFill/>
          </a:ln>
        </p:spPr>
        <p:txBody>
          <a:bodyPr wrap="square">
            <a:spAutoFit/>
          </a:bodyPr>
          <a:p>
            <a:pPr marR="0" indent="0" algn="just" defTabSz="914400" fontAlgn="auto">
              <a:lnSpc>
                <a:spcPct val="125000"/>
              </a:lnSpc>
              <a:buClrTx/>
              <a:buSzTx/>
              <a:buFontTx/>
              <a:defRPr/>
            </a:pPr>
            <a:r>
              <a:rPr kumimoji="0" sz="2800" b="1" kern="1200" cap="none" spc="0" normalizeH="0" baseline="0" noProof="1">
                <a:solidFill>
                  <a:srgbClr val="FF0000"/>
                </a:solidFill>
                <a:latin typeface="黑体" panose="02010609060101010101" pitchFamily="49" charset="-122"/>
                <a:ea typeface="黑体" panose="02010609060101010101" pitchFamily="49" charset="-122"/>
                <a:cs typeface="+mn-cs"/>
              </a:rPr>
              <a:t>(</a:t>
            </a:r>
            <a:r>
              <a:rPr kumimoji="0" lang="en-US" sz="2800" b="1" kern="1200" cap="none" spc="0" normalizeH="0" baseline="0" noProof="1">
                <a:solidFill>
                  <a:srgbClr val="FF0000"/>
                </a:solidFill>
                <a:latin typeface="黑体" panose="02010609060101010101" pitchFamily="49" charset="-122"/>
                <a:ea typeface="黑体" panose="02010609060101010101" pitchFamily="49" charset="-122"/>
                <a:cs typeface="+mn-cs"/>
              </a:rPr>
              <a:t>1</a:t>
            </a:r>
            <a:r>
              <a:rPr kumimoji="0" sz="2800" b="1" kern="1200" cap="none" spc="0" normalizeH="0" baseline="0" noProof="1">
                <a:solidFill>
                  <a:srgbClr val="FF0000"/>
                </a:solidFill>
                <a:latin typeface="黑体" panose="02010609060101010101" pitchFamily="49" charset="-122"/>
                <a:ea typeface="黑体" panose="02010609060101010101" pitchFamily="49" charset="-122"/>
                <a:cs typeface="+mn-cs"/>
              </a:rPr>
              <a:t>)进步性</a:t>
            </a:r>
            <a:endParaRPr kumimoji="0" sz="2800" b="1" kern="1200" cap="none" spc="0" normalizeH="0" baseline="0" noProof="1">
              <a:solidFill>
                <a:srgbClr val="FF0000"/>
              </a:solidFill>
              <a:latin typeface="黑体" panose="02010609060101010101" pitchFamily="49" charset="-122"/>
              <a:ea typeface="黑体" panose="02010609060101010101" pitchFamily="49" charset="-122"/>
              <a:cs typeface="+mn-cs"/>
            </a:endParaRPr>
          </a:p>
          <a:p>
            <a:pPr marR="0" indent="0" algn="just" defTabSz="914400" fontAlgn="auto">
              <a:lnSpc>
                <a:spcPct val="125000"/>
              </a:lnSpc>
              <a:buClrTx/>
              <a:buSzTx/>
              <a:buFontTx/>
              <a:defRPr/>
            </a:pPr>
            <a:r>
              <a:rPr kumimoji="0" sz="2800" b="1" kern="1200" cap="none" spc="0" normalizeH="0" baseline="0" noProof="1">
                <a:latin typeface="黑体" panose="02010609060101010101" pitchFamily="49" charset="-122"/>
                <a:ea typeface="黑体" panose="02010609060101010101" pitchFamily="49" charset="-122"/>
                <a:cs typeface="+mn-cs"/>
              </a:rPr>
              <a:t>①增加了政府的财政收入，增强了国家的军事力量，在一定程度上改变了北宋积贫积弱的局面。</a:t>
            </a:r>
            <a:endParaRPr kumimoji="0" sz="2800" b="1" kern="1200" cap="none" spc="0" normalizeH="0" baseline="0" noProof="1">
              <a:latin typeface="黑体" panose="02010609060101010101" pitchFamily="49" charset="-122"/>
              <a:ea typeface="黑体" panose="02010609060101010101" pitchFamily="49" charset="-122"/>
              <a:cs typeface="+mn-cs"/>
            </a:endParaRPr>
          </a:p>
          <a:p>
            <a:pPr marR="0" indent="0" algn="just" defTabSz="914400" fontAlgn="auto">
              <a:lnSpc>
                <a:spcPct val="125000"/>
              </a:lnSpc>
              <a:buClrTx/>
              <a:buSzTx/>
              <a:buFontTx/>
              <a:defRPr/>
            </a:pPr>
            <a:r>
              <a:rPr kumimoji="0" sz="2800" b="1" kern="1200" cap="none" spc="0" normalizeH="0" baseline="0" noProof="1">
                <a:latin typeface="黑体" panose="02010609060101010101" pitchFamily="49" charset="-122"/>
                <a:ea typeface="黑体" panose="02010609060101010101" pitchFamily="49" charset="-122"/>
                <a:cs typeface="+mn-cs"/>
              </a:rPr>
              <a:t>②促进了经济发展，客观上有利于社会进步。</a:t>
            </a:r>
            <a:endParaRPr kumimoji="0" sz="2800" b="1" kern="1200" cap="none" spc="0" normalizeH="0" baseline="0" noProof="1">
              <a:latin typeface="黑体" panose="02010609060101010101" pitchFamily="49" charset="-122"/>
              <a:ea typeface="黑体" panose="02010609060101010101" pitchFamily="49" charset="-122"/>
              <a:cs typeface="+mn-cs"/>
            </a:endParaRPr>
          </a:p>
          <a:p>
            <a:pPr marR="0" indent="0" algn="just" defTabSz="914400" fontAlgn="auto">
              <a:lnSpc>
                <a:spcPct val="125000"/>
              </a:lnSpc>
              <a:buClrTx/>
              <a:buSzTx/>
              <a:buFontTx/>
              <a:defRPr/>
            </a:pPr>
            <a:r>
              <a:rPr kumimoji="0" sz="2800" b="1" kern="1200" cap="none" spc="0" normalizeH="0" baseline="0" noProof="1">
                <a:latin typeface="黑体" panose="02010609060101010101" pitchFamily="49" charset="-122"/>
                <a:ea typeface="黑体" panose="02010609060101010101" pitchFamily="49" charset="-122"/>
                <a:cs typeface="+mn-cs"/>
              </a:rPr>
              <a:t>③针对北宋错综复杂的积弊进行大刀阔斧的改革，这种勇于改革和敢于斗争的精神，值得肯定。</a:t>
            </a:r>
            <a:endParaRPr kumimoji="0" sz="2800" b="1" kern="1200" cap="none" spc="0" normalizeH="0" baseline="0" noProof="1">
              <a:latin typeface="黑体" panose="02010609060101010101" pitchFamily="49" charset="-122"/>
              <a:ea typeface="黑体" panose="02010609060101010101" pitchFamily="49" charset="-122"/>
              <a:cs typeface="+mn-cs"/>
            </a:endParaRPr>
          </a:p>
        </p:txBody>
      </p:sp>
      <p:sp>
        <p:nvSpPr>
          <p:cNvPr id="5" name="文本框 4"/>
          <p:cNvSpPr txBox="1"/>
          <p:nvPr>
            <p:custDataLst>
              <p:tags r:id="rId3"/>
            </p:custDataLst>
          </p:nvPr>
        </p:nvSpPr>
        <p:spPr>
          <a:xfrm>
            <a:off x="142875" y="4610100"/>
            <a:ext cx="11858625" cy="1938020"/>
          </a:xfrm>
          <a:prstGeom prst="rect">
            <a:avLst/>
          </a:prstGeom>
          <a:solidFill>
            <a:schemeClr val="accent4">
              <a:lumMod val="20000"/>
              <a:lumOff val="80000"/>
              <a:alpha val="16000"/>
            </a:schemeClr>
          </a:solidFill>
        </p:spPr>
        <p:txBody>
          <a:bodyPr wrap="square" rtlCol="0">
            <a:spAutoFit/>
          </a:bodyPr>
          <a:p>
            <a:pPr indent="0" algn="just" fontAlgn="auto">
              <a:lnSpc>
                <a:spcPct val="125000"/>
              </a:lnSpc>
            </a:pP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(2)局限性</a:t>
            </a:r>
            <a:endPar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0" algn="just" fontAlgn="auto">
              <a:lnSpc>
                <a:spcPct val="125000"/>
              </a:lnSpc>
            </a:pPr>
            <a:r>
              <a:rPr lang="zh-CN" altLang="en-US" sz="2400" b="1">
                <a:latin typeface="黑体" panose="02010609060101010101" pitchFamily="49" charset="-122"/>
                <a:ea typeface="黑体" panose="02010609060101010101" pitchFamily="49" charset="-122"/>
                <a:cs typeface="黑体" panose="02010609060101010101" pitchFamily="49" charset="-122"/>
              </a:rPr>
              <a:t>①是</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封建地主阶级</a:t>
            </a:r>
            <a:r>
              <a:rPr lang="zh-CN" altLang="en-US" sz="2400" b="1">
                <a:latin typeface="黑体" panose="02010609060101010101" pitchFamily="49" charset="-122"/>
                <a:ea typeface="黑体" panose="02010609060101010101" pitchFamily="49" charset="-122"/>
                <a:cs typeface="黑体" panose="02010609060101010101" pitchFamily="49" charset="-122"/>
              </a:rPr>
              <a:t>针对北宋统治危机进行的改革运动，不可能从</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根本上摆脱封建统治危机</a:t>
            </a:r>
            <a:r>
              <a:rPr lang="zh-CN" altLang="en-US" sz="2400" b="1">
                <a:latin typeface="黑体" panose="02010609060101010101" pitchFamily="49" charset="-122"/>
                <a:ea typeface="黑体" panose="02010609060101010101" pitchFamily="49" charset="-122"/>
                <a:cs typeface="黑体" panose="02010609060101010101" pitchFamily="49" charset="-122"/>
              </a:rPr>
              <a:t>。</a:t>
            </a:r>
            <a:endParaRPr lang="zh-CN" altLang="en-US" sz="2400" b="1">
              <a:latin typeface="黑体" panose="02010609060101010101" pitchFamily="49" charset="-122"/>
              <a:ea typeface="黑体" panose="02010609060101010101" pitchFamily="49" charset="-122"/>
              <a:cs typeface="黑体" panose="02010609060101010101" pitchFamily="49" charset="-122"/>
            </a:endParaRPr>
          </a:p>
          <a:p>
            <a:pPr indent="0" algn="just" fontAlgn="auto">
              <a:lnSpc>
                <a:spcPct val="125000"/>
              </a:lnSpc>
            </a:pPr>
            <a:r>
              <a:rPr lang="zh-CN" altLang="en-US" sz="2400" b="1">
                <a:latin typeface="黑体" panose="02010609060101010101" pitchFamily="49" charset="-122"/>
                <a:ea typeface="黑体" panose="02010609060101010101" pitchFamily="49" charset="-122"/>
                <a:cs typeface="黑体" panose="02010609060101010101" pitchFamily="49" charset="-122"/>
              </a:rPr>
              <a:t>②变法以</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维护地主阶级</a:t>
            </a:r>
            <a:r>
              <a:rPr lang="zh-CN" altLang="en-US" sz="2400" b="1">
                <a:latin typeface="黑体" panose="02010609060101010101" pitchFamily="49" charset="-122"/>
                <a:ea typeface="黑体" panose="02010609060101010101" pitchFamily="49" charset="-122"/>
                <a:cs typeface="黑体" panose="02010609060101010101" pitchFamily="49" charset="-122"/>
              </a:rPr>
              <a:t>的统治为出发点，农民的处境没有根本改变，负担依然沉重。</a:t>
            </a:r>
            <a:endParaRPr lang="zh-CN" altLang="en-US" sz="2400" b="1">
              <a:latin typeface="黑体" panose="02010609060101010101" pitchFamily="49" charset="-122"/>
              <a:ea typeface="黑体" panose="02010609060101010101" pitchFamily="49" charset="-122"/>
              <a:cs typeface="黑体" panose="02010609060101010101" pitchFamily="49" charset="-122"/>
            </a:endParaRPr>
          </a:p>
        </p:txBody>
      </p:sp>
      <p:sp>
        <p:nvSpPr>
          <p:cNvPr id="6" name="文本框 5"/>
          <p:cNvSpPr txBox="1"/>
          <p:nvPr>
            <p:custDataLst>
              <p:tags r:id="rId4"/>
            </p:custDataLst>
          </p:nvPr>
        </p:nvSpPr>
        <p:spPr>
          <a:xfrm>
            <a:off x="0" y="765175"/>
            <a:ext cx="9166860" cy="521970"/>
          </a:xfrm>
          <a:prstGeom prst="rect">
            <a:avLst/>
          </a:prstGeom>
          <a:noFill/>
        </p:spPr>
        <p:txBody>
          <a:bodyPr wrap="square" rtlCol="0" anchor="t">
            <a:spAutoFit/>
          </a:bodyPr>
          <a:p>
            <a:pPr algn="l"/>
            <a:r>
              <a:rPr lang="zh-CN" sz="2800" b="1" smtClean="0">
                <a:latin typeface="微软雅黑" panose="020B0503020204020204" charset="-122"/>
                <a:ea typeface="微软雅黑" panose="020B0503020204020204" charset="-122"/>
                <a:cs typeface="微软雅黑" panose="020B0503020204020204" charset="-122"/>
                <a:sym typeface="+mn-ea"/>
              </a:rPr>
              <a:t>（三）</a:t>
            </a:r>
            <a:r>
              <a:rPr sz="2800" b="1" smtClean="0">
                <a:latin typeface="微软雅黑" panose="020B0503020204020204" charset="-122"/>
                <a:ea typeface="微软雅黑" panose="020B0503020204020204" charset="-122"/>
                <a:cs typeface="微软雅黑" panose="020B0503020204020204" charset="-122"/>
                <a:sym typeface="+mn-ea"/>
              </a:rPr>
              <a:t>北宋时期——王安石变法（巩封建、促富强</a:t>
            </a:r>
            <a:r>
              <a:rPr lang="zh-CN" sz="2800" b="1" smtClean="0">
                <a:latin typeface="微软雅黑" panose="020B0503020204020204" charset="-122"/>
                <a:ea typeface="微软雅黑" panose="020B0503020204020204" charset="-122"/>
                <a:cs typeface="微软雅黑" panose="020B0503020204020204" charset="-122"/>
                <a:sym typeface="+mn-ea"/>
              </a:rPr>
              <a:t>）</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7" name="组合 6"/>
          <p:cNvGrpSpPr/>
          <p:nvPr>
            <p:custDataLst>
              <p:tags r:id="rId5"/>
            </p:custDataLst>
          </p:nvPr>
        </p:nvGrpSpPr>
        <p:grpSpPr>
          <a:xfrm>
            <a:off x="0" y="-134650"/>
            <a:ext cx="11729720" cy="638175"/>
            <a:chOff x="26" y="122"/>
            <a:chExt cx="18472" cy="1005"/>
          </a:xfrm>
        </p:grpSpPr>
        <p:grpSp>
          <p:nvGrpSpPr>
            <p:cNvPr id="11" name="组合 10"/>
            <p:cNvGrpSpPr/>
            <p:nvPr>
              <p:custDataLst>
                <p:tags r:id="rId6"/>
              </p:custDataLst>
            </p:nvPr>
          </p:nvGrpSpPr>
          <p:grpSpPr>
            <a:xfrm>
              <a:off x="5005" y="877"/>
              <a:ext cx="13493" cy="250"/>
              <a:chOff x="5005" y="877"/>
              <a:chExt cx="13493" cy="250"/>
            </a:xfrm>
          </p:grpSpPr>
          <p:cxnSp>
            <p:nvCxnSpPr>
              <p:cNvPr id="18" name="直接连接符 17"/>
              <p:cNvCxnSpPr/>
              <p:nvPr>
                <p:custDataLst>
                  <p:tags r:id="rId7"/>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8"/>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9"/>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blinds(horizontal)">
                                      <p:cBhvr>
                                        <p:cTn id="7" dur="500"/>
                                        <p:tgtEl>
                                          <p:spTgt spid="82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bldLvl="0" animBg="1"/>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图: 可选过程 5"/>
          <p:cNvSpPr/>
          <p:nvPr/>
        </p:nvSpPr>
        <p:spPr>
          <a:xfrm>
            <a:off x="5314950" y="962025"/>
            <a:ext cx="6558280" cy="561149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603872" y="1264323"/>
            <a:ext cx="5819776" cy="2306955"/>
          </a:xfrm>
          <a:prstGeom prst="rect">
            <a:avLst/>
          </a:prstGeom>
          <a:noFill/>
        </p:spPr>
        <p:txBody>
          <a:bodyPr wrap="square" rtlCol="0">
            <a:spAutoFit/>
          </a:bodyPr>
          <a:lstStyle/>
          <a:p>
            <a:r>
              <a:rPr lang="zh-CN" altLang="en-US" sz="2400" b="1" dirty="0">
                <a:latin typeface="楷体" panose="02010609060101010101" charset="-122"/>
                <a:ea typeface="楷体" panose="02010609060101010101" charset="-122"/>
                <a:cs typeface="楷体" panose="02010609060101010101" charset="-122"/>
              </a:rPr>
              <a:t>史料</a:t>
            </a:r>
            <a:r>
              <a:rPr lang="en-US" altLang="zh-CN" sz="2400" b="1" dirty="0">
                <a:latin typeface="楷体" panose="02010609060101010101" charset="-122"/>
                <a:ea typeface="楷体" panose="02010609060101010101" charset="-122"/>
                <a:cs typeface="楷体" panose="02010609060101010101" charset="-122"/>
              </a:rPr>
              <a:t>1</a:t>
            </a:r>
            <a:r>
              <a:rPr lang="zh-CN" altLang="en-US" sz="2400" b="1" dirty="0">
                <a:latin typeface="楷体" panose="02010609060101010101" charset="-122"/>
                <a:ea typeface="楷体" panose="02010609060101010101" charset="-122"/>
                <a:cs typeface="楷体" panose="02010609060101010101" charset="-122"/>
              </a:rPr>
              <a:t> </a:t>
            </a:r>
            <a:r>
              <a:rPr lang="en-US" altLang="zh-CN" sz="2400" b="1" dirty="0">
                <a:latin typeface="楷体" panose="02010609060101010101" charset="-122"/>
                <a:ea typeface="楷体" panose="02010609060101010101" charset="-122"/>
                <a:cs typeface="楷体" panose="02010609060101010101" charset="-122"/>
              </a:rPr>
              <a:t> </a:t>
            </a:r>
            <a:r>
              <a:rPr lang="zh-CN" altLang="en-US" sz="2400" b="1" dirty="0">
                <a:latin typeface="楷体" panose="02010609060101010101" charset="-122"/>
                <a:ea typeface="楷体" panose="02010609060101010101" charset="-122"/>
                <a:cs typeface="楷体" panose="02010609060101010101" charset="-122"/>
              </a:rPr>
              <a:t>(王安石)不忍贫民而深疾富民，志欲破富民以惠贫民。……及其得志，专以此为事，设青苗法，以夺富民之利。民无贫富，两税之外，皆重出息十二，吏缘为奸，至倍息，公私皆病矣。</a:t>
            </a:r>
            <a:endParaRPr lang="zh-CN" altLang="en-US" sz="2400" b="1" dirty="0">
              <a:latin typeface="楷体" panose="02010609060101010101" charset="-122"/>
              <a:ea typeface="楷体" panose="02010609060101010101" charset="-122"/>
              <a:cs typeface="楷体" panose="02010609060101010101" charset="-122"/>
            </a:endParaRPr>
          </a:p>
          <a:p>
            <a:r>
              <a:rPr lang="zh-CN" altLang="en-US" sz="2400" b="1" dirty="0">
                <a:latin typeface="楷体" panose="02010609060101010101" charset="-122"/>
                <a:ea typeface="楷体" panose="02010609060101010101" charset="-122"/>
                <a:cs typeface="楷体" panose="02010609060101010101" charset="-122"/>
              </a:rPr>
              <a:t>        ——苏辙《栾城三集》</a:t>
            </a:r>
            <a:endParaRPr lang="zh-CN" altLang="en-US" sz="2400" b="1" dirty="0">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5603872" y="3819525"/>
            <a:ext cx="5921375" cy="2677656"/>
          </a:xfrm>
          <a:prstGeom prst="rect">
            <a:avLst/>
          </a:prstGeom>
          <a:noFill/>
        </p:spPr>
        <p:txBody>
          <a:bodyPr wrap="square" rtlCol="0">
            <a:spAutoFit/>
          </a:bodyPr>
          <a:lstStyle>
            <a:defPPr>
              <a:defRPr lang="zh-CN"/>
            </a:defPPr>
            <a:lvl1pPr>
              <a:defRPr sz="2800" b="1">
                <a:solidFill>
                  <a:schemeClr val="bg1"/>
                </a:solidFill>
                <a:latin typeface="楷体" panose="02010609060101010101" charset="-122"/>
                <a:ea typeface="楷体" panose="02010609060101010101" charset="-122"/>
                <a:cs typeface="楷体" panose="02010609060101010101" charset="-122"/>
              </a:defRPr>
            </a:lvl1pPr>
          </a:lstStyle>
          <a:p>
            <a:r>
              <a:rPr lang="zh-CN" altLang="en-US" sz="2400" dirty="0">
                <a:solidFill>
                  <a:schemeClr val="tx1"/>
                </a:solidFill>
              </a:rPr>
              <a:t>史料</a:t>
            </a:r>
            <a:r>
              <a:rPr lang="en-US" altLang="zh-CN" sz="2400" dirty="0">
                <a:solidFill>
                  <a:schemeClr val="tx1"/>
                </a:solidFill>
              </a:rPr>
              <a:t>2  </a:t>
            </a:r>
            <a:r>
              <a:rPr lang="zh-CN" altLang="en-US" sz="2400" b="1" dirty="0">
                <a:solidFill>
                  <a:schemeClr val="tx1"/>
                </a:solidFill>
              </a:rPr>
              <a:t>依照当时情况，王安石的新政，一面既忽略了基本的人的问题，一面又抱有急工速效的心理。在国内新政全无头绪的当日，却同时引起挑衅，对外便开疆用武。因此更是加以聚敛，而忽略了为国家的百年大计                                          </a:t>
            </a:r>
            <a:endParaRPr lang="en-US" altLang="zh-CN" sz="2400" b="1" dirty="0">
              <a:solidFill>
                <a:schemeClr val="tx1"/>
              </a:solidFill>
            </a:endParaRPr>
          </a:p>
          <a:p>
            <a:r>
              <a:rPr lang="en-US" altLang="zh-CN" sz="2400" b="1" dirty="0">
                <a:solidFill>
                  <a:schemeClr val="tx1"/>
                </a:solidFill>
              </a:rPr>
              <a:t>            —</a:t>
            </a:r>
            <a:r>
              <a:rPr lang="zh-CN" altLang="en-US" sz="2400" b="1" dirty="0">
                <a:solidFill>
                  <a:schemeClr val="tx1"/>
                </a:solidFill>
              </a:rPr>
              <a:t>钱穆</a:t>
            </a:r>
            <a:r>
              <a:rPr lang="en-US" altLang="zh-CN" sz="2400" b="1" dirty="0">
                <a:solidFill>
                  <a:schemeClr val="tx1"/>
                </a:solidFill>
              </a:rPr>
              <a:t>《</a:t>
            </a:r>
            <a:r>
              <a:rPr lang="zh-CN" altLang="en-US" sz="2400" b="1" dirty="0">
                <a:solidFill>
                  <a:schemeClr val="tx1"/>
                </a:solidFill>
              </a:rPr>
              <a:t>国史大纲</a:t>
            </a:r>
            <a:r>
              <a:rPr lang="en-US" altLang="zh-CN" sz="2400" b="1" dirty="0">
                <a:solidFill>
                  <a:schemeClr val="tx1"/>
                </a:solidFill>
              </a:rPr>
              <a:t>》</a:t>
            </a:r>
            <a:endParaRPr lang="en-US" altLang="zh-CN" sz="2400" b="1" dirty="0">
              <a:solidFill>
                <a:schemeClr val="tx1"/>
              </a:solidFill>
            </a:endParaRPr>
          </a:p>
        </p:txBody>
      </p:sp>
      <p:sp>
        <p:nvSpPr>
          <p:cNvPr id="8" name="文本框 7"/>
          <p:cNvSpPr txBox="1"/>
          <p:nvPr/>
        </p:nvSpPr>
        <p:spPr>
          <a:xfrm>
            <a:off x="516890" y="280670"/>
            <a:ext cx="5408930" cy="1568450"/>
          </a:xfrm>
          <a:prstGeom prst="rect">
            <a:avLst/>
          </a:prstGeom>
          <a:noFill/>
        </p:spPr>
        <p:txBody>
          <a:bodyPr wrap="square">
            <a:spAutoFit/>
          </a:bodyPr>
          <a:lstStyle/>
          <a:p>
            <a:r>
              <a:rPr lang="zh-CN" altLang="en-US" sz="3200" b="1" dirty="0">
                <a:solidFill>
                  <a:srgbClr val="0000CC"/>
                </a:solidFill>
                <a:latin typeface="黑体" panose="02010609060101010101" pitchFamily="49" charset="-122"/>
                <a:ea typeface="黑体" panose="02010609060101010101" pitchFamily="49" charset="-122"/>
              </a:rPr>
              <a:t>★历史解释：</a:t>
            </a:r>
            <a:r>
              <a:rPr lang="zh-CN" altLang="en-US" sz="3200" b="1" dirty="0">
                <a:latin typeface="黑体" panose="02010609060101010101" pitchFamily="49" charset="-122"/>
                <a:ea typeface="黑体" panose="02010609060101010101" pitchFamily="49" charset="-122"/>
              </a:rPr>
              <a:t>根据史料并结合所学，分析王安石变法失败的原因？</a:t>
            </a:r>
            <a:endParaRPr lang="zh-CN" altLang="en-US" sz="3200" b="1" dirty="0">
              <a:latin typeface="黑体" panose="02010609060101010101" pitchFamily="49" charset="-122"/>
              <a:ea typeface="黑体" panose="02010609060101010101" pitchFamily="49" charset="-122"/>
            </a:endParaRPr>
          </a:p>
        </p:txBody>
      </p:sp>
      <p:sp>
        <p:nvSpPr>
          <p:cNvPr id="10" name="文本框 9"/>
          <p:cNvSpPr txBox="1"/>
          <p:nvPr/>
        </p:nvSpPr>
        <p:spPr>
          <a:xfrm>
            <a:off x="229870" y="1998345"/>
            <a:ext cx="5084445" cy="3046095"/>
          </a:xfrm>
          <a:prstGeom prst="rect">
            <a:avLst/>
          </a:prstGeom>
          <a:noFill/>
        </p:spPr>
        <p:txBody>
          <a:bodyPr wrap="square" rtlCol="0">
            <a:spAutoFit/>
          </a:bodyPr>
          <a:lstStyle/>
          <a:p>
            <a:r>
              <a:rPr lang="zh-CN" altLang="en-US" sz="3200" b="1" dirty="0">
                <a:solidFill>
                  <a:srgbClr val="FF0000"/>
                </a:solidFill>
                <a:latin typeface="楷体" panose="02010609060101010101" charset="-122"/>
                <a:ea typeface="楷体" panose="02010609060101010101" charset="-122"/>
                <a:cs typeface="DFKai-SB" panose="03000509000000000000" charset="-120"/>
              </a:rPr>
              <a:t>①损害了大官僚、大地主的利益，引起他们的反对；</a:t>
            </a:r>
            <a:endParaRPr lang="en-US" altLang="zh-CN" sz="3200" b="1" dirty="0">
              <a:solidFill>
                <a:srgbClr val="FF0000"/>
              </a:solidFill>
              <a:latin typeface="楷体" panose="02010609060101010101" charset="-122"/>
              <a:ea typeface="楷体" panose="02010609060101010101" charset="-122"/>
              <a:cs typeface="DFKai-SB" panose="03000509000000000000" charset="-120"/>
            </a:endParaRPr>
          </a:p>
          <a:p>
            <a:r>
              <a:rPr lang="zh-CN" altLang="en-US" sz="3200" b="1" dirty="0">
                <a:solidFill>
                  <a:srgbClr val="FF0000"/>
                </a:solidFill>
                <a:latin typeface="楷体" panose="02010609060101010101" charset="-122"/>
                <a:ea typeface="楷体" panose="02010609060101010101" charset="-122"/>
                <a:cs typeface="DFKai-SB" panose="03000509000000000000" charset="-120"/>
              </a:rPr>
              <a:t>②用人不当，执行中损害百姓利益；</a:t>
            </a:r>
            <a:endParaRPr lang="en-US" altLang="zh-CN" sz="3200" b="1" dirty="0">
              <a:solidFill>
                <a:srgbClr val="FF0000"/>
              </a:solidFill>
              <a:latin typeface="楷体" panose="02010609060101010101" charset="-122"/>
              <a:ea typeface="楷体" panose="02010609060101010101" charset="-122"/>
              <a:cs typeface="DFKai-SB" panose="03000509000000000000" charset="-120"/>
            </a:endParaRPr>
          </a:p>
          <a:p>
            <a:r>
              <a:rPr lang="zh-CN" altLang="en-US" sz="3200" b="1" dirty="0">
                <a:solidFill>
                  <a:srgbClr val="FF0000"/>
                </a:solidFill>
                <a:latin typeface="楷体" panose="02010609060101010101" charset="-122"/>
                <a:ea typeface="楷体" panose="02010609060101010101" charset="-122"/>
                <a:cs typeface="DFKai-SB" panose="03000509000000000000" charset="-120"/>
              </a:rPr>
              <a:t>③过于急进，忽视客观规律；</a:t>
            </a:r>
            <a:endParaRPr lang="en-US" altLang="zh-CN" sz="3200" b="1" dirty="0">
              <a:solidFill>
                <a:srgbClr val="FF0000"/>
              </a:solidFill>
              <a:latin typeface="楷体" panose="02010609060101010101" charset="-122"/>
              <a:ea typeface="楷体" panose="02010609060101010101" charset="-122"/>
              <a:cs typeface="DFKai-SB" panose="03000509000000000000" charset="-120"/>
            </a:endParaRPr>
          </a:p>
          <a:p>
            <a:r>
              <a:rPr lang="zh-CN" altLang="en-US" sz="3200" b="1" dirty="0">
                <a:solidFill>
                  <a:srgbClr val="FF0000"/>
                </a:solidFill>
                <a:latin typeface="楷体" panose="02010609060101010101" charset="-122"/>
                <a:ea typeface="楷体" panose="02010609060101010101" charset="-122"/>
                <a:cs typeface="DFKai-SB" panose="03000509000000000000" charset="-120"/>
              </a:rPr>
              <a:t>④宋神宗动摇（后期）。</a:t>
            </a:r>
            <a:endParaRPr lang="zh-CN" altLang="en-US" sz="3200" b="1" dirty="0">
              <a:solidFill>
                <a:srgbClr val="FF0000"/>
              </a:solidFill>
              <a:latin typeface="楷体" panose="02010609060101010101" charset="-122"/>
              <a:ea typeface="楷体" panose="02010609060101010101" charset="-122"/>
              <a:cs typeface="DFKai-SB" panose="03000509000000000000" charset="-12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26060" y="1569085"/>
            <a:ext cx="11677015" cy="4154170"/>
          </a:xfrm>
          <a:prstGeom prst="rect">
            <a:avLst/>
          </a:prstGeom>
          <a:noFill/>
        </p:spPr>
        <p:txBody>
          <a:bodyPr wrap="square" rtlCol="0" anchor="t">
            <a:spAutoFit/>
          </a:bodyPr>
          <a:p>
            <a:pPr algn="ctr"/>
            <a:r>
              <a:rPr lang="zh-CN" altLang="en-US" sz="4000" b="1">
                <a:highlight>
                  <a:srgbClr val="00FFFF"/>
                </a:highlight>
                <a:latin typeface="楷体" panose="02010609060101010101" charset="-122"/>
                <a:ea typeface="楷体" panose="02010609060101010101" charset="-122"/>
                <a:cs typeface="楷体" panose="02010609060101010101" charset="-122"/>
              </a:rPr>
              <a:t>王安石变法的历史启示</a:t>
            </a:r>
            <a:endParaRPr lang="zh-CN" altLang="en-US" sz="4000" b="1">
              <a:highlight>
                <a:srgbClr val="00FFFF"/>
              </a:highlight>
              <a:latin typeface="楷体" panose="02010609060101010101" charset="-122"/>
              <a:ea typeface="楷体" panose="02010609060101010101" charset="-122"/>
              <a:cs typeface="楷体" panose="02010609060101010101" charset="-122"/>
            </a:endParaRPr>
          </a:p>
          <a:p>
            <a:r>
              <a:rPr lang="zh-CN" altLang="en-US" sz="3200" b="1">
                <a:latin typeface="楷体" panose="02010609060101010101" charset="-122"/>
                <a:ea typeface="楷体" panose="02010609060101010101" charset="-122"/>
                <a:cs typeface="楷体" panose="02010609060101010101" charset="-122"/>
              </a:rPr>
              <a:t>(1)改革必须遵循有利于</a:t>
            </a:r>
            <a:r>
              <a:rPr lang="zh-CN" altLang="en-US" sz="3200" b="1">
                <a:solidFill>
                  <a:srgbClr val="FF0000"/>
                </a:solidFill>
                <a:latin typeface="楷体" panose="02010609060101010101" charset="-122"/>
                <a:ea typeface="楷体" panose="02010609060101010101" charset="-122"/>
                <a:cs typeface="楷体" panose="02010609060101010101" charset="-122"/>
              </a:rPr>
              <a:t>提高人民生活水平</a:t>
            </a:r>
            <a:r>
              <a:rPr lang="zh-CN" altLang="en-US" sz="3200" b="1">
                <a:latin typeface="楷体" panose="02010609060101010101" charset="-122"/>
                <a:ea typeface="楷体" panose="02010609060101010101" charset="-122"/>
                <a:cs typeface="楷体" panose="02010609060101010101" charset="-122"/>
              </a:rPr>
              <a:t>、</a:t>
            </a:r>
            <a:r>
              <a:rPr lang="zh-CN" altLang="en-US" sz="3200" b="1">
                <a:solidFill>
                  <a:srgbClr val="FF0000"/>
                </a:solidFill>
                <a:latin typeface="楷体" panose="02010609060101010101" charset="-122"/>
                <a:ea typeface="楷体" panose="02010609060101010101" charset="-122"/>
                <a:cs typeface="楷体" panose="02010609060101010101" charset="-122"/>
              </a:rPr>
              <a:t>维护人民根本利益</a:t>
            </a:r>
            <a:r>
              <a:rPr lang="zh-CN" altLang="en-US" sz="3200" b="1">
                <a:latin typeface="楷体" panose="02010609060101010101" charset="-122"/>
                <a:ea typeface="楷体" panose="02010609060101010101" charset="-122"/>
                <a:cs typeface="楷体" panose="02010609060101010101" charset="-122"/>
              </a:rPr>
              <a:t>的根本原则。</a:t>
            </a:r>
            <a:endParaRPr lang="zh-CN" altLang="en-US" sz="3200" b="1">
              <a:latin typeface="楷体" panose="02010609060101010101" charset="-122"/>
              <a:ea typeface="楷体" panose="02010609060101010101" charset="-122"/>
              <a:cs typeface="楷体" panose="02010609060101010101" charset="-122"/>
            </a:endParaRPr>
          </a:p>
          <a:p>
            <a:r>
              <a:rPr lang="zh-CN" altLang="en-US" sz="3200" b="1">
                <a:latin typeface="楷体" panose="02010609060101010101" charset="-122"/>
                <a:ea typeface="楷体" panose="02010609060101010101" charset="-122"/>
                <a:cs typeface="楷体" panose="02010609060101010101" charset="-122"/>
              </a:rPr>
              <a:t>(2)改革是革除社会弊政、促进社会发展和国家强盛的重要手段,但也应</a:t>
            </a:r>
            <a:r>
              <a:rPr lang="zh-CN" altLang="en-US" sz="3200" b="1">
                <a:solidFill>
                  <a:srgbClr val="FF0000"/>
                </a:solidFill>
                <a:latin typeface="楷体" panose="02010609060101010101" charset="-122"/>
                <a:ea typeface="楷体" panose="02010609060101010101" charset="-122"/>
                <a:cs typeface="楷体" panose="02010609060101010101" charset="-122"/>
              </a:rPr>
              <a:t>防止在改革中出现用人不当、执行不力</a:t>
            </a:r>
            <a:r>
              <a:rPr lang="zh-CN" altLang="en-US" sz="3200" b="1">
                <a:latin typeface="楷体" panose="02010609060101010101" charset="-122"/>
                <a:ea typeface="楷体" panose="02010609060101010101" charset="-122"/>
                <a:cs typeface="楷体" panose="02010609060101010101" charset="-122"/>
              </a:rPr>
              <a:t>等问题。</a:t>
            </a:r>
            <a:endParaRPr lang="zh-CN" altLang="en-US" sz="3200" b="1">
              <a:latin typeface="楷体" panose="02010609060101010101" charset="-122"/>
              <a:ea typeface="楷体" panose="02010609060101010101" charset="-122"/>
              <a:cs typeface="楷体" panose="02010609060101010101" charset="-122"/>
            </a:endParaRPr>
          </a:p>
          <a:p>
            <a:r>
              <a:rPr lang="zh-CN" altLang="en-US" sz="3200" b="1">
                <a:latin typeface="楷体" panose="02010609060101010101" charset="-122"/>
                <a:ea typeface="楷体" panose="02010609060101010101" charset="-122"/>
                <a:cs typeface="楷体" panose="02010609060101010101" charset="-122"/>
              </a:rPr>
              <a:t>(3)改革必然会触及某些人的特权和既得利益，因而会有阻力,甚至充满了尖锐的斗争。因此,</a:t>
            </a:r>
            <a:r>
              <a:rPr lang="zh-CN" altLang="en-US" sz="3200" b="1">
                <a:solidFill>
                  <a:srgbClr val="FF0000"/>
                </a:solidFill>
                <a:latin typeface="楷体" panose="02010609060101010101" charset="-122"/>
                <a:ea typeface="楷体" panose="02010609060101010101" charset="-122"/>
                <a:cs typeface="楷体" panose="02010609060101010101" charset="-122"/>
              </a:rPr>
              <a:t>改革者要有远见卓识,行动要坚决彻底,注重改革的时效性</a:t>
            </a:r>
            <a:r>
              <a:rPr lang="zh-CN" altLang="en-US" sz="3200" b="1">
                <a:latin typeface="楷体" panose="02010609060101010101" charset="-122"/>
                <a:ea typeface="楷体" panose="02010609060101010101" charset="-122"/>
                <a:cs typeface="楷体" panose="02010609060101010101" charset="-122"/>
              </a:rPr>
              <a:t>。</a:t>
            </a:r>
            <a:endParaRPr lang="zh-CN" altLang="en-US" sz="3200" b="1">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0" y="909955"/>
            <a:ext cx="9166860" cy="521970"/>
          </a:xfrm>
          <a:prstGeom prst="rect">
            <a:avLst/>
          </a:prstGeom>
          <a:noFill/>
        </p:spPr>
        <p:txBody>
          <a:bodyPr wrap="square" rtlCol="0" anchor="t">
            <a:spAutoFit/>
          </a:bodyPr>
          <a:p>
            <a:pPr algn="l"/>
            <a:r>
              <a:rPr lang="zh-CN" sz="2800" b="1" smtClean="0">
                <a:latin typeface="微软雅黑" panose="020B0503020204020204" charset="-122"/>
                <a:ea typeface="微软雅黑" panose="020B0503020204020204" charset="-122"/>
                <a:cs typeface="微软雅黑" panose="020B0503020204020204" charset="-122"/>
                <a:sym typeface="+mn-ea"/>
              </a:rPr>
              <a:t>（三）</a:t>
            </a:r>
            <a:r>
              <a:rPr sz="2800" b="1" smtClean="0">
                <a:latin typeface="微软雅黑" panose="020B0503020204020204" charset="-122"/>
                <a:ea typeface="微软雅黑" panose="020B0503020204020204" charset="-122"/>
                <a:cs typeface="微软雅黑" panose="020B0503020204020204" charset="-122"/>
                <a:sym typeface="+mn-ea"/>
              </a:rPr>
              <a:t>北宋时期——王安石变法（巩封建、促富强</a:t>
            </a:r>
            <a:r>
              <a:rPr lang="zh-CN" sz="2800" b="1" smtClean="0">
                <a:latin typeface="微软雅黑" panose="020B0503020204020204" charset="-122"/>
                <a:ea typeface="微软雅黑" panose="020B0503020204020204" charset="-122"/>
                <a:cs typeface="微软雅黑" panose="020B0503020204020204" charset="-122"/>
                <a:sym typeface="+mn-ea"/>
              </a:rPr>
              <a:t>）</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7" name="组合 6"/>
          <p:cNvGrpSpPr/>
          <p:nvPr>
            <p:custDataLst>
              <p:tags r:id="rId3"/>
            </p:custDataLst>
          </p:nvPr>
        </p:nvGrpSpPr>
        <p:grpSpPr>
          <a:xfrm>
            <a:off x="0" y="10130"/>
            <a:ext cx="11729720" cy="638175"/>
            <a:chOff x="26" y="122"/>
            <a:chExt cx="18472" cy="1005"/>
          </a:xfrm>
        </p:grpSpPr>
        <p:grpSp>
          <p:nvGrpSpPr>
            <p:cNvPr id="11" name="组合 10"/>
            <p:cNvGrpSpPr/>
            <p:nvPr>
              <p:custDataLst>
                <p:tags r:id="rId4"/>
              </p:custDataLst>
            </p:nvPr>
          </p:nvGrpSpPr>
          <p:grpSpPr>
            <a:xfrm>
              <a:off x="5005" y="877"/>
              <a:ext cx="13493" cy="250"/>
              <a:chOff x="5005" y="877"/>
              <a:chExt cx="13493" cy="250"/>
            </a:xfrm>
          </p:grpSpPr>
          <p:cxnSp>
            <p:nvCxnSpPr>
              <p:cNvPr id="18" name="直接连接符 17"/>
              <p:cNvCxnSpPr/>
              <p:nvPr>
                <p:custDataLst>
                  <p:tags r:id="rId5"/>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6"/>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7"/>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32715" y="940435"/>
            <a:ext cx="8574405" cy="521970"/>
          </a:xfrm>
          <a:prstGeom prst="rect">
            <a:avLst/>
          </a:prstGeom>
          <a:noFill/>
        </p:spPr>
        <p:txBody>
          <a:bodyPr wrap="square" rtlCol="0" anchor="t">
            <a:spAutoFit/>
          </a:bodyPr>
          <a:lstStyle/>
          <a:p>
            <a:pPr algn="l"/>
            <a:r>
              <a:rPr lang="zh-CN" sz="2800" b="1" smtClean="0">
                <a:latin typeface="微软雅黑" panose="020B0503020204020204" charset="-122"/>
                <a:ea typeface="微软雅黑" panose="020B0503020204020204" charset="-122"/>
                <a:cs typeface="微软雅黑" panose="020B0503020204020204" charset="-122"/>
                <a:sym typeface="+mn-ea"/>
              </a:rPr>
              <a:t>（四）</a:t>
            </a:r>
            <a:r>
              <a:rPr sz="2800" b="1" smtClean="0">
                <a:latin typeface="微软雅黑" panose="020B0503020204020204" charset="-122"/>
                <a:ea typeface="微软雅黑" panose="020B0503020204020204" charset="-122"/>
                <a:cs typeface="微软雅黑" panose="020B0503020204020204" charset="-122"/>
                <a:sym typeface="+mn-ea"/>
              </a:rPr>
              <a:t>明朝时期——张居正改革</a:t>
            </a:r>
            <a:r>
              <a:rPr lang="zh-CN" sz="2800" b="1" smtClean="0">
                <a:latin typeface="微软雅黑" panose="020B0503020204020204" charset="-122"/>
                <a:ea typeface="微软雅黑" panose="020B0503020204020204" charset="-122"/>
                <a:cs typeface="微软雅黑" panose="020B0503020204020204" charset="-122"/>
                <a:sym typeface="+mn-ea"/>
              </a:rPr>
              <a:t>（</a:t>
            </a:r>
            <a:r>
              <a:rPr sz="2800" b="1" smtClean="0">
                <a:latin typeface="微软雅黑" panose="020B0503020204020204" charset="-122"/>
                <a:ea typeface="微软雅黑" panose="020B0503020204020204" charset="-122"/>
                <a:cs typeface="微软雅黑" panose="020B0503020204020204" charset="-122"/>
                <a:sym typeface="+mn-ea"/>
              </a:rPr>
              <a:t>巩封建、促富强</a:t>
            </a:r>
            <a:r>
              <a:rPr lang="zh-CN" sz="2800" b="1" smtClean="0">
                <a:latin typeface="微软雅黑" panose="020B0503020204020204" charset="-122"/>
                <a:ea typeface="微软雅黑" panose="020B0503020204020204" charset="-122"/>
                <a:cs typeface="微软雅黑" panose="020B0503020204020204" charset="-122"/>
                <a:sym typeface="+mn-ea"/>
              </a:rPr>
              <a:t>）</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2"/>
            </p:custDataLst>
          </p:nvPr>
        </p:nvSpPr>
        <p:spPr>
          <a:xfrm>
            <a:off x="290195" y="3983990"/>
            <a:ext cx="11785600" cy="130873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indent="457200" algn="l" fontAlgn="auto">
              <a:lnSpc>
                <a:spcPct val="110000"/>
              </a:lnSpc>
            </a:pPr>
            <a:r>
              <a:rPr lang="zh-CN" sz="2400">
                <a:latin typeface="黑体" panose="02010609060101010101" pitchFamily="49" charset="-122"/>
                <a:ea typeface="黑体" panose="02010609060101010101" pitchFamily="49" charset="-122"/>
                <a:cs typeface="黑体" panose="02010609060101010101" pitchFamily="49" charset="-122"/>
              </a:rPr>
              <a:t>材料</a:t>
            </a:r>
            <a:r>
              <a:rPr lang="en-US" altLang="zh-CN" sz="2400">
                <a:latin typeface="黑体" panose="02010609060101010101" pitchFamily="49" charset="-122"/>
                <a:ea typeface="黑体" panose="02010609060101010101" pitchFamily="49" charset="-122"/>
                <a:cs typeface="黑体" panose="02010609060101010101" pitchFamily="49" charset="-122"/>
              </a:rPr>
              <a:t>2</a:t>
            </a:r>
            <a:r>
              <a:rPr lang="zh-CN" altLang="en-US" sz="2400">
                <a:latin typeface="黑体" panose="02010609060101010101" pitchFamily="49" charset="-122"/>
                <a:ea typeface="黑体" panose="02010609060101010101" pitchFamily="49" charset="-122"/>
                <a:cs typeface="黑体" panose="02010609060101010101" pitchFamily="49" charset="-122"/>
              </a:rPr>
              <a:t>：</a:t>
            </a:r>
            <a:r>
              <a:rPr sz="2400">
                <a:latin typeface="黑体" panose="02010609060101010101" pitchFamily="49" charset="-122"/>
                <a:ea typeface="黑体" panose="02010609060101010101" pitchFamily="49" charset="-122"/>
                <a:cs typeface="黑体" panose="02010609060101010101" pitchFamily="49" charset="-122"/>
              </a:rPr>
              <a:t>其大者曰</a:t>
            </a:r>
            <a:r>
              <a:rPr sz="2400">
                <a:solidFill>
                  <a:srgbClr val="C00000"/>
                </a:solidFill>
                <a:latin typeface="黑体" panose="02010609060101010101" pitchFamily="49" charset="-122"/>
                <a:ea typeface="黑体" panose="02010609060101010101" pitchFamily="49" charset="-122"/>
                <a:cs typeface="黑体" panose="02010609060101010101" pitchFamily="49" charset="-122"/>
              </a:rPr>
              <a:t>宗室骄恣</a:t>
            </a:r>
            <a:r>
              <a:rPr sz="2400">
                <a:latin typeface="黑体" panose="02010609060101010101" pitchFamily="49" charset="-122"/>
                <a:ea typeface="黑体" panose="02010609060101010101" pitchFamily="49" charset="-122"/>
                <a:cs typeface="黑体" panose="02010609060101010101" pitchFamily="49" charset="-122"/>
              </a:rPr>
              <a:t>，曰</a:t>
            </a:r>
            <a:r>
              <a:rPr sz="2400">
                <a:solidFill>
                  <a:srgbClr val="C00000"/>
                </a:solidFill>
                <a:latin typeface="黑体" panose="02010609060101010101" pitchFamily="49" charset="-122"/>
                <a:ea typeface="黑体" panose="02010609060101010101" pitchFamily="49" charset="-122"/>
                <a:cs typeface="黑体" panose="02010609060101010101" pitchFamily="49" charset="-122"/>
              </a:rPr>
              <a:t>庶官疾旷</a:t>
            </a:r>
            <a:r>
              <a:rPr sz="2400">
                <a:latin typeface="黑体" panose="02010609060101010101" pitchFamily="49" charset="-122"/>
                <a:ea typeface="黑体" panose="02010609060101010101" pitchFamily="49" charset="-122"/>
                <a:cs typeface="黑体" panose="02010609060101010101" pitchFamily="49" charset="-122"/>
              </a:rPr>
              <a:t>，曰</a:t>
            </a:r>
            <a:r>
              <a:rPr sz="2400">
                <a:solidFill>
                  <a:srgbClr val="C00000"/>
                </a:solidFill>
                <a:latin typeface="黑体" panose="02010609060101010101" pitchFamily="49" charset="-122"/>
                <a:ea typeface="黑体" panose="02010609060101010101" pitchFamily="49" charset="-122"/>
                <a:cs typeface="黑体" panose="02010609060101010101" pitchFamily="49" charset="-122"/>
              </a:rPr>
              <a:t>吏治因循</a:t>
            </a:r>
            <a:r>
              <a:rPr sz="2400">
                <a:latin typeface="黑体" panose="02010609060101010101" pitchFamily="49" charset="-122"/>
                <a:ea typeface="黑体" panose="02010609060101010101" pitchFamily="49" charset="-122"/>
                <a:cs typeface="黑体" panose="02010609060101010101" pitchFamily="49" charset="-122"/>
              </a:rPr>
              <a:t>，曰</a:t>
            </a:r>
            <a:r>
              <a:rPr sz="2400">
                <a:solidFill>
                  <a:srgbClr val="C00000"/>
                </a:solidFill>
                <a:latin typeface="黑体" panose="02010609060101010101" pitchFamily="49" charset="-122"/>
                <a:ea typeface="黑体" panose="02010609060101010101" pitchFamily="49" charset="-122"/>
                <a:cs typeface="黑体" panose="02010609060101010101" pitchFamily="49" charset="-122"/>
              </a:rPr>
              <a:t>边备未修</a:t>
            </a:r>
            <a:r>
              <a:rPr sz="2400">
                <a:latin typeface="黑体" panose="02010609060101010101" pitchFamily="49" charset="-122"/>
                <a:ea typeface="黑体" panose="02010609060101010101" pitchFamily="49" charset="-122"/>
                <a:cs typeface="黑体" panose="02010609060101010101" pitchFamily="49" charset="-122"/>
              </a:rPr>
              <a:t>，曰</a:t>
            </a:r>
            <a:r>
              <a:rPr sz="2400">
                <a:solidFill>
                  <a:srgbClr val="C00000"/>
                </a:solidFill>
                <a:latin typeface="黑体" panose="02010609060101010101" pitchFamily="49" charset="-122"/>
                <a:ea typeface="黑体" panose="02010609060101010101" pitchFamily="49" charset="-122"/>
                <a:cs typeface="黑体" panose="02010609060101010101" pitchFamily="49" charset="-122"/>
              </a:rPr>
              <a:t>财用大亏</a:t>
            </a:r>
            <a:r>
              <a:rPr sz="2400">
                <a:latin typeface="黑体" panose="02010609060101010101" pitchFamily="49" charset="-122"/>
                <a:ea typeface="黑体" panose="02010609060101010101" pitchFamily="49" charset="-122"/>
                <a:cs typeface="黑体" panose="02010609060101010101" pitchFamily="49" charset="-122"/>
              </a:rPr>
              <a:t>，其他为圣明之累者，不可以悉举，而五者乃其尤大较著者也。</a:t>
            </a:r>
            <a:r>
              <a:rPr lang="en-US" sz="2400">
                <a:latin typeface="黑体" panose="02010609060101010101" pitchFamily="49" charset="-122"/>
                <a:ea typeface="黑体" panose="02010609060101010101" pitchFamily="49" charset="-122"/>
                <a:cs typeface="黑体" panose="02010609060101010101" pitchFamily="49" charset="-122"/>
              </a:rPr>
              <a:t>               </a:t>
            </a:r>
            <a:endParaRPr lang="en-US" sz="2400">
              <a:latin typeface="黑体" panose="02010609060101010101" pitchFamily="49" charset="-122"/>
              <a:ea typeface="黑体" panose="02010609060101010101" pitchFamily="49" charset="-122"/>
              <a:cs typeface="黑体" panose="02010609060101010101" pitchFamily="49" charset="-122"/>
            </a:endParaRPr>
          </a:p>
          <a:p>
            <a:pPr indent="457200" algn="r" fontAlgn="auto">
              <a:lnSpc>
                <a:spcPct val="110000"/>
              </a:lnSpc>
            </a:pPr>
            <a:r>
              <a:rPr lang="en-US" altLang="zh-CN" sz="2400">
                <a:latin typeface="黑体" panose="02010609060101010101" pitchFamily="49" charset="-122"/>
                <a:ea typeface="黑体" panose="02010609060101010101" pitchFamily="49" charset="-122"/>
                <a:cs typeface="黑体" panose="02010609060101010101" pitchFamily="49" charset="-122"/>
              </a:rPr>
              <a:t>——</a:t>
            </a:r>
            <a:r>
              <a:rPr lang="zh-CN" altLang="en-US" sz="2400">
                <a:latin typeface="黑体" panose="02010609060101010101" pitchFamily="49" charset="-122"/>
                <a:ea typeface="黑体" panose="02010609060101010101" pitchFamily="49" charset="-122"/>
                <a:cs typeface="黑体" panose="02010609060101010101" pitchFamily="49" charset="-122"/>
              </a:rPr>
              <a:t>张居正《论时政疏》</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
        <p:nvSpPr>
          <p:cNvPr id="6" name="文本框 5"/>
          <p:cNvSpPr txBox="1"/>
          <p:nvPr>
            <p:custDataLst>
              <p:tags r:id="rId3"/>
            </p:custDataLst>
          </p:nvPr>
        </p:nvSpPr>
        <p:spPr>
          <a:xfrm>
            <a:off x="132715" y="1630045"/>
            <a:ext cx="8442960" cy="460375"/>
          </a:xfrm>
          <a:prstGeom prst="rect">
            <a:avLst/>
          </a:prstGeom>
          <a:noFill/>
          <a:ln>
            <a:noFill/>
          </a:ln>
        </p:spPr>
        <p:txBody>
          <a:bodyPr vert="horz" wrap="square" lIns="91440" tIns="45720" rIns="91440" bIns="45720" rtlCol="0" anchor="t">
            <a:spAutoFit/>
          </a:bodyPr>
          <a:lstStyle>
            <a:lvl1pPr marL="228600" indent="-228600" algn="l" fontAlgn="base" latinLnBrk="1">
              <a:lnSpc>
                <a:spcPct val="90000"/>
              </a:lnSpc>
              <a:spcBef>
                <a:spcPts val="1000"/>
              </a:spcBef>
              <a:spcAft>
                <a:spcPct val="0"/>
              </a:spcAft>
              <a:buFont typeface="Arial" panose="020B0604020202020204" pitchFamily="34" charset="0"/>
              <a:buChar char="•"/>
              <a:defRPr sz="2800" b="0" i="0" u="none" baseline="0">
                <a:solidFill>
                  <a:schemeClr val="dk1"/>
                </a:solidFill>
                <a:latin typeface="Calibri" panose="020F0502020204030204"/>
              </a:defRPr>
            </a:lvl1pPr>
            <a:lvl2pPr marL="685800" indent="-228600" algn="l" fontAlgn="base" latinLnBrk="1">
              <a:lnSpc>
                <a:spcPct val="90000"/>
              </a:lnSpc>
              <a:spcBef>
                <a:spcPts val="500"/>
              </a:spcBef>
              <a:spcAft>
                <a:spcPct val="0"/>
              </a:spcAft>
              <a:buFont typeface="Arial" panose="020B0604020202020204" pitchFamily="34" charset="0"/>
              <a:buChar char="•"/>
              <a:defRPr sz="2400" b="0" i="0" u="none" baseline="0">
                <a:solidFill>
                  <a:schemeClr val="dk1"/>
                </a:solidFill>
                <a:latin typeface="Calibri" panose="020F0502020204030204"/>
              </a:defRPr>
            </a:lvl2pPr>
            <a:lvl3pPr marL="1143000" indent="-228600" algn="l" fontAlgn="base" latinLnBrk="1">
              <a:lnSpc>
                <a:spcPct val="90000"/>
              </a:lnSpc>
              <a:spcBef>
                <a:spcPts val="500"/>
              </a:spcBef>
              <a:spcAft>
                <a:spcPct val="0"/>
              </a:spcAft>
              <a:buFont typeface="Arial" panose="020B0604020202020204" pitchFamily="34" charset="0"/>
              <a:buChar char="•"/>
              <a:defRPr sz="2000" b="0" i="0" u="none" baseline="0">
                <a:solidFill>
                  <a:schemeClr val="dk1"/>
                </a:solidFill>
                <a:latin typeface="Calibri" panose="020F0502020204030204"/>
              </a:defRPr>
            </a:lvl3pPr>
            <a:lvl4pPr marL="16002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4pPr>
            <a:lvl5pPr marL="20574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5pPr>
          </a:lstStyle>
          <a:p>
            <a:pPr marL="0" lvl="0" algn="l">
              <a:lnSpc>
                <a:spcPct val="100000"/>
              </a:lnSpc>
              <a:spcBef>
                <a:spcPct val="50000"/>
              </a:spcBef>
              <a:buClrTx/>
              <a:buSzTx/>
              <a:buFontTx/>
              <a:buNone/>
            </a:pPr>
            <a:r>
              <a:rPr lang="en-US" altLang="zh-CN" sz="2400" b="1" smtClean="0">
                <a:solidFill>
                  <a:srgbClr val="0000FF"/>
                </a:solidFill>
                <a:uFillTx/>
                <a:latin typeface="黑体" panose="02010609060101010101" pitchFamily="49" charset="-122"/>
                <a:ea typeface="黑体" panose="02010609060101010101" pitchFamily="49" charset="-122"/>
                <a:sym typeface="+mn-ea"/>
              </a:rPr>
              <a:t>【思考】根据材料及所学知识，概括明中叶面对怎样的危机？</a:t>
            </a:r>
            <a:endParaRPr lang="en-US" altLang="zh-CN" sz="2400" b="1" smtClean="0">
              <a:solidFill>
                <a:srgbClr val="0000FF"/>
              </a:solidFill>
              <a:uFillTx/>
              <a:latin typeface="黑体" panose="02010609060101010101" pitchFamily="49" charset="-122"/>
              <a:ea typeface="黑体" panose="02010609060101010101" pitchFamily="49" charset="-122"/>
              <a:sym typeface="+mn-ea"/>
            </a:endParaRPr>
          </a:p>
        </p:txBody>
      </p:sp>
      <p:sp>
        <p:nvSpPr>
          <p:cNvPr id="12" name="文本框 11"/>
          <p:cNvSpPr txBox="1"/>
          <p:nvPr>
            <p:custDataLst>
              <p:tags r:id="rId4"/>
            </p:custDataLst>
          </p:nvPr>
        </p:nvSpPr>
        <p:spPr>
          <a:xfrm>
            <a:off x="290195" y="5405120"/>
            <a:ext cx="11786235" cy="1050290"/>
          </a:xfrm>
          <a:prstGeom prst="rect">
            <a:avLst/>
          </a:prstGeom>
          <a:solidFill>
            <a:schemeClr val="bg1"/>
          </a:solidFill>
          <a:ln w="12700" cmpd="sng">
            <a:solidFill>
              <a:schemeClr val="accent1">
                <a:shade val="50000"/>
              </a:schemeClr>
            </a:solidFill>
            <a:prstDash val="solid"/>
          </a:ln>
        </p:spPr>
        <p:txBody>
          <a:bodyPr wrap="square" rtlCol="0" anchor="t">
            <a:spAutoFit/>
          </a:bodyPr>
          <a:lstStyle/>
          <a:p>
            <a:pPr lvl="0" algn="l">
              <a:lnSpc>
                <a:spcPct val="130000"/>
              </a:lnSpc>
              <a:buClrTx/>
              <a:buSzTx/>
              <a:buFontTx/>
            </a:pPr>
            <a:r>
              <a:rPr lang="en-US" altLang="zh-CN" sz="2400">
                <a:latin typeface="黑体" panose="02010609060101010101" pitchFamily="49" charset="-122"/>
                <a:ea typeface="黑体" panose="02010609060101010101" pitchFamily="49" charset="-122"/>
                <a:cs typeface="黑体" panose="02010609060101010101" pitchFamily="49" charset="-122"/>
                <a:sym typeface="+mn-ea"/>
              </a:rPr>
              <a:t>材料3：嘉靖三十二年（1553年），葡萄牙人“托言舟触风浪，愿借濠境（即澳门）地暴（通“曝”晒）诸水溃贡物，海道副使（官员）汪柏许之”。     ——《澳门纪略》</a:t>
            </a:r>
            <a:endParaRPr lang="en-US" altLang="zh-CN"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7" name="文本框 6"/>
          <p:cNvSpPr txBox="1"/>
          <p:nvPr>
            <p:custDataLst>
              <p:tags r:id="rId5"/>
            </p:custDataLst>
          </p:nvPr>
        </p:nvSpPr>
        <p:spPr>
          <a:xfrm>
            <a:off x="290195" y="2299335"/>
            <a:ext cx="11785600" cy="156845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lvl="0" indent="457200" fontAlgn="base">
              <a:spcBef>
                <a:spcPct val="0"/>
              </a:spcBef>
              <a:spcAft>
                <a:spcPct val="0"/>
              </a:spcAft>
            </a:pPr>
            <a:r>
              <a:rPr lang="zh-CN" altLang="en-US"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材料</a:t>
            </a:r>
            <a:r>
              <a:rPr lang="en-US" altLang="zh-CN"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：社会经济最棘手的是</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土地兼并问题</a:t>
            </a:r>
            <a:r>
              <a:rPr lang="zh-CN" altLang="en-US"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，万历前夕法定的征粮地比明初已减少一半，人口减少三分之一以上，</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税源逐渐枯竭。</a:t>
            </a:r>
            <a:r>
              <a:rPr lang="zh-CN" altLang="en-US"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万历新政之前，国家财政每年巨亏</a:t>
            </a:r>
            <a:r>
              <a:rPr lang="en-US" altLang="zh-CN"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300</a:t>
            </a:r>
            <a:r>
              <a:rPr lang="zh-CN" altLang="en-US"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万两白银。隆庆五年，</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全年财政的总收入只有</a:t>
            </a:r>
            <a:r>
              <a:rPr lang="en-US" altLang="zh-CN"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250</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万两，</a:t>
            </a:r>
            <a:r>
              <a:rPr lang="zh-CN" altLang="en-US"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而支出达到</a:t>
            </a:r>
            <a:r>
              <a:rPr lang="en-US" altLang="zh-CN"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400</a:t>
            </a:r>
            <a:r>
              <a:rPr lang="zh-CN" altLang="en-US" sz="2400">
                <a:solidFill>
                  <a:prstClr val="black"/>
                </a:solidFill>
                <a:latin typeface="黑体" panose="02010609060101010101" pitchFamily="49" charset="-122"/>
                <a:ea typeface="黑体" panose="02010609060101010101" pitchFamily="49" charset="-122"/>
                <a:cs typeface="黑体" panose="02010609060101010101" pitchFamily="49" charset="-122"/>
                <a:sym typeface="+mn-ea"/>
              </a:rPr>
              <a:t>多万两，</a:t>
            </a:r>
            <a:r>
              <a:rPr lang="zh-CN" altLang="en-US" sz="240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赤字超过三分之一</a:t>
            </a:r>
            <a:r>
              <a:rPr lang="zh-CN" altLang="en-US" sz="2400" smtClean="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smtClean="0">
                <a:solidFill>
                  <a:srgbClr val="C00000"/>
                </a:solidFill>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刘志琴</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张居正评语</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3" name="文本框 12"/>
          <p:cNvSpPr txBox="1"/>
          <p:nvPr>
            <p:custDataLst>
              <p:tags r:id="rId6"/>
            </p:custDataLst>
          </p:nvPr>
        </p:nvSpPr>
        <p:spPr>
          <a:xfrm>
            <a:off x="290195" y="4605655"/>
            <a:ext cx="11389995" cy="1849755"/>
          </a:xfrm>
          <a:prstGeom prst="rect">
            <a:avLst/>
          </a:prstGeom>
          <a:solidFill>
            <a:schemeClr val="accent4">
              <a:lumMod val="40000"/>
              <a:lumOff val="60000"/>
            </a:schemeClr>
          </a:solidFill>
          <a:ln>
            <a:noFill/>
          </a:ln>
        </p:spPr>
        <p:txBody>
          <a:bodyPr vert="horz" wrap="square" lIns="91440" tIns="45720" rIns="91440" bIns="45720" rtlCol="0" anchor="t">
            <a:noAutofit/>
          </a:bodyPr>
          <a:lstStyle>
            <a:lvl1pPr marL="228600" indent="-228600" algn="l" fontAlgn="base" latinLnBrk="1">
              <a:lnSpc>
                <a:spcPct val="90000"/>
              </a:lnSpc>
              <a:spcBef>
                <a:spcPts val="1000"/>
              </a:spcBef>
              <a:spcAft>
                <a:spcPct val="0"/>
              </a:spcAft>
              <a:buFont typeface="Arial" panose="020B0604020202020204" pitchFamily="34" charset="0"/>
              <a:buChar char="•"/>
              <a:defRPr sz="2800" b="0" i="0" u="none" baseline="0">
                <a:solidFill>
                  <a:schemeClr val="dk1"/>
                </a:solidFill>
                <a:latin typeface="Calibri" panose="020F0502020204030204"/>
              </a:defRPr>
            </a:lvl1pPr>
            <a:lvl2pPr marL="685800" indent="-228600" algn="l" fontAlgn="base" latinLnBrk="1">
              <a:lnSpc>
                <a:spcPct val="90000"/>
              </a:lnSpc>
              <a:spcBef>
                <a:spcPts val="500"/>
              </a:spcBef>
              <a:spcAft>
                <a:spcPct val="0"/>
              </a:spcAft>
              <a:buFont typeface="Arial" panose="020B0604020202020204" pitchFamily="34" charset="0"/>
              <a:buChar char="•"/>
              <a:defRPr sz="2400" b="0" i="0" u="none" baseline="0">
                <a:solidFill>
                  <a:schemeClr val="dk1"/>
                </a:solidFill>
                <a:latin typeface="Calibri" panose="020F0502020204030204"/>
              </a:defRPr>
            </a:lvl2pPr>
            <a:lvl3pPr marL="1143000" indent="-228600" algn="l" fontAlgn="base" latinLnBrk="1">
              <a:lnSpc>
                <a:spcPct val="90000"/>
              </a:lnSpc>
              <a:spcBef>
                <a:spcPts val="500"/>
              </a:spcBef>
              <a:spcAft>
                <a:spcPct val="0"/>
              </a:spcAft>
              <a:buFont typeface="Arial" panose="020B0604020202020204" pitchFamily="34" charset="0"/>
              <a:buChar char="•"/>
              <a:defRPr sz="2000" b="0" i="0" u="none" baseline="0">
                <a:solidFill>
                  <a:schemeClr val="dk1"/>
                </a:solidFill>
                <a:latin typeface="Calibri" panose="020F0502020204030204"/>
              </a:defRPr>
            </a:lvl3pPr>
            <a:lvl4pPr marL="16002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4pPr>
            <a:lvl5pPr marL="20574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5pPr>
          </a:lstStyle>
          <a:p>
            <a:pPr marL="0" lvl="0" algn="l">
              <a:lnSpc>
                <a:spcPct val="100000"/>
              </a:lnSpc>
              <a:spcBef>
                <a:spcPct val="50000"/>
              </a:spcBef>
              <a:buClrTx/>
              <a:buSzTx/>
              <a:buFontTx/>
              <a:buNone/>
            </a:pPr>
            <a:r>
              <a:rPr lang="en-US" altLang="zh-CN" smtClean="0">
                <a:solidFill>
                  <a:srgbClr val="0000FF"/>
                </a:solidFill>
                <a:uFillTx/>
                <a:latin typeface="黑体" panose="02010609060101010101" pitchFamily="49" charset="-122"/>
                <a:ea typeface="黑体" panose="02010609060101010101" pitchFamily="49" charset="-122"/>
                <a:sym typeface="+mn-ea"/>
              </a:rPr>
              <a:t>1</a:t>
            </a:r>
            <a:r>
              <a:rPr lang="zh-CN" altLang="en-US" smtClean="0">
                <a:solidFill>
                  <a:srgbClr val="0000FF"/>
                </a:solidFill>
                <a:uFillTx/>
                <a:latin typeface="黑体" panose="02010609060101010101" pitchFamily="49" charset="-122"/>
                <a:ea typeface="黑体" panose="02010609060101010101" pitchFamily="49" charset="-122"/>
                <a:sym typeface="+mn-ea"/>
              </a:rPr>
              <a:t>、背景：</a:t>
            </a:r>
            <a:r>
              <a:rPr lang="en-US" altLang="zh-CN" smtClean="0">
                <a:solidFill>
                  <a:srgbClr val="0000FF"/>
                </a:solidFill>
                <a:uFillTx/>
                <a:latin typeface="黑体" panose="02010609060101010101" pitchFamily="49" charset="-122"/>
                <a:ea typeface="黑体" panose="02010609060101010101" pitchFamily="49" charset="-122"/>
                <a:sym typeface="+mn-ea"/>
              </a:rPr>
              <a:t>（1）明中后期府库空虚、土地兼并严重、农民纷起反抗。</a:t>
            </a:r>
            <a:endParaRPr lang="en-US" altLang="zh-CN" smtClean="0">
              <a:solidFill>
                <a:srgbClr val="0000FF"/>
              </a:solidFill>
              <a:uFillTx/>
              <a:latin typeface="黑体" panose="02010609060101010101" pitchFamily="49" charset="-122"/>
              <a:ea typeface="黑体" panose="02010609060101010101" pitchFamily="49" charset="-122"/>
              <a:sym typeface="+mn-ea"/>
            </a:endParaRPr>
          </a:p>
          <a:p>
            <a:pPr marL="0" lvl="0" algn="l">
              <a:lnSpc>
                <a:spcPct val="100000"/>
              </a:lnSpc>
              <a:spcBef>
                <a:spcPct val="50000"/>
              </a:spcBef>
              <a:buClrTx/>
              <a:buSzTx/>
              <a:buFontTx/>
              <a:buNone/>
            </a:pPr>
            <a:r>
              <a:rPr lang="en-US" altLang="zh-CN" smtClean="0">
                <a:solidFill>
                  <a:srgbClr val="0000FF"/>
                </a:solidFill>
                <a:uFillTx/>
                <a:latin typeface="黑体" panose="02010609060101010101" pitchFamily="49" charset="-122"/>
                <a:ea typeface="黑体" panose="02010609060101010101" pitchFamily="49" charset="-122"/>
                <a:sym typeface="+mn-ea"/>
              </a:rPr>
              <a:t>（2）明朝中后期，政治日益腐败，统治危机不断加深。</a:t>
            </a:r>
            <a:endParaRPr lang="en-US" altLang="zh-CN" smtClean="0">
              <a:solidFill>
                <a:srgbClr val="0000FF"/>
              </a:solidFill>
              <a:uFillTx/>
              <a:latin typeface="黑体" panose="02010609060101010101" pitchFamily="49" charset="-122"/>
              <a:ea typeface="黑体" panose="02010609060101010101" pitchFamily="49" charset="-122"/>
              <a:sym typeface="+mn-ea"/>
            </a:endParaRPr>
          </a:p>
          <a:p>
            <a:pPr marL="0" lvl="0" algn="l">
              <a:lnSpc>
                <a:spcPct val="100000"/>
              </a:lnSpc>
              <a:spcBef>
                <a:spcPct val="50000"/>
              </a:spcBef>
              <a:buClrTx/>
              <a:buSzTx/>
              <a:buFontTx/>
              <a:buNone/>
            </a:pPr>
            <a:r>
              <a:rPr lang="en-US" altLang="zh-CN" smtClean="0">
                <a:solidFill>
                  <a:srgbClr val="0000FF"/>
                </a:solidFill>
                <a:uFillTx/>
                <a:latin typeface="黑体" panose="02010609060101010101" pitchFamily="49" charset="-122"/>
                <a:ea typeface="黑体" panose="02010609060101010101" pitchFamily="49" charset="-122"/>
                <a:sym typeface="+mn-ea"/>
              </a:rPr>
              <a:t>（3）边防实力弱；葡萄牙侵占澳门</a:t>
            </a:r>
            <a:endParaRPr lang="en-US" altLang="zh-CN" smtClean="0">
              <a:solidFill>
                <a:srgbClr val="0000FF"/>
              </a:solidFill>
              <a:uFillTx/>
              <a:latin typeface="黑体" panose="02010609060101010101" pitchFamily="49" charset="-122"/>
              <a:ea typeface="黑体" panose="02010609060101010101" pitchFamily="49" charset="-122"/>
              <a:sym typeface="+mn-ea"/>
            </a:endParaRPr>
          </a:p>
        </p:txBody>
      </p:sp>
      <p:grpSp>
        <p:nvGrpSpPr>
          <p:cNvPr id="4" name="组合 3"/>
          <p:cNvGrpSpPr/>
          <p:nvPr>
            <p:custDataLst>
              <p:tags r:id="rId7"/>
            </p:custDataLst>
          </p:nvPr>
        </p:nvGrpSpPr>
        <p:grpSpPr>
          <a:xfrm>
            <a:off x="0" y="10130"/>
            <a:ext cx="11729720" cy="638175"/>
            <a:chOff x="26" y="122"/>
            <a:chExt cx="18472" cy="1005"/>
          </a:xfrm>
        </p:grpSpPr>
        <p:grpSp>
          <p:nvGrpSpPr>
            <p:cNvPr id="11" name="组合 10"/>
            <p:cNvGrpSpPr/>
            <p:nvPr>
              <p:custDataLst>
                <p:tags r:id="rId8"/>
              </p:custDataLst>
            </p:nvPr>
          </p:nvGrpSpPr>
          <p:grpSpPr>
            <a:xfrm>
              <a:off x="5005" y="877"/>
              <a:ext cx="13493" cy="250"/>
              <a:chOff x="5005" y="877"/>
              <a:chExt cx="13493" cy="250"/>
            </a:xfrm>
          </p:grpSpPr>
          <p:cxnSp>
            <p:nvCxnSpPr>
              <p:cNvPr id="18" name="直接连接符 17"/>
              <p:cNvCxnSpPr/>
              <p:nvPr>
                <p:custDataLst>
                  <p:tags r:id="rId9"/>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0"/>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11"/>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0" name="表格 9"/>
          <p:cNvGraphicFramePr>
            <a:graphicFrameLocks noGrp="1"/>
          </p:cNvGraphicFramePr>
          <p:nvPr>
            <p:custDataLst>
              <p:tags r:id="rId1"/>
            </p:custDataLst>
          </p:nvPr>
        </p:nvGraphicFramePr>
        <p:xfrm>
          <a:off x="2352085" y="1853195"/>
          <a:ext cx="9002395" cy="3481070"/>
        </p:xfrm>
        <a:graphic>
          <a:graphicData uri="http://schemas.openxmlformats.org/drawingml/2006/table">
            <a:tbl>
              <a:tblPr firstRow="1" bandRow="1">
                <a:tableStyleId>{5C22544A-7EE6-4342-B048-85BDC9FD1C3A}</a:tableStyleId>
              </a:tblPr>
              <a:tblGrid>
                <a:gridCol w="1912620"/>
                <a:gridCol w="1544955"/>
                <a:gridCol w="5544820"/>
              </a:tblGrid>
              <a:tr h="886460">
                <a:tc>
                  <a:txBody>
                    <a:bodyPr wrap="square"/>
                    <a:p>
                      <a:pPr indent="0" algn="ctr" fontAlgn="auto">
                        <a:lnSpc>
                          <a:spcPct val="100000"/>
                        </a:lnSpc>
                        <a:spcBef>
                          <a:spcPct val="0"/>
                        </a:spcBef>
                        <a:spcAft>
                          <a:spcPct val="0"/>
                        </a:spcAft>
                        <a:buNone/>
                      </a:pPr>
                      <a:r>
                        <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rPr>
                        <a:t>政  治</a:t>
                      </a:r>
                      <a:endPar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endParaRPr>
                    </a:p>
                    <a:p>
                      <a:pPr indent="0" algn="ctr" fontAlgn="auto">
                        <a:lnSpc>
                          <a:spcPct val="100000"/>
                        </a:lnSpc>
                        <a:spcBef>
                          <a:spcPct val="0"/>
                        </a:spcBef>
                        <a:spcAft>
                          <a:spcPct val="0"/>
                        </a:spcAft>
                        <a:buNone/>
                      </a:pPr>
                      <a:r>
                        <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rPr>
                        <a:t>（整顿吏治）</a:t>
                      </a:r>
                      <a:endPar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chemeClr val="accent4">
                        <a:lumMod val="40000"/>
                        <a:lumOff val="60000"/>
                        <a:alpha val="51000"/>
                      </a:schemeClr>
                    </a:solidFill>
                  </a:tcPr>
                </a:tc>
                <a:tc gridSpan="2">
                  <a:txBody>
                    <a:bodyPr wrap="square"/>
                    <a:p>
                      <a:pPr indent="0" algn="ctr" fontAlgn="auto">
                        <a:lnSpc>
                          <a:spcPts val="1600"/>
                        </a:lnSpc>
                        <a:spcBef>
                          <a:spcPct val="0"/>
                        </a:spcBef>
                        <a:spcAft>
                          <a:spcPct val="0"/>
                        </a:spcAft>
                        <a:buNone/>
                      </a:pPr>
                      <a:r>
                        <a:rPr lang="zh-CN" altLang="en-US" sz="2200" b="0" kern="1200" spc="120">
                          <a:solidFill>
                            <a:srgbClr val="404040"/>
                          </a:solidFill>
                          <a:latin typeface="Arial" panose="020B0604020202020204"/>
                          <a:ea typeface="微软雅黑" panose="020B0503020204020204" charset="-122"/>
                          <a:cs typeface="+mn-cs"/>
                          <a:sym typeface="Arial" panose="020B0604020202020204"/>
                        </a:rPr>
                        <a:t>加强官吏考核</a:t>
                      </a:r>
                      <a:endParaRPr lang="zh-CN" altLang="en-US" sz="2200" b="0" kern="1200" spc="120">
                        <a:solidFill>
                          <a:srgbClr val="404040"/>
                        </a:solidFill>
                        <a:latin typeface="Arial" panose="020B0604020202020204"/>
                        <a:ea typeface="微软雅黑" panose="020B0503020204020204" charset="-122"/>
                        <a:cs typeface="+mn-cs"/>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chemeClr val="accent3">
                        <a:lumMod val="40000"/>
                        <a:lumOff val="60000"/>
                        <a:alpha val="40000"/>
                      </a:schemeClr>
                    </a:solidFill>
                  </a:tcPr>
                </a:tc>
                <a:tc hMerge="1">
                  <a:tcPr>
                    <a:lnR w="9525">
                      <a:solidFill>
                        <a:srgbClr val="646464"/>
                      </a:solidFill>
                      <a:prstDash val="sysDash"/>
                    </a:lnR>
                    <a:lnT w="9525">
                      <a:solidFill>
                        <a:srgbClr val="646464"/>
                      </a:solidFill>
                      <a:prstDash val="sysDash"/>
                    </a:lnT>
                    <a:lnB w="28575">
                      <a:solidFill>
                        <a:srgbClr val="646464"/>
                      </a:solidFill>
                      <a:prstDash val="solid"/>
                    </a:lnB>
                  </a:tcPr>
                </a:tc>
              </a:tr>
              <a:tr h="419100">
                <a:tc rowSpan="4">
                  <a:txBody>
                    <a:bodyPr wrap="square"/>
                    <a:p>
                      <a:pPr indent="0" algn="ctr" fontAlgn="auto">
                        <a:lnSpc>
                          <a:spcPct val="100000"/>
                        </a:lnSpc>
                        <a:spcBef>
                          <a:spcPct val="0"/>
                        </a:spcBef>
                        <a:spcAft>
                          <a:spcPct val="0"/>
                        </a:spcAft>
                        <a:buNone/>
                      </a:pPr>
                      <a:r>
                        <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rPr>
                        <a:t>军  事</a:t>
                      </a:r>
                      <a:endPar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endParaRPr>
                    </a:p>
                    <a:p>
                      <a:pPr indent="0" algn="ctr" fontAlgn="auto">
                        <a:lnSpc>
                          <a:spcPct val="100000"/>
                        </a:lnSpc>
                        <a:spcBef>
                          <a:spcPct val="0"/>
                        </a:spcBef>
                        <a:spcAft>
                          <a:spcPct val="0"/>
                        </a:spcAft>
                        <a:buNone/>
                      </a:pPr>
                      <a:r>
                        <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rPr>
                        <a:t>（边防新政</a:t>
                      </a:r>
                      <a:r>
                        <a:rPr lang="zh-CN" altLang="en-US" sz="2200" b="1" spc="120">
                          <a:solidFill>
                            <a:srgbClr val="FF0000"/>
                          </a:solidFill>
                          <a:latin typeface="Arial" panose="020B0604020202020204"/>
                          <a:ea typeface="微软雅黑" panose="020B0503020204020204" charset="-122"/>
                          <a:cs typeface="微软雅黑" panose="020B0503020204020204" charset="-122"/>
                          <a:sym typeface="Arial" panose="020B0604020202020204"/>
                        </a:rPr>
                        <a:t>）</a:t>
                      </a:r>
                      <a:endParaRPr lang="zh-CN" altLang="en-US" sz="2200" b="1" spc="120">
                        <a:solidFill>
                          <a:srgbClr val="FF0000"/>
                        </a:solidFill>
                        <a:latin typeface="Arial" panose="020B0604020202020204"/>
                        <a:ea typeface="微软雅黑" panose="020B0503020204020204" charset="-122"/>
                        <a:cs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chemeClr val="accent4">
                        <a:lumMod val="40000"/>
                        <a:lumOff val="60000"/>
                        <a:alpha val="51000"/>
                      </a:schemeClr>
                    </a:solidFill>
                  </a:tcPr>
                </a:tc>
                <a:tc rowSpan="2">
                  <a:txBody>
                    <a:bodyPr wrap="square"/>
                    <a:p>
                      <a:pPr indent="0" algn="ctr" fontAlgn="auto">
                        <a:lnSpc>
                          <a:spcPts val="1600"/>
                        </a:lnSpc>
                        <a:spcBef>
                          <a:spcPct val="0"/>
                        </a:spcBef>
                        <a:spcAft>
                          <a:spcPct val="0"/>
                        </a:spcAft>
                        <a:buNone/>
                      </a:pPr>
                      <a:r>
                        <a:rPr lang="zh-CN" altLang="en-US" sz="2200" b="0" spc="120">
                          <a:solidFill>
                            <a:srgbClr val="404040"/>
                          </a:solidFill>
                          <a:latin typeface="Arial" panose="020B0604020202020204"/>
                          <a:ea typeface="微软雅黑" panose="020B0503020204020204" charset="-122"/>
                          <a:sym typeface="Arial" panose="020B0604020202020204"/>
                        </a:rPr>
                        <a:t>内修防备</a:t>
                      </a:r>
                      <a:endParaRPr lang="zh-CN" altLang="en-US" sz="2200" b="0" spc="120">
                        <a:solidFill>
                          <a:srgbClr val="404040"/>
                        </a:solidFill>
                        <a:latin typeface="Arial" panose="020B0604020202020204"/>
                        <a:ea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chemeClr val="accent3">
                        <a:lumMod val="40000"/>
                        <a:lumOff val="60000"/>
                        <a:alpha val="40000"/>
                      </a:schemeClr>
                    </a:solidFill>
                  </a:tcPr>
                </a:tc>
                <a:tc>
                  <a:txBody>
                    <a:bodyPr wrap="square"/>
                    <a:p>
                      <a:pPr indent="0" algn="ctr" fontAlgn="auto">
                        <a:lnSpc>
                          <a:spcPts val="1600"/>
                        </a:lnSpc>
                        <a:spcBef>
                          <a:spcPct val="0"/>
                        </a:spcBef>
                        <a:spcAft>
                          <a:spcPct val="0"/>
                        </a:spcAft>
                        <a:buNone/>
                      </a:pPr>
                      <a:r>
                        <a:rPr lang="zh-CN" altLang="en-US" sz="2200" b="0" spc="120">
                          <a:solidFill>
                            <a:srgbClr val="404040"/>
                          </a:solidFill>
                          <a:latin typeface="Arial" panose="020B0604020202020204"/>
                          <a:ea typeface="微软雅黑" panose="020B0503020204020204" charset="-122"/>
                          <a:sym typeface="Arial" panose="020B0604020202020204"/>
                        </a:rPr>
                        <a:t>起用边将，积极操练兵马</a:t>
                      </a:r>
                      <a:endParaRPr lang="zh-CN" altLang="en-US" sz="2200" b="0" spc="120">
                        <a:solidFill>
                          <a:srgbClr val="404040"/>
                        </a:solidFill>
                        <a:latin typeface="Arial" panose="020B0604020202020204"/>
                        <a:ea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chemeClr val="accent3">
                        <a:lumMod val="40000"/>
                        <a:lumOff val="60000"/>
                        <a:alpha val="40000"/>
                      </a:schemeClr>
                    </a:solidFill>
                  </a:tcPr>
                </a:tc>
              </a:tr>
              <a:tr h="419100">
                <a:tc vMerge="1">
                  <a:tcPr>
                    <a:lnL w="9525">
                      <a:solidFill>
                        <a:srgbClr val="646464"/>
                      </a:solidFill>
                      <a:prstDash val="sysDash"/>
                    </a:lnL>
                    <a:lnR w="9525">
                      <a:solidFill>
                        <a:srgbClr val="646464"/>
                      </a:solidFill>
                      <a:prstDash val="sysDash"/>
                    </a:lnR>
                  </a:tcPr>
                </a:tc>
                <a:tc vMerge="1">
                  <a:tcPr>
                    <a:lnL w="9525">
                      <a:solidFill>
                        <a:srgbClr val="646464"/>
                      </a:solidFill>
                      <a:prstDash val="sysDash"/>
                    </a:lnL>
                    <a:lnR w="9525">
                      <a:solidFill>
                        <a:srgbClr val="646464"/>
                      </a:solidFill>
                      <a:prstDash val="sysDash"/>
                    </a:lnR>
                    <a:lnB w="9525">
                      <a:solidFill>
                        <a:srgbClr val="646464"/>
                      </a:solidFill>
                      <a:prstDash val="sysDash"/>
                    </a:lnB>
                  </a:tcPr>
                </a:tc>
                <a:tc>
                  <a:txBody>
                    <a:bodyPr wrap="square"/>
                    <a:p>
                      <a:pPr indent="0" algn="ctr" fontAlgn="auto">
                        <a:lnSpc>
                          <a:spcPts val="1600"/>
                        </a:lnSpc>
                        <a:spcBef>
                          <a:spcPct val="0"/>
                        </a:spcBef>
                        <a:spcAft>
                          <a:spcPct val="0"/>
                        </a:spcAft>
                        <a:buNone/>
                      </a:pPr>
                      <a:r>
                        <a:rPr lang="zh-CN" altLang="en-US" sz="2200" b="0" spc="120">
                          <a:solidFill>
                            <a:srgbClr val="404040"/>
                          </a:solidFill>
                          <a:latin typeface="Arial" panose="020B0604020202020204"/>
                          <a:ea typeface="微软雅黑" panose="020B0503020204020204" charset="-122"/>
                          <a:sym typeface="Arial" panose="020B0604020202020204"/>
                        </a:rPr>
                        <a:t>大力增修、加固长城</a:t>
                      </a:r>
                      <a:endParaRPr lang="zh-CN" altLang="en-US" sz="2200" b="0" spc="120">
                        <a:solidFill>
                          <a:srgbClr val="404040"/>
                        </a:solidFill>
                        <a:latin typeface="Arial" panose="020B0604020202020204"/>
                        <a:ea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accent3">
                        <a:lumMod val="40000"/>
                        <a:lumOff val="60000"/>
                        <a:alpha val="40000"/>
                      </a:schemeClr>
                    </a:solidFill>
                  </a:tcPr>
                </a:tc>
              </a:tr>
              <a:tr h="419100">
                <a:tc vMerge="1">
                  <a:tcPr>
                    <a:lnL w="9525">
                      <a:solidFill>
                        <a:srgbClr val="646464"/>
                      </a:solidFill>
                      <a:prstDash val="sysDash"/>
                    </a:lnL>
                    <a:lnR w="9525">
                      <a:solidFill>
                        <a:srgbClr val="646464"/>
                      </a:solidFill>
                      <a:prstDash val="sysDash"/>
                    </a:lnR>
                  </a:tcPr>
                </a:tc>
                <a:tc rowSpan="2">
                  <a:txBody>
                    <a:bodyPr wrap="square"/>
                    <a:p>
                      <a:pPr indent="0" algn="ctr" fontAlgn="auto">
                        <a:lnSpc>
                          <a:spcPts val="1600"/>
                        </a:lnSpc>
                        <a:spcBef>
                          <a:spcPct val="0"/>
                        </a:spcBef>
                        <a:spcAft>
                          <a:spcPct val="0"/>
                        </a:spcAft>
                        <a:buNone/>
                      </a:pPr>
                      <a:r>
                        <a:rPr lang="zh-CN" altLang="en-US" sz="2200" b="0" spc="120">
                          <a:solidFill>
                            <a:srgbClr val="404040"/>
                          </a:solidFill>
                          <a:latin typeface="Arial" panose="020B0604020202020204"/>
                          <a:ea typeface="微软雅黑" panose="020B0503020204020204" charset="-122"/>
                          <a:sym typeface="Arial" panose="020B0604020202020204"/>
                        </a:rPr>
                        <a:t>外示羁縻</a:t>
                      </a:r>
                      <a:endParaRPr lang="zh-CN" altLang="en-US" sz="2200" b="0" spc="120">
                        <a:solidFill>
                          <a:srgbClr val="404040"/>
                        </a:solidFill>
                        <a:latin typeface="Arial" panose="020B0604020202020204"/>
                        <a:ea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accent3">
                        <a:lumMod val="40000"/>
                        <a:lumOff val="60000"/>
                        <a:alpha val="40000"/>
                      </a:schemeClr>
                    </a:solidFill>
                  </a:tcPr>
                </a:tc>
                <a:tc>
                  <a:txBody>
                    <a:bodyPr wrap="square"/>
                    <a:p>
                      <a:pPr indent="0" algn="ctr" fontAlgn="auto">
                        <a:lnSpc>
                          <a:spcPts val="1600"/>
                        </a:lnSpc>
                        <a:spcBef>
                          <a:spcPct val="0"/>
                        </a:spcBef>
                        <a:spcAft>
                          <a:spcPct val="0"/>
                        </a:spcAft>
                        <a:buNone/>
                      </a:pPr>
                      <a:r>
                        <a:rPr lang="zh-CN" altLang="en-US" sz="2200" b="0" spc="120">
                          <a:solidFill>
                            <a:srgbClr val="404040"/>
                          </a:solidFill>
                          <a:latin typeface="Arial" panose="020B0604020202020204"/>
                          <a:ea typeface="微软雅黑" panose="020B0503020204020204" charset="-122"/>
                          <a:sym typeface="Arial" panose="020B0604020202020204"/>
                        </a:rPr>
                        <a:t>改善汉蒙关系，</a:t>
                      </a:r>
                      <a:endParaRPr lang="zh-CN" altLang="en-US" sz="2200" b="0" spc="120">
                        <a:solidFill>
                          <a:srgbClr val="404040"/>
                        </a:solidFill>
                        <a:latin typeface="Arial" panose="020B0604020202020204"/>
                        <a:ea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accent3">
                        <a:lumMod val="40000"/>
                        <a:lumOff val="60000"/>
                        <a:alpha val="40000"/>
                      </a:schemeClr>
                    </a:solidFill>
                  </a:tcPr>
                </a:tc>
              </a:tr>
              <a:tr h="419100">
                <a:tc vMerge="1">
                  <a:tcPr>
                    <a:lnL w="9525">
                      <a:solidFill>
                        <a:srgbClr val="646464"/>
                      </a:solidFill>
                      <a:prstDash val="sysDash"/>
                    </a:lnL>
                    <a:lnR w="9525">
                      <a:solidFill>
                        <a:srgbClr val="646464"/>
                      </a:solidFill>
                      <a:prstDash val="sysDash"/>
                    </a:lnR>
                    <a:lnB w="9525">
                      <a:solidFill>
                        <a:srgbClr val="646464"/>
                      </a:solidFill>
                      <a:prstDash val="sysDash"/>
                    </a:lnB>
                  </a:tcPr>
                </a:tc>
                <a:tc vMerge="1">
                  <a:tcPr>
                    <a:lnL w="9525">
                      <a:solidFill>
                        <a:srgbClr val="646464"/>
                      </a:solidFill>
                      <a:prstDash val="sysDash"/>
                    </a:lnL>
                    <a:lnR w="9525">
                      <a:solidFill>
                        <a:srgbClr val="646464"/>
                      </a:solidFill>
                      <a:prstDash val="sysDash"/>
                    </a:lnR>
                    <a:lnB w="9525">
                      <a:solidFill>
                        <a:srgbClr val="646464"/>
                      </a:solidFill>
                      <a:prstDash val="sysDash"/>
                    </a:lnB>
                  </a:tcPr>
                </a:tc>
                <a:tc>
                  <a:txBody>
                    <a:bodyPr wrap="square"/>
                    <a:p>
                      <a:pPr indent="0" algn="ctr" fontAlgn="auto">
                        <a:lnSpc>
                          <a:spcPts val="1600"/>
                        </a:lnSpc>
                        <a:spcBef>
                          <a:spcPct val="0"/>
                        </a:spcBef>
                        <a:spcAft>
                          <a:spcPct val="0"/>
                        </a:spcAft>
                        <a:buNone/>
                      </a:pPr>
                      <a:r>
                        <a:rPr lang="zh-CN" altLang="en-US" sz="2200" b="0" spc="120">
                          <a:solidFill>
                            <a:srgbClr val="404040"/>
                          </a:solidFill>
                          <a:latin typeface="Arial" panose="020B0604020202020204"/>
                          <a:ea typeface="微软雅黑" panose="020B0503020204020204" charset="-122"/>
                          <a:sym typeface="Arial" panose="020B0604020202020204"/>
                        </a:rPr>
                        <a:t>加强互市友好来往</a:t>
                      </a:r>
                      <a:endParaRPr lang="zh-CN" altLang="en-US" sz="2200" b="0" spc="120">
                        <a:solidFill>
                          <a:srgbClr val="404040"/>
                        </a:solidFill>
                        <a:latin typeface="Arial" panose="020B0604020202020204"/>
                        <a:ea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accent3">
                        <a:lumMod val="40000"/>
                        <a:lumOff val="60000"/>
                        <a:alpha val="40000"/>
                      </a:schemeClr>
                    </a:solidFill>
                  </a:tcPr>
                </a:tc>
              </a:tr>
              <a:tr h="455295">
                <a:tc rowSpan="2">
                  <a:txBody>
                    <a:bodyPr wrap="square"/>
                    <a:p>
                      <a:pPr indent="0" algn="ctr" fontAlgn="auto">
                        <a:lnSpc>
                          <a:spcPct val="100000"/>
                        </a:lnSpc>
                        <a:spcBef>
                          <a:spcPct val="0"/>
                        </a:spcBef>
                        <a:spcAft>
                          <a:spcPct val="0"/>
                        </a:spcAft>
                        <a:buNone/>
                      </a:pPr>
                      <a:r>
                        <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rPr>
                        <a:t>经  济</a:t>
                      </a:r>
                      <a:endPar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endParaRPr>
                    </a:p>
                    <a:p>
                      <a:pPr indent="0" algn="ctr" fontAlgn="auto">
                        <a:lnSpc>
                          <a:spcPct val="100000"/>
                        </a:lnSpc>
                        <a:spcBef>
                          <a:spcPct val="0"/>
                        </a:spcBef>
                        <a:spcAft>
                          <a:spcPct val="0"/>
                        </a:spcAft>
                        <a:buNone/>
                      </a:pPr>
                      <a:r>
                        <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rPr>
                        <a:t>（赋税改革）</a:t>
                      </a:r>
                      <a:endParaRPr lang="zh-CN" altLang="en-US" sz="2200" b="1" spc="120">
                        <a:solidFill>
                          <a:schemeClr val="tx1"/>
                        </a:solidFill>
                        <a:latin typeface="Arial" panose="020B0604020202020204"/>
                        <a:ea typeface="微软雅黑" panose="020B0503020204020204" charset="-122"/>
                        <a:cs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chemeClr val="accent4">
                        <a:lumMod val="40000"/>
                        <a:lumOff val="60000"/>
                        <a:alpha val="51000"/>
                      </a:schemeClr>
                    </a:solidFill>
                  </a:tcPr>
                </a:tc>
                <a:tc gridSpan="2">
                  <a:txBody>
                    <a:bodyPr wrap="square"/>
                    <a:p>
                      <a:pPr indent="0" algn="ctr" fontAlgn="auto">
                        <a:lnSpc>
                          <a:spcPts val="1600"/>
                        </a:lnSpc>
                        <a:spcBef>
                          <a:spcPct val="0"/>
                        </a:spcBef>
                        <a:spcAft>
                          <a:spcPct val="0"/>
                        </a:spcAft>
                        <a:buNone/>
                      </a:pPr>
                      <a:r>
                        <a:rPr lang="zh-CN" altLang="en-US" sz="2200" b="0" spc="120">
                          <a:solidFill>
                            <a:srgbClr val="404040"/>
                          </a:solidFill>
                          <a:latin typeface="Arial" panose="020B0604020202020204"/>
                          <a:ea typeface="微软雅黑" panose="020B0503020204020204" charset="-122"/>
                          <a:sym typeface="Arial" panose="020B0604020202020204"/>
                        </a:rPr>
                        <a:t>清丈田地</a:t>
                      </a:r>
                      <a:endParaRPr lang="zh-CN" altLang="en-US" sz="2200" b="0" spc="120">
                        <a:solidFill>
                          <a:srgbClr val="404040"/>
                        </a:solidFill>
                        <a:latin typeface="Arial" panose="020B0604020202020204"/>
                        <a:ea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chemeClr val="accent3">
                        <a:lumMod val="40000"/>
                        <a:lumOff val="60000"/>
                        <a:alpha val="4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462915">
                <a:tc vMerge="1">
                  <a:tcPr>
                    <a:lnL w="9525">
                      <a:solidFill>
                        <a:srgbClr val="646464"/>
                      </a:solidFill>
                      <a:prstDash val="sysDash"/>
                    </a:lnL>
                    <a:lnR w="9525">
                      <a:solidFill>
                        <a:srgbClr val="646464"/>
                      </a:solidFill>
                      <a:prstDash val="sysDash"/>
                    </a:lnR>
                    <a:lnB w="28575">
                      <a:solidFill>
                        <a:srgbClr val="646464"/>
                      </a:solidFill>
                      <a:prstDash val="solid"/>
                    </a:lnB>
                  </a:tcPr>
                </a:tc>
                <a:tc gridSpan="2">
                  <a:txBody>
                    <a:bodyPr wrap="square"/>
                    <a:p>
                      <a:pPr indent="0" algn="ctr" fontAlgn="auto">
                        <a:lnSpc>
                          <a:spcPts val="1600"/>
                        </a:lnSpc>
                        <a:spcBef>
                          <a:spcPct val="0"/>
                        </a:spcBef>
                        <a:spcAft>
                          <a:spcPct val="0"/>
                        </a:spcAft>
                        <a:buNone/>
                      </a:pPr>
                      <a:r>
                        <a:rPr lang="zh-CN" altLang="en-US" sz="2400" b="1" spc="120">
                          <a:solidFill>
                            <a:srgbClr val="FF0000"/>
                          </a:solidFill>
                          <a:latin typeface="Arial" panose="020B0604020202020204"/>
                          <a:ea typeface="微软雅黑" panose="020B0503020204020204" charset="-122"/>
                          <a:sym typeface="Arial" panose="020B0604020202020204"/>
                          <a:hlinkClick r:id="rId2" action="ppaction://hlinksldjump"/>
                        </a:rPr>
                        <a:t>一条鞭法</a:t>
                      </a:r>
                      <a:endParaRPr lang="zh-CN" altLang="en-US" sz="2400" b="1" spc="120">
                        <a:solidFill>
                          <a:srgbClr val="FF0000"/>
                        </a:solidFill>
                        <a:latin typeface="Arial" panose="020B0604020202020204"/>
                        <a:ea typeface="微软雅黑" panose="020B0503020204020204" charset="-122"/>
                        <a:sym typeface="Arial" panose="020B0604020202020204"/>
                      </a:endParaRPr>
                    </a:p>
                  </a:txBody>
                  <a:tcPr marL="177707" marR="177707" marT="107893" marB="107893"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chemeClr val="accent3">
                        <a:lumMod val="40000"/>
                        <a:lumOff val="60000"/>
                        <a:alpha val="40000"/>
                      </a:schemeClr>
                    </a:solidFill>
                  </a:tcPr>
                </a:tc>
                <a:tc hMerge="1">
                  <a:tcPr>
                    <a:lnR w="9525">
                      <a:solidFill>
                        <a:srgbClr val="646464"/>
                      </a:solidFill>
                      <a:prstDash val="sysDash"/>
                    </a:lnR>
                    <a:lnT w="9525">
                      <a:solidFill>
                        <a:srgbClr val="646464"/>
                      </a:solidFill>
                      <a:prstDash val="sysDash"/>
                    </a:lnT>
                    <a:lnB w="28575">
                      <a:solidFill>
                        <a:srgbClr val="646464"/>
                      </a:solidFill>
                      <a:prstDash val="solid"/>
                    </a:lnB>
                  </a:tcPr>
                </a:tc>
              </a:tr>
            </a:tbl>
          </a:graphicData>
        </a:graphic>
      </p:graphicFrame>
      <p:sp>
        <p:nvSpPr>
          <p:cNvPr id="9" name="文本框 8"/>
          <p:cNvSpPr txBox="1"/>
          <p:nvPr>
            <p:custDataLst>
              <p:tags r:id="rId3"/>
            </p:custDataLst>
          </p:nvPr>
        </p:nvSpPr>
        <p:spPr>
          <a:xfrm>
            <a:off x="106624" y="4298517"/>
            <a:ext cx="2102660" cy="830997"/>
          </a:xfrm>
          <a:prstGeom prst="rect">
            <a:avLst/>
          </a:prstGeom>
          <a:noFill/>
        </p:spPr>
        <p:txBody>
          <a:bodyPr wrap="square" rtlCol="0">
            <a:spAutoFit/>
          </a:bodyPr>
          <a:p>
            <a:pPr algn="ctr"/>
            <a:r>
              <a:rPr lang="zh-CN" altLang="en-US" sz="2400" b="1">
                <a:solidFill>
                  <a:srgbClr val="FF0000"/>
                </a:solidFill>
                <a:latin typeface="Arial" panose="020B0604020202020204"/>
                <a:ea typeface="微软雅黑" panose="020B0503020204020204" charset="-122"/>
                <a:cs typeface="微软雅黑" panose="020B0503020204020204" charset="-122"/>
                <a:sym typeface="Arial" panose="020B0604020202020204"/>
              </a:rPr>
              <a:t>▲ </a:t>
            </a:r>
            <a:r>
              <a:rPr lang="zh-CN" altLang="en-US" sz="2000" b="1">
                <a:solidFill>
                  <a:schemeClr val="accent6">
                    <a:lumMod val="75000"/>
                  </a:schemeClr>
                </a:solidFill>
                <a:latin typeface="Arial" panose="020B0604020202020204"/>
                <a:ea typeface="微软雅黑" panose="020B0503020204020204" charset="-122"/>
                <a:cs typeface="微软雅黑" panose="020B0503020204020204" charset="-122"/>
                <a:sym typeface="Arial" panose="020B0604020202020204"/>
              </a:rPr>
              <a:t>张居正</a:t>
            </a:r>
            <a:endParaRPr lang="zh-CN" altLang="en-US" sz="2000" b="1">
              <a:solidFill>
                <a:schemeClr val="accent6">
                  <a:lumMod val="75000"/>
                </a:schemeClr>
              </a:solidFill>
              <a:latin typeface="Arial" panose="020B0604020202020204"/>
              <a:ea typeface="微软雅黑" panose="020B0503020204020204" charset="-122"/>
              <a:cs typeface="微软雅黑" panose="020B0503020204020204" charset="-122"/>
              <a:sym typeface="Arial" panose="020B0604020202020204"/>
            </a:endParaRPr>
          </a:p>
          <a:p>
            <a:pPr algn="ctr"/>
            <a:r>
              <a:rPr lang="zh-CN" altLang="en-US" sz="2000" b="1">
                <a:solidFill>
                  <a:schemeClr val="accent6">
                    <a:lumMod val="75000"/>
                  </a:schemeClr>
                </a:solidFill>
                <a:latin typeface="Arial" panose="020B0604020202020204"/>
                <a:ea typeface="微软雅黑" panose="020B0503020204020204" charset="-122"/>
                <a:cs typeface="微软雅黑" panose="020B0503020204020204" charset="-122"/>
                <a:sym typeface="Arial" panose="020B0604020202020204"/>
              </a:rPr>
              <a:t>（</a:t>
            </a:r>
            <a:r>
              <a:rPr lang="en-US" sz="2000" b="1">
                <a:solidFill>
                  <a:schemeClr val="accent6">
                    <a:lumMod val="75000"/>
                  </a:schemeClr>
                </a:solidFill>
                <a:latin typeface="Arial" panose="020B0604020202020204"/>
                <a:ea typeface="微软雅黑" panose="020B0503020204020204" charset="-122"/>
                <a:cs typeface="微软雅黑" panose="020B0503020204020204" charset="-122"/>
                <a:sym typeface="Arial" panose="020B0604020202020204"/>
              </a:rPr>
              <a:t>1025</a:t>
            </a:r>
            <a:r>
              <a:rPr lang="en-US" altLang="zh-CN" sz="2000" b="1">
                <a:solidFill>
                  <a:schemeClr val="accent6">
                    <a:lumMod val="75000"/>
                  </a:schemeClr>
                </a:solidFill>
                <a:latin typeface="Arial" panose="020B0604020202020204"/>
                <a:ea typeface="微软雅黑" panose="020B0503020204020204" charset="-122"/>
                <a:cs typeface="微软雅黑" panose="020B0503020204020204" charset="-122"/>
                <a:sym typeface="Arial" panose="020B0604020202020204"/>
              </a:rPr>
              <a:t>—</a:t>
            </a:r>
            <a:r>
              <a:rPr lang="en-US" sz="2000" b="1">
                <a:solidFill>
                  <a:schemeClr val="accent6">
                    <a:lumMod val="75000"/>
                  </a:schemeClr>
                </a:solidFill>
                <a:latin typeface="Arial" panose="020B0604020202020204"/>
                <a:ea typeface="微软雅黑" panose="020B0503020204020204" charset="-122"/>
                <a:cs typeface="微软雅黑" panose="020B0503020204020204" charset="-122"/>
                <a:sym typeface="Arial" panose="020B0604020202020204"/>
              </a:rPr>
              <a:t>1582</a:t>
            </a:r>
            <a:r>
              <a:rPr lang="zh-CN" altLang="en-US" sz="2400" b="1">
                <a:solidFill>
                  <a:schemeClr val="accent6">
                    <a:lumMod val="75000"/>
                  </a:schemeClr>
                </a:solidFill>
                <a:latin typeface="Arial" panose="020B0604020202020204"/>
                <a:ea typeface="微软雅黑" panose="020B0503020204020204" charset="-122"/>
                <a:cs typeface="微软雅黑" panose="020B0503020204020204" charset="-122"/>
                <a:sym typeface="Arial" panose="020B0604020202020204"/>
              </a:rPr>
              <a:t>）</a:t>
            </a:r>
            <a:endParaRPr lang="zh-CN" altLang="en-US" sz="2400" b="1">
              <a:solidFill>
                <a:schemeClr val="accent6">
                  <a:lumMod val="75000"/>
                </a:schemeClr>
              </a:solidFill>
              <a:latin typeface="Arial" panose="020B0604020202020204"/>
              <a:ea typeface="微软雅黑" panose="020B0503020204020204" charset="-122"/>
              <a:cs typeface="微软雅黑" panose="020B0503020204020204" charset="-122"/>
              <a:sym typeface="Arial" panose="020B0604020202020204"/>
            </a:endParaRPr>
          </a:p>
        </p:txBody>
      </p:sp>
      <p:pic>
        <p:nvPicPr>
          <p:cNvPr id="3074" name="Picture 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239328" y="1881355"/>
            <a:ext cx="2040089" cy="22066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6"/>
            </p:custDataLst>
          </p:nvPr>
        </p:nvSpPr>
        <p:spPr>
          <a:xfrm>
            <a:off x="367030" y="1332865"/>
            <a:ext cx="1699895" cy="460375"/>
          </a:xfrm>
          <a:prstGeom prst="rect">
            <a:avLst/>
          </a:prstGeom>
          <a:noFill/>
        </p:spPr>
        <p:txBody>
          <a:bodyPr wrap="square" rtlCol="0">
            <a:spAutoFit/>
          </a:bodyPr>
          <a:p>
            <a:r>
              <a:rPr lang="en-US" altLang="zh-CN" sz="2400" b="1">
                <a:latin typeface="黑体" panose="02010609060101010101" pitchFamily="49" charset="-122"/>
                <a:ea typeface="黑体" panose="02010609060101010101" pitchFamily="49" charset="-122"/>
                <a:cs typeface="黑体" panose="02010609060101010101" pitchFamily="49" charset="-122"/>
                <a:sym typeface="Arial" panose="020B0604020202020204"/>
              </a:rPr>
              <a:t>2</a:t>
            </a:r>
            <a:r>
              <a:rPr lang="zh-CN" altLang="en-US" sz="2400" b="1">
                <a:latin typeface="黑体" panose="02010609060101010101" pitchFamily="49" charset="-122"/>
                <a:ea typeface="黑体" panose="02010609060101010101" pitchFamily="49" charset="-122"/>
                <a:cs typeface="黑体" panose="02010609060101010101" pitchFamily="49" charset="-122"/>
                <a:sym typeface="Arial" panose="020B0604020202020204"/>
              </a:rPr>
              <a:t>、</a:t>
            </a:r>
            <a:r>
              <a:rPr lang="zh-CN" altLang="en-US" sz="2400" b="1">
                <a:latin typeface="黑体" panose="02010609060101010101" pitchFamily="49" charset="-122"/>
                <a:ea typeface="黑体" panose="02010609060101010101" pitchFamily="49" charset="-122"/>
                <a:cs typeface="黑体" panose="02010609060101010101" pitchFamily="49" charset="-122"/>
                <a:sym typeface="Arial" panose="020B0604020202020204"/>
              </a:rPr>
              <a:t>内容：</a:t>
            </a:r>
            <a:endParaRPr lang="zh-CN" altLang="en-US" sz="2400" b="1">
              <a:latin typeface="黑体" panose="02010609060101010101" pitchFamily="49" charset="-122"/>
              <a:ea typeface="黑体" panose="02010609060101010101" pitchFamily="49" charset="-122"/>
              <a:cs typeface="黑体" panose="02010609060101010101" pitchFamily="49" charset="-122"/>
              <a:sym typeface="Arial" panose="020B0604020202020204"/>
            </a:endParaRPr>
          </a:p>
        </p:txBody>
      </p:sp>
      <p:grpSp>
        <p:nvGrpSpPr>
          <p:cNvPr id="6" name="组合 5"/>
          <p:cNvGrpSpPr/>
          <p:nvPr>
            <p:custDataLst>
              <p:tags r:id="rId7"/>
            </p:custDataLst>
          </p:nvPr>
        </p:nvGrpSpPr>
        <p:grpSpPr>
          <a:xfrm>
            <a:off x="0" y="10130"/>
            <a:ext cx="11729720" cy="638175"/>
            <a:chOff x="26" y="122"/>
            <a:chExt cx="18472" cy="1005"/>
          </a:xfrm>
        </p:grpSpPr>
        <p:grpSp>
          <p:nvGrpSpPr>
            <p:cNvPr id="7" name="组合 6"/>
            <p:cNvGrpSpPr/>
            <p:nvPr>
              <p:custDataLst>
                <p:tags r:id="rId8"/>
              </p:custDataLst>
            </p:nvPr>
          </p:nvGrpSpPr>
          <p:grpSpPr>
            <a:xfrm>
              <a:off x="5005" y="877"/>
              <a:ext cx="13493" cy="250"/>
              <a:chOff x="5005" y="877"/>
              <a:chExt cx="13493" cy="250"/>
            </a:xfrm>
          </p:grpSpPr>
          <p:cxnSp>
            <p:nvCxnSpPr>
              <p:cNvPr id="18" name="直接连接符 17"/>
              <p:cNvCxnSpPr/>
              <p:nvPr>
                <p:custDataLst>
                  <p:tags r:id="rId9"/>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0"/>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11"/>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5" name="文本框 4"/>
          <p:cNvSpPr txBox="1"/>
          <p:nvPr>
            <p:custDataLst>
              <p:tags r:id="rId12"/>
            </p:custDataLst>
          </p:nvPr>
        </p:nvSpPr>
        <p:spPr>
          <a:xfrm>
            <a:off x="132715" y="751840"/>
            <a:ext cx="8574405" cy="521970"/>
          </a:xfrm>
          <a:prstGeom prst="rect">
            <a:avLst/>
          </a:prstGeom>
          <a:noFill/>
        </p:spPr>
        <p:txBody>
          <a:bodyPr wrap="square" rtlCol="0" anchor="t">
            <a:spAutoFit/>
          </a:bodyPr>
          <a:p>
            <a:pPr algn="l"/>
            <a:r>
              <a:rPr lang="zh-CN" sz="2800" b="1" smtClean="0">
                <a:latin typeface="微软雅黑" panose="020B0503020204020204" charset="-122"/>
                <a:ea typeface="微软雅黑" panose="020B0503020204020204" charset="-122"/>
                <a:cs typeface="微软雅黑" panose="020B0503020204020204" charset="-122"/>
                <a:sym typeface="+mn-ea"/>
              </a:rPr>
              <a:t>（四）</a:t>
            </a:r>
            <a:r>
              <a:rPr sz="2800" b="1" smtClean="0">
                <a:latin typeface="微软雅黑" panose="020B0503020204020204" charset="-122"/>
                <a:ea typeface="微软雅黑" panose="020B0503020204020204" charset="-122"/>
                <a:cs typeface="微软雅黑" panose="020B0503020204020204" charset="-122"/>
                <a:sym typeface="+mn-ea"/>
              </a:rPr>
              <a:t>明朝时期——张居正改革</a:t>
            </a:r>
            <a:r>
              <a:rPr lang="zh-CN" sz="2800" b="1" smtClean="0">
                <a:latin typeface="微软雅黑" panose="020B0503020204020204" charset="-122"/>
                <a:ea typeface="微软雅黑" panose="020B0503020204020204" charset="-122"/>
                <a:cs typeface="微软雅黑" panose="020B0503020204020204" charset="-122"/>
                <a:sym typeface="+mn-ea"/>
              </a:rPr>
              <a:t>（</a:t>
            </a:r>
            <a:r>
              <a:rPr sz="2800" b="1" smtClean="0">
                <a:latin typeface="微软雅黑" panose="020B0503020204020204" charset="-122"/>
                <a:ea typeface="微软雅黑" panose="020B0503020204020204" charset="-122"/>
                <a:cs typeface="微软雅黑" panose="020B0503020204020204" charset="-122"/>
                <a:sym typeface="+mn-ea"/>
              </a:rPr>
              <a:t>巩封建、促富强</a:t>
            </a:r>
            <a:r>
              <a:rPr lang="zh-CN" sz="2800" b="1" smtClean="0">
                <a:latin typeface="微软雅黑" panose="020B0503020204020204" charset="-122"/>
                <a:ea typeface="微软雅黑" panose="020B0503020204020204" charset="-122"/>
                <a:cs typeface="微软雅黑" panose="020B0503020204020204" charset="-122"/>
                <a:sym typeface="+mn-ea"/>
              </a:rPr>
              <a:t>）</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0" name="矩形 9"/>
          <p:cNvSpPr/>
          <p:nvPr>
            <p:custDataLst>
              <p:tags r:id="rId1"/>
            </p:custDataLst>
          </p:nvPr>
        </p:nvSpPr>
        <p:spPr>
          <a:xfrm>
            <a:off x="530860" y="1754505"/>
            <a:ext cx="6972300" cy="4246245"/>
          </a:xfrm>
          <a:prstGeom prst="rect">
            <a:avLst/>
          </a:prstGeom>
        </p:spPr>
        <p:txBody>
          <a:bodyPr wrap="square">
            <a:spAutoFit/>
          </a:bodyPr>
          <a:p>
            <a:pPr indent="0" algn="just" fontAlgn="auto">
              <a:lnSpc>
                <a:spcPct val="125000"/>
              </a:lnSpc>
            </a:pPr>
            <a:r>
              <a:rPr sz="2400">
                <a:latin typeface="黑体" panose="02010609060101010101" pitchFamily="49" charset="-122"/>
                <a:ea typeface="黑体" panose="02010609060101010101" pitchFamily="49" charset="-122"/>
              </a:rPr>
              <a:t>一条鞭法</a:t>
            </a:r>
            <a:endParaRPr sz="2400">
              <a:latin typeface="黑体" panose="02010609060101010101" pitchFamily="49" charset="-122"/>
              <a:ea typeface="黑体" panose="02010609060101010101" pitchFamily="49" charset="-122"/>
            </a:endParaRPr>
          </a:p>
          <a:p>
            <a:pPr indent="0" algn="just" fontAlgn="auto">
              <a:lnSpc>
                <a:spcPct val="125000"/>
              </a:lnSpc>
            </a:pPr>
            <a:r>
              <a:rPr lang="zh-CN" sz="2400">
                <a:latin typeface="黑体" panose="02010609060101010101" pitchFamily="49" charset="-122"/>
                <a:ea typeface="黑体" panose="02010609060101010101" pitchFamily="49" charset="-122"/>
              </a:rPr>
              <a:t>①内容</a:t>
            </a:r>
            <a:r>
              <a:rPr sz="2400">
                <a:latin typeface="黑体" panose="02010609060101010101" pitchFamily="49" charset="-122"/>
                <a:ea typeface="黑体" panose="02010609060101010101" pitchFamily="49" charset="-122"/>
              </a:rPr>
              <a:t>：把各州县的</a:t>
            </a:r>
            <a:r>
              <a:rPr sz="2400">
                <a:solidFill>
                  <a:srgbClr val="C00000"/>
                </a:solidFill>
                <a:latin typeface="黑体" panose="02010609060101010101" pitchFamily="49" charset="-122"/>
                <a:ea typeface="黑体" panose="02010609060101010101" pitchFamily="49" charset="-122"/>
              </a:rPr>
              <a:t>田赋、徭役以及其他杂征总为一条</a:t>
            </a:r>
            <a:r>
              <a:rPr sz="2400">
                <a:latin typeface="黑体" panose="02010609060101010101" pitchFamily="49" charset="-122"/>
                <a:ea typeface="黑体" panose="02010609060101010101" pitchFamily="49" charset="-122"/>
              </a:rPr>
              <a:t>，合并征收银两，按亩折算缴纳。这样大大</a:t>
            </a:r>
            <a:r>
              <a:rPr sz="2400">
                <a:solidFill>
                  <a:srgbClr val="C00000"/>
                </a:solidFill>
                <a:latin typeface="黑体" panose="02010609060101010101" pitchFamily="49" charset="-122"/>
                <a:ea typeface="黑体" panose="02010609060101010101" pitchFamily="49" charset="-122"/>
              </a:rPr>
              <a:t>简化了税制，方便征收税款。</a:t>
            </a:r>
            <a:r>
              <a:rPr sz="2400">
                <a:latin typeface="黑体" panose="02010609060101010101" pitchFamily="49" charset="-122"/>
                <a:ea typeface="黑体" panose="02010609060101010101" pitchFamily="49" charset="-122"/>
              </a:rPr>
              <a:t>同时使地方官员难于作弊，进而</a:t>
            </a:r>
            <a:r>
              <a:rPr sz="2400">
                <a:solidFill>
                  <a:srgbClr val="FF0000"/>
                </a:solidFill>
                <a:latin typeface="黑体" panose="02010609060101010101" pitchFamily="49" charset="-122"/>
                <a:ea typeface="黑体" panose="02010609060101010101" pitchFamily="49" charset="-122"/>
              </a:rPr>
              <a:t>增加财政收入</a:t>
            </a:r>
            <a:r>
              <a:rPr sz="2400">
                <a:latin typeface="黑体" panose="02010609060101010101" pitchFamily="49" charset="-122"/>
                <a:ea typeface="黑体" panose="02010609060101010101" pitchFamily="49" charset="-122"/>
              </a:rPr>
              <a:t>。</a:t>
            </a:r>
            <a:endParaRPr sz="2400">
              <a:latin typeface="黑体" panose="02010609060101010101" pitchFamily="49" charset="-122"/>
              <a:ea typeface="黑体" panose="02010609060101010101" pitchFamily="49" charset="-122"/>
            </a:endParaRPr>
          </a:p>
          <a:p>
            <a:pPr indent="0" algn="just" fontAlgn="auto">
              <a:lnSpc>
                <a:spcPct val="125000"/>
              </a:lnSpc>
            </a:pPr>
            <a:r>
              <a:rPr lang="zh-CN" sz="2400">
                <a:latin typeface="黑体" panose="02010609060101010101" pitchFamily="49" charset="-122"/>
                <a:ea typeface="黑体" panose="02010609060101010101" pitchFamily="49" charset="-122"/>
              </a:rPr>
              <a:t>②评价：</a:t>
            </a:r>
            <a:r>
              <a:rPr sz="2400">
                <a:latin typeface="黑体" panose="02010609060101010101" pitchFamily="49" charset="-122"/>
                <a:ea typeface="黑体" panose="02010609060101010101" pitchFamily="49" charset="-122"/>
              </a:rPr>
              <a:t>“一条鞭法”上承唐代的两税法下启清代的摊丁入亩，是中国历史上具有深远历史影响的一次社会变革。既是明代社会矛盾激化的被动之举，也是中国</a:t>
            </a:r>
            <a:r>
              <a:rPr sz="2400">
                <a:solidFill>
                  <a:srgbClr val="FF0000"/>
                </a:solidFill>
                <a:latin typeface="黑体" panose="02010609060101010101" pitchFamily="49" charset="-122"/>
                <a:ea typeface="黑体" panose="02010609060101010101" pitchFamily="49" charset="-122"/>
              </a:rPr>
              <a:t>古代商品经济发展</a:t>
            </a:r>
            <a:r>
              <a:rPr sz="2400">
                <a:latin typeface="黑体" panose="02010609060101010101" pitchFamily="49" charset="-122"/>
                <a:ea typeface="黑体" panose="02010609060101010101" pitchFamily="49" charset="-122"/>
              </a:rPr>
              <a:t>到一定程度的主动选择。</a:t>
            </a:r>
            <a:endParaRPr sz="2400">
              <a:latin typeface="黑体" panose="02010609060101010101" pitchFamily="49" charset="-122"/>
              <a:ea typeface="黑体" panose="02010609060101010101" pitchFamily="49" charset="-122"/>
            </a:endParaRPr>
          </a:p>
        </p:txBody>
      </p:sp>
      <p:grpSp>
        <p:nvGrpSpPr>
          <p:cNvPr id="11" name="组合 10"/>
          <p:cNvGrpSpPr/>
          <p:nvPr>
            <p:custDataLst>
              <p:tags r:id="rId2"/>
            </p:custDataLst>
          </p:nvPr>
        </p:nvGrpSpPr>
        <p:grpSpPr>
          <a:xfrm>
            <a:off x="8599805" y="1984375"/>
            <a:ext cx="3109595" cy="4638040"/>
            <a:chOff x="13401" y="1867"/>
            <a:chExt cx="3343" cy="5203"/>
          </a:xfrm>
        </p:grpSpPr>
        <p:sp>
          <p:nvSpPr>
            <p:cNvPr id="14" name="文本框 13"/>
            <p:cNvSpPr txBox="1"/>
            <p:nvPr>
              <p:custDataLst>
                <p:tags r:id="rId3"/>
              </p:custDataLst>
            </p:nvPr>
          </p:nvSpPr>
          <p:spPr>
            <a:xfrm>
              <a:off x="13431" y="6277"/>
              <a:ext cx="3313" cy="793"/>
            </a:xfrm>
            <a:prstGeom prst="rect">
              <a:avLst/>
            </a:prstGeom>
            <a:noFill/>
          </p:spPr>
          <p:txBody>
            <a:bodyPr wrap="square" rtlCol="0">
              <a:spAutoFit/>
            </a:bodyPr>
            <a:p>
              <a:pPr algn="ct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rPr>
                <a:t>张居正</a:t>
              </a:r>
              <a:endPar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endParaRPr>
            </a:p>
            <a:p>
              <a:pPr algn="ctr"/>
              <a:r>
                <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rPr>
                <a:t>（</a:t>
              </a:r>
              <a:r>
                <a:rPr 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rPr>
                <a:t>1025</a:t>
              </a:r>
              <a:r>
                <a:rPr lang="en-US" altLang="zh-CN" sz="2000" b="1">
                  <a:solidFill>
                    <a:schemeClr val="accent6">
                      <a:lumMod val="75000"/>
                    </a:schemeClr>
                  </a:solidFill>
                  <a:latin typeface="微软雅黑" panose="020B0503020204020204" charset="-122"/>
                  <a:ea typeface="微软雅黑" panose="020B0503020204020204" charset="-122"/>
                  <a:cs typeface="微软雅黑" panose="020B0503020204020204" charset="-122"/>
                </a:rPr>
                <a:t>—</a:t>
              </a:r>
              <a:r>
                <a:rPr 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rPr>
                <a:t>1582</a:t>
              </a:r>
              <a:r>
                <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rPr>
                <a:t>）</a:t>
              </a:r>
              <a:endPar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5" name="图片 14" descr="图片2"/>
            <p:cNvPicPr>
              <a:picLocks noChangeAspect="1"/>
            </p:cNvPicPr>
            <p:nvPr>
              <p:custDataLst>
                <p:tags r:id="rId4"/>
              </p:custDataLst>
            </p:nvPr>
          </p:nvPicPr>
          <p:blipFill>
            <a:blip r:embed="rId5"/>
            <a:stretch>
              <a:fillRect/>
            </a:stretch>
          </p:blipFill>
          <p:spPr>
            <a:xfrm>
              <a:off x="13401" y="1867"/>
              <a:ext cx="3343" cy="4179"/>
            </a:xfrm>
            <a:prstGeom prst="rect">
              <a:avLst/>
            </a:prstGeom>
          </p:spPr>
        </p:pic>
      </p:grpSp>
      <p:sp>
        <p:nvSpPr>
          <p:cNvPr id="5" name="文本框 4"/>
          <p:cNvSpPr txBox="1"/>
          <p:nvPr>
            <p:custDataLst>
              <p:tags r:id="rId6"/>
            </p:custDataLst>
          </p:nvPr>
        </p:nvSpPr>
        <p:spPr>
          <a:xfrm>
            <a:off x="132715" y="940435"/>
            <a:ext cx="8574405" cy="521970"/>
          </a:xfrm>
          <a:prstGeom prst="rect">
            <a:avLst/>
          </a:prstGeom>
          <a:noFill/>
        </p:spPr>
        <p:txBody>
          <a:bodyPr wrap="square" rtlCol="0" anchor="t">
            <a:spAutoFit/>
          </a:bodyPr>
          <a:p>
            <a:pPr algn="l"/>
            <a:r>
              <a:rPr lang="zh-CN" sz="2800" b="1" smtClean="0">
                <a:latin typeface="微软雅黑" panose="020B0503020204020204" charset="-122"/>
                <a:ea typeface="微软雅黑" panose="020B0503020204020204" charset="-122"/>
                <a:cs typeface="微软雅黑" panose="020B0503020204020204" charset="-122"/>
                <a:sym typeface="+mn-ea"/>
              </a:rPr>
              <a:t>（四）</a:t>
            </a:r>
            <a:r>
              <a:rPr sz="2800" b="1" smtClean="0">
                <a:latin typeface="微软雅黑" panose="020B0503020204020204" charset="-122"/>
                <a:ea typeface="微软雅黑" panose="020B0503020204020204" charset="-122"/>
                <a:cs typeface="微软雅黑" panose="020B0503020204020204" charset="-122"/>
                <a:sym typeface="+mn-ea"/>
              </a:rPr>
              <a:t>明朝时期——张居正改革</a:t>
            </a:r>
            <a:r>
              <a:rPr lang="zh-CN" sz="2800" b="1" smtClean="0">
                <a:latin typeface="微软雅黑" panose="020B0503020204020204" charset="-122"/>
                <a:ea typeface="微软雅黑" panose="020B0503020204020204" charset="-122"/>
                <a:cs typeface="微软雅黑" panose="020B0503020204020204" charset="-122"/>
                <a:sym typeface="+mn-ea"/>
              </a:rPr>
              <a:t>（</a:t>
            </a:r>
            <a:r>
              <a:rPr sz="2800" b="1" smtClean="0">
                <a:latin typeface="微软雅黑" panose="020B0503020204020204" charset="-122"/>
                <a:ea typeface="微软雅黑" panose="020B0503020204020204" charset="-122"/>
                <a:cs typeface="微软雅黑" panose="020B0503020204020204" charset="-122"/>
                <a:sym typeface="+mn-ea"/>
              </a:rPr>
              <a:t>巩封建、促富强</a:t>
            </a:r>
            <a:r>
              <a:rPr lang="zh-CN" sz="2800" b="1" smtClean="0">
                <a:latin typeface="微软雅黑" panose="020B0503020204020204" charset="-122"/>
                <a:ea typeface="微软雅黑" panose="020B0503020204020204" charset="-122"/>
                <a:cs typeface="微软雅黑" panose="020B0503020204020204" charset="-122"/>
                <a:sym typeface="+mn-ea"/>
              </a:rPr>
              <a:t>）</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6" name="组合 5"/>
          <p:cNvGrpSpPr/>
          <p:nvPr>
            <p:custDataLst>
              <p:tags r:id="rId7"/>
            </p:custDataLst>
          </p:nvPr>
        </p:nvGrpSpPr>
        <p:grpSpPr>
          <a:xfrm>
            <a:off x="0" y="10130"/>
            <a:ext cx="11729720" cy="638175"/>
            <a:chOff x="26" y="122"/>
            <a:chExt cx="18472" cy="1005"/>
          </a:xfrm>
        </p:grpSpPr>
        <p:grpSp>
          <p:nvGrpSpPr>
            <p:cNvPr id="7" name="组合 6"/>
            <p:cNvGrpSpPr/>
            <p:nvPr>
              <p:custDataLst>
                <p:tags r:id="rId8"/>
              </p:custDataLst>
            </p:nvPr>
          </p:nvGrpSpPr>
          <p:grpSpPr>
            <a:xfrm>
              <a:off x="5005" y="877"/>
              <a:ext cx="13493" cy="250"/>
              <a:chOff x="5005" y="877"/>
              <a:chExt cx="13493" cy="250"/>
            </a:xfrm>
          </p:grpSpPr>
          <p:cxnSp>
            <p:nvCxnSpPr>
              <p:cNvPr id="18" name="直接连接符 17"/>
              <p:cNvCxnSpPr/>
              <p:nvPr>
                <p:custDataLst>
                  <p:tags r:id="rId9"/>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0"/>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11"/>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2" name="左箭头 1">
            <a:hlinkClick r:id="rId12" action="ppaction://hlinksldjump"/>
          </p:cNvPr>
          <p:cNvSpPr/>
          <p:nvPr/>
        </p:nvSpPr>
        <p:spPr>
          <a:xfrm>
            <a:off x="7839710" y="5915660"/>
            <a:ext cx="867410" cy="6407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文本框 23"/>
          <p:cNvSpPr txBox="1"/>
          <p:nvPr>
            <p:custDataLst>
              <p:tags r:id="rId1"/>
            </p:custDataLst>
          </p:nvPr>
        </p:nvSpPr>
        <p:spPr>
          <a:xfrm>
            <a:off x="7622540" y="1394460"/>
            <a:ext cx="1295400" cy="500380"/>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lvl1pPr marL="228600" indent="-228600" algn="l" fontAlgn="base" latinLnBrk="1">
              <a:lnSpc>
                <a:spcPct val="90000"/>
              </a:lnSpc>
              <a:spcBef>
                <a:spcPts val="1000"/>
              </a:spcBef>
              <a:spcAft>
                <a:spcPct val="0"/>
              </a:spcAft>
              <a:buFont typeface="Arial" panose="020B0604020202020204" pitchFamily="34" charset="0"/>
              <a:buChar char="•"/>
              <a:defRPr sz="2800" b="0" i="0" u="none" baseline="0">
                <a:solidFill>
                  <a:schemeClr val="dk1"/>
                </a:solidFill>
                <a:latin typeface="Calibri" panose="020F0502020204030204"/>
              </a:defRPr>
            </a:lvl1pPr>
            <a:lvl2pPr marL="685800" indent="-228600" algn="l" fontAlgn="base" latinLnBrk="1">
              <a:lnSpc>
                <a:spcPct val="90000"/>
              </a:lnSpc>
              <a:spcBef>
                <a:spcPts val="500"/>
              </a:spcBef>
              <a:spcAft>
                <a:spcPct val="0"/>
              </a:spcAft>
              <a:buFont typeface="Arial" panose="020B0604020202020204" pitchFamily="34" charset="0"/>
              <a:buChar char="•"/>
              <a:defRPr sz="2400" b="0" i="0" u="none" baseline="0">
                <a:solidFill>
                  <a:schemeClr val="dk1"/>
                </a:solidFill>
                <a:latin typeface="Calibri" panose="020F0502020204030204"/>
              </a:defRPr>
            </a:lvl2pPr>
            <a:lvl3pPr marL="1143000" indent="-228600" algn="l" fontAlgn="base" latinLnBrk="1">
              <a:lnSpc>
                <a:spcPct val="90000"/>
              </a:lnSpc>
              <a:spcBef>
                <a:spcPts val="500"/>
              </a:spcBef>
              <a:spcAft>
                <a:spcPct val="0"/>
              </a:spcAft>
              <a:buFont typeface="Arial" panose="020B0604020202020204" pitchFamily="34" charset="0"/>
              <a:buChar char="•"/>
              <a:defRPr sz="2000" b="0" i="0" u="none" baseline="0">
                <a:solidFill>
                  <a:schemeClr val="dk1"/>
                </a:solidFill>
                <a:latin typeface="Calibri" panose="020F0502020204030204"/>
              </a:defRPr>
            </a:lvl3pPr>
            <a:lvl4pPr marL="16002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4pPr>
            <a:lvl5pPr marL="2057400" indent="-228600" algn="l" fontAlgn="base" latinLnBrk="1">
              <a:lnSpc>
                <a:spcPct val="90000"/>
              </a:lnSpc>
              <a:spcBef>
                <a:spcPts val="500"/>
              </a:spcBef>
              <a:spcAft>
                <a:spcPct val="0"/>
              </a:spcAft>
              <a:buFont typeface="Arial" panose="020B0604020202020204" pitchFamily="34" charset="0"/>
              <a:buChar char="•"/>
              <a:defRPr sz="1800" b="0" i="0" u="none" baseline="0">
                <a:solidFill>
                  <a:schemeClr val="dk1"/>
                </a:solidFill>
                <a:latin typeface="Calibri" panose="020F0502020204030204"/>
              </a:defRPr>
            </a:lvl5pPr>
          </a:lstStyle>
          <a:p>
            <a:pPr marL="0" lvl="0" algn="l" fontAlgn="auto" latinLnBrk="0">
              <a:lnSpc>
                <a:spcPct val="100000"/>
              </a:lnSpc>
              <a:buClrTx/>
              <a:buSzTx/>
              <a:buFontTx/>
              <a:buNone/>
            </a:pPr>
            <a:r>
              <a:rPr lang="en-US" altLang="zh-CN" sz="2400" b="1">
                <a:solidFill>
                  <a:srgbClr val="326185"/>
                </a:solidFill>
                <a:latin typeface="微软雅黑" panose="020B0503020204020204" charset="-122"/>
                <a:ea typeface="微软雅黑" panose="020B0503020204020204" charset="-122"/>
                <a:cs typeface="微软雅黑" panose="020B0503020204020204" charset="-122"/>
                <a:sym typeface="+mn-ea"/>
              </a:rPr>
              <a:t>3</a:t>
            </a:r>
            <a:r>
              <a:rPr lang="zh-CN" altLang="en-US" sz="2400" b="1">
                <a:solidFill>
                  <a:srgbClr val="326185"/>
                </a:solidFill>
                <a:latin typeface="微软雅黑" panose="020B0503020204020204" charset="-122"/>
                <a:ea typeface="微软雅黑" panose="020B0503020204020204" charset="-122"/>
                <a:cs typeface="微软雅黑" panose="020B0503020204020204" charset="-122"/>
                <a:sym typeface="+mn-ea"/>
              </a:rPr>
              <a:t>、影响</a:t>
            </a:r>
            <a:endParaRPr lang="zh-CN" altLang="en-US" sz="2400" b="1">
              <a:solidFill>
                <a:srgbClr val="326185"/>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2"/>
            </p:custDataLst>
          </p:nvPr>
        </p:nvSpPr>
        <p:spPr>
          <a:xfrm>
            <a:off x="36830" y="1394460"/>
            <a:ext cx="7585710" cy="2676525"/>
          </a:xfrm>
          <a:prstGeom prst="rect">
            <a:avLst/>
          </a:prstGeom>
          <a:noFill/>
        </p:spPr>
        <p:txBody>
          <a:bodyPr wrap="square" rtlCol="0" anchor="t">
            <a:spAutoFit/>
          </a:bodyPr>
          <a:lstStyle/>
          <a:p>
            <a:r>
              <a:rPr lang="en-US" altLang="zh-CN" sz="2400" b="1">
                <a:solidFill>
                  <a:srgbClr val="326185"/>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材料一：</a:t>
            </a:r>
            <a:r>
              <a:rPr lang="zh-CN" altLang="en-US" sz="2400" b="1">
                <a:latin typeface="楷体" panose="02010609060101010101" charset="-122"/>
                <a:ea typeface="楷体" panose="02010609060101010101" charset="-122"/>
                <a:cs typeface="楷体" panose="02010609060101010101" charset="-122"/>
                <a:sym typeface="+mn-ea"/>
              </a:rPr>
              <a:t>（张居正）揽大政，登首辅，慨然有任天下之志。</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solidFill>
                  <a:srgbClr val="C00000"/>
                </a:solidFill>
                <a:latin typeface="楷体" panose="02010609060101010101" charset="-122"/>
                <a:ea typeface="楷体" panose="02010609060101010101" charset="-122"/>
                <a:cs typeface="楷体" panose="02010609060101010101" charset="-122"/>
                <a:sym typeface="+mn-ea"/>
              </a:rPr>
              <a:t>十年来海内肃清</a:t>
            </a:r>
            <a:r>
              <a:rPr lang="zh-CN" altLang="en-US" sz="2400" b="1">
                <a:latin typeface="楷体" panose="02010609060101010101" charset="-122"/>
                <a:ea typeface="楷体" panose="02010609060101010101" charset="-122"/>
                <a:cs typeface="楷体" panose="02010609060101010101" charset="-122"/>
                <a:sym typeface="+mn-ea"/>
              </a:rPr>
              <a:t>。用李成梁、戚继光，委以北边，壤地千里，荒外警南。蛮累世负固者，次第遣将削平之。</a:t>
            </a:r>
            <a:r>
              <a:rPr lang="zh-CN" altLang="en-US" sz="2400" b="1">
                <a:solidFill>
                  <a:srgbClr val="C00000"/>
                </a:solidFill>
                <a:latin typeface="楷体" panose="02010609060101010101" charset="-122"/>
                <a:ea typeface="楷体" panose="02010609060101010101" charset="-122"/>
                <a:cs typeface="楷体" panose="02010609060101010101" charset="-122"/>
                <a:sym typeface="+mn-ea"/>
              </a:rPr>
              <a:t>力筹富国，太仓粟可支十年，冏寺积金，至四百余万。成君德，抑近幸，严考成，核名实，清邮传，核地亩</a:t>
            </a:r>
            <a:r>
              <a:rPr lang="zh-CN" altLang="en-US" sz="2400" b="1">
                <a:latin typeface="楷体" panose="02010609060101010101" charset="-122"/>
                <a:ea typeface="楷体" panose="02010609060101010101" charset="-122"/>
                <a:cs typeface="楷体" panose="02010609060101010101" charset="-122"/>
                <a:sym typeface="+mn-ea"/>
              </a:rPr>
              <a:t>，一时治绩炳然。</a:t>
            </a:r>
            <a:r>
              <a:rPr lang="en-US" altLang="zh-CN" sz="2400" b="1">
                <a:latin typeface="楷体" panose="02010609060101010101" charset="-122"/>
                <a:ea typeface="楷体" panose="02010609060101010101" charset="-122"/>
                <a:cs typeface="楷体" panose="02010609060101010101" charset="-122"/>
                <a:sym typeface="+mn-ea"/>
              </a:rPr>
              <a:t>          </a:t>
            </a:r>
            <a:r>
              <a:rPr lang="en-US" altLang="zh-CN" sz="2400" b="1">
                <a:latin typeface="方正宋刻本秀楷简体" panose="02000000000000000000" charset="-122"/>
                <a:ea typeface="方正宋刻本秀楷简体" panose="02000000000000000000" charset="-122"/>
                <a:cs typeface="方正宋刻本秀楷简体" panose="02000000000000000000" charset="-122"/>
                <a:sym typeface="+mn-ea"/>
              </a:rPr>
              <a:t> </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cs typeface="楷体" panose="02010609060101010101" charset="-122"/>
                <a:sym typeface="+mn-ea"/>
              </a:rPr>
              <a:t>谷应泰《明史纪事本末》</a:t>
            </a:r>
            <a:endParaRPr lang="zh-CN" altLang="en-US" sz="2400" b="1">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custDataLst>
              <p:tags r:id="rId3"/>
            </p:custDataLst>
          </p:nvPr>
        </p:nvSpPr>
        <p:spPr>
          <a:xfrm>
            <a:off x="36830" y="4303395"/>
            <a:ext cx="7486650" cy="829945"/>
          </a:xfrm>
          <a:prstGeom prst="rect">
            <a:avLst/>
          </a:prstGeom>
          <a:noFill/>
        </p:spPr>
        <p:txBody>
          <a:bodyPr wrap="square" rtlCol="0" anchor="t">
            <a:spAutoFit/>
          </a:bodyPr>
          <a:lstStyle/>
          <a:p>
            <a:pPr indent="609600" algn="l" fontAlgn="auto"/>
            <a:r>
              <a:rPr lang="zh-CN" altLang="en-US" sz="2400" b="1">
                <a:latin typeface="楷体" panose="02010609060101010101" charset="-122"/>
                <a:ea typeface="楷体" panose="02010609060101010101" charset="-122"/>
                <a:cs typeface="楷体" panose="02010609060101010101" charset="-122"/>
                <a:sym typeface="+mn-ea"/>
              </a:rPr>
              <a:t>材料二：</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solidFill>
                  <a:srgbClr val="C00000"/>
                </a:solidFill>
                <a:latin typeface="楷体" panose="02010609060101010101" charset="-122"/>
                <a:ea typeface="楷体" panose="02010609060101010101" charset="-122"/>
                <a:cs typeface="楷体" panose="02010609060101010101" charset="-122"/>
                <a:sym typeface="+mn-ea"/>
              </a:rPr>
              <a:t>世称张居正相业，誉者多许其干略，毁者仅恶其专恣。</a:t>
            </a:r>
            <a:r>
              <a:rPr lang="en-US" altLang="zh-CN" sz="2400" b="1">
                <a:latin typeface="楷体" panose="02010609060101010101" charset="-122"/>
                <a:ea typeface="楷体" panose="02010609060101010101" charset="-122"/>
                <a:cs typeface="楷体" panose="02010609060101010101" charset="-122"/>
                <a:sym typeface="+mn-ea"/>
              </a:rPr>
              <a:t>       ——</a:t>
            </a:r>
            <a:r>
              <a:rPr lang="zh-CN" altLang="en-US" sz="2400" b="1">
                <a:latin typeface="楷体" panose="02010609060101010101" charset="-122"/>
                <a:ea typeface="楷体" panose="02010609060101010101" charset="-122"/>
                <a:cs typeface="楷体" panose="02010609060101010101" charset="-122"/>
                <a:sym typeface="+mn-ea"/>
              </a:rPr>
              <a:t>谷应泰《明史纪事本末》</a:t>
            </a:r>
            <a:endParaRPr lang="zh-CN" altLang="en-US" sz="2400" b="1">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custDataLst>
              <p:tags r:id="rId4"/>
            </p:custDataLst>
          </p:nvPr>
        </p:nvSpPr>
        <p:spPr>
          <a:xfrm>
            <a:off x="7621905" y="1982470"/>
            <a:ext cx="4570095" cy="193802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indent="0" algn="just">
              <a:lnSpc>
                <a:spcPct val="125000"/>
              </a:lnSpc>
              <a:spcBef>
                <a:spcPct val="0"/>
              </a:spcBef>
              <a:spcAft>
                <a:spcPct val="0"/>
              </a:spcAft>
            </a:pPr>
            <a:r>
              <a:rPr lang="zh-CN" altLang="en-US" sz="2400" b="1">
                <a:solidFill>
                  <a:srgbClr val="326185"/>
                </a:solidFill>
                <a:latin typeface="微软雅黑" panose="020B0503020204020204" charset="-122"/>
                <a:ea typeface="微软雅黑" panose="020B0503020204020204" charset="-122"/>
                <a:cs typeface="微软雅黑" panose="020B0503020204020204" charset="-122"/>
                <a:sym typeface="+mn-ea"/>
              </a:rPr>
              <a:t>积极：</a:t>
            </a:r>
            <a:endParaRPr lang="zh-CN" altLang="en-US" sz="2400" b="1">
              <a:solidFill>
                <a:srgbClr val="326185"/>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5000"/>
              </a:lnSpc>
              <a:spcBef>
                <a:spcPct val="0"/>
              </a:spcBef>
              <a:spcAft>
                <a:spcPct val="0"/>
              </a:spcAft>
            </a:pPr>
            <a:r>
              <a:rPr lang="zh-CN" altLang="en-US" sz="2400" b="1">
                <a:latin typeface="仿宋" panose="02010609060101010101" charset="-122"/>
                <a:ea typeface="仿宋" panose="02010609060101010101" charset="-122"/>
                <a:cs typeface="微软雅黑" panose="020B0503020204020204" charset="-122"/>
                <a:sym typeface="+mn-ea"/>
              </a:rPr>
              <a:t>国家财政收入增加，社会矛盾相对缓和，严重的封建统治危机得到暂时缓解。</a:t>
            </a:r>
            <a:endParaRPr lang="zh-CN" altLang="en-US" sz="2400" b="1">
              <a:latin typeface="仿宋" panose="02010609060101010101" charset="-122"/>
              <a:ea typeface="仿宋" panose="02010609060101010101" charset="-122"/>
              <a:cs typeface="微软雅黑" panose="020B0503020204020204" charset="-122"/>
              <a:sym typeface="+mn-ea"/>
            </a:endParaRPr>
          </a:p>
        </p:txBody>
      </p:sp>
      <p:sp>
        <p:nvSpPr>
          <p:cNvPr id="7" name="文本框 6"/>
          <p:cNvSpPr txBox="1"/>
          <p:nvPr>
            <p:custDataLst>
              <p:tags r:id="rId5"/>
            </p:custDataLst>
          </p:nvPr>
        </p:nvSpPr>
        <p:spPr>
          <a:xfrm>
            <a:off x="7622540" y="5247005"/>
            <a:ext cx="4569460" cy="101473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indent="0" algn="just">
              <a:lnSpc>
                <a:spcPct val="125000"/>
              </a:lnSpc>
              <a:spcBef>
                <a:spcPct val="0"/>
              </a:spcBef>
              <a:spcAft>
                <a:spcPct val="0"/>
              </a:spcAft>
            </a:pPr>
            <a:r>
              <a:rPr lang="zh-CN" altLang="en-US" sz="2400" b="1">
                <a:solidFill>
                  <a:schemeClr val="tx1"/>
                </a:solidFill>
                <a:latin typeface="仿宋" panose="02010609060101010101" charset="-122"/>
                <a:ea typeface="仿宋" panose="02010609060101010101" charset="-122"/>
                <a:cs typeface="微软雅黑" panose="020B0503020204020204" charset="-122"/>
                <a:sym typeface="+mn-ea"/>
              </a:rPr>
              <a:t>张居正死后，除一条鞭法外，其他改革几乎全部废止。</a:t>
            </a:r>
            <a:endParaRPr lang="zh-CN" altLang="en-US" sz="2400" b="1">
              <a:solidFill>
                <a:schemeClr val="tx1"/>
              </a:solidFill>
              <a:latin typeface="仿宋" panose="02010609060101010101" charset="-122"/>
              <a:ea typeface="仿宋" panose="02010609060101010101" charset="-122"/>
              <a:cs typeface="微软雅黑" panose="020B0503020204020204" charset="-122"/>
              <a:sym typeface="+mn-ea"/>
            </a:endParaRPr>
          </a:p>
        </p:txBody>
      </p:sp>
      <p:sp>
        <p:nvSpPr>
          <p:cNvPr id="8" name="文本框 7"/>
          <p:cNvSpPr txBox="1"/>
          <p:nvPr>
            <p:custDataLst>
              <p:tags r:id="rId6"/>
            </p:custDataLst>
          </p:nvPr>
        </p:nvSpPr>
        <p:spPr>
          <a:xfrm>
            <a:off x="7621905" y="4488180"/>
            <a:ext cx="1296035" cy="460375"/>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r>
              <a:rPr lang="en-US" altLang="zh-CN" sz="2400" b="1">
                <a:solidFill>
                  <a:srgbClr val="326185"/>
                </a:solidFill>
                <a:latin typeface="微软雅黑" panose="020B0503020204020204" charset="-122"/>
                <a:ea typeface="微软雅黑" panose="020B0503020204020204" charset="-122"/>
                <a:cs typeface="微软雅黑" panose="020B0503020204020204" charset="-122"/>
                <a:sym typeface="+mn-ea"/>
              </a:rPr>
              <a:t>5.</a:t>
            </a:r>
            <a:r>
              <a:rPr lang="zh-CN" altLang="en-US" sz="2400" b="1">
                <a:solidFill>
                  <a:srgbClr val="326185"/>
                </a:solidFill>
                <a:latin typeface="微软雅黑" panose="020B0503020204020204" charset="-122"/>
                <a:ea typeface="微软雅黑" panose="020B0503020204020204" charset="-122"/>
                <a:cs typeface="微软雅黑" panose="020B0503020204020204" charset="-122"/>
                <a:sym typeface="+mn-ea"/>
              </a:rPr>
              <a:t>结果：</a:t>
            </a:r>
            <a:endParaRPr lang="zh-CN" altLang="en-US" sz="2400" b="1">
              <a:solidFill>
                <a:srgbClr val="326185"/>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7"/>
            </p:custDataLst>
          </p:nvPr>
        </p:nvSpPr>
        <p:spPr>
          <a:xfrm>
            <a:off x="0" y="5365750"/>
            <a:ext cx="7585710" cy="1568450"/>
          </a:xfrm>
          <a:prstGeom prst="rect">
            <a:avLst/>
          </a:prstGeom>
          <a:noFill/>
        </p:spPr>
        <p:txBody>
          <a:bodyPr wrap="square" rtlCol="0" anchor="t">
            <a:spAutoFit/>
          </a:bodyPr>
          <a:lstStyle/>
          <a:p>
            <a:r>
              <a:rPr lang="zh-CN" altLang="en-US" sz="2400" b="1">
                <a:latin typeface="楷体" panose="02010609060101010101" charset="-122"/>
                <a:ea typeface="楷体" panose="02010609060101010101" charset="-122"/>
                <a:cs typeface="楷体" panose="02010609060101010101" charset="-122"/>
              </a:rPr>
              <a:t>张居正在万历十年（1582）六月病逝，享年五十八岁，赠上柱国，谥文忠（后均被褫夺）。明代唯一生前被授予太傅、太师的文官。死后被明神宗抄家，挖棺鞭尸，妻子流放，至明熹宗天启二年（1622）恢复名誉。</a:t>
            </a:r>
            <a:endParaRPr lang="zh-CN" altLang="en-US" sz="2400" b="1">
              <a:latin typeface="楷体" panose="02010609060101010101" charset="-122"/>
              <a:ea typeface="楷体" panose="02010609060101010101" charset="-122"/>
              <a:cs typeface="楷体" panose="02010609060101010101" charset="-122"/>
            </a:endParaRPr>
          </a:p>
        </p:txBody>
      </p:sp>
      <p:sp>
        <p:nvSpPr>
          <p:cNvPr id="10" name="文本框 9"/>
          <p:cNvSpPr txBox="1"/>
          <p:nvPr>
            <p:custDataLst>
              <p:tags r:id="rId8"/>
            </p:custDataLst>
          </p:nvPr>
        </p:nvSpPr>
        <p:spPr>
          <a:xfrm>
            <a:off x="132715" y="784860"/>
            <a:ext cx="8574405" cy="521970"/>
          </a:xfrm>
          <a:prstGeom prst="rect">
            <a:avLst/>
          </a:prstGeom>
          <a:noFill/>
        </p:spPr>
        <p:txBody>
          <a:bodyPr wrap="square" rtlCol="0" anchor="t">
            <a:spAutoFit/>
          </a:bodyPr>
          <a:p>
            <a:pPr algn="l"/>
            <a:r>
              <a:rPr lang="zh-CN" sz="2800" b="1" smtClean="0">
                <a:latin typeface="微软雅黑" panose="020B0503020204020204" charset="-122"/>
                <a:ea typeface="微软雅黑" panose="020B0503020204020204" charset="-122"/>
                <a:cs typeface="微软雅黑" panose="020B0503020204020204" charset="-122"/>
                <a:sym typeface="+mn-ea"/>
              </a:rPr>
              <a:t>（四）</a:t>
            </a:r>
            <a:r>
              <a:rPr sz="2800" b="1" smtClean="0">
                <a:latin typeface="微软雅黑" panose="020B0503020204020204" charset="-122"/>
                <a:ea typeface="微软雅黑" panose="020B0503020204020204" charset="-122"/>
                <a:cs typeface="微软雅黑" panose="020B0503020204020204" charset="-122"/>
                <a:sym typeface="+mn-ea"/>
              </a:rPr>
              <a:t>明朝时期——张居正改革</a:t>
            </a:r>
            <a:r>
              <a:rPr lang="zh-CN" sz="2800" b="1" smtClean="0">
                <a:latin typeface="微软雅黑" panose="020B0503020204020204" charset="-122"/>
                <a:ea typeface="微软雅黑" panose="020B0503020204020204" charset="-122"/>
                <a:cs typeface="微软雅黑" panose="020B0503020204020204" charset="-122"/>
                <a:sym typeface="+mn-ea"/>
              </a:rPr>
              <a:t>（</a:t>
            </a:r>
            <a:r>
              <a:rPr sz="2800" b="1" smtClean="0">
                <a:latin typeface="微软雅黑" panose="020B0503020204020204" charset="-122"/>
                <a:ea typeface="微软雅黑" panose="020B0503020204020204" charset="-122"/>
                <a:cs typeface="微软雅黑" panose="020B0503020204020204" charset="-122"/>
                <a:sym typeface="+mn-ea"/>
              </a:rPr>
              <a:t>巩封建、促富强</a:t>
            </a:r>
            <a:r>
              <a:rPr lang="zh-CN" sz="2800" b="1" smtClean="0">
                <a:latin typeface="微软雅黑" panose="020B0503020204020204" charset="-122"/>
                <a:ea typeface="微软雅黑" panose="020B0503020204020204" charset="-122"/>
                <a:cs typeface="微软雅黑" panose="020B0503020204020204" charset="-122"/>
                <a:sym typeface="+mn-ea"/>
              </a:rPr>
              <a:t>）</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11" name="组合 10"/>
          <p:cNvGrpSpPr/>
          <p:nvPr>
            <p:custDataLst>
              <p:tags r:id="rId9"/>
            </p:custDataLst>
          </p:nvPr>
        </p:nvGrpSpPr>
        <p:grpSpPr>
          <a:xfrm>
            <a:off x="0" y="10130"/>
            <a:ext cx="11729720" cy="638175"/>
            <a:chOff x="26" y="122"/>
            <a:chExt cx="18472" cy="1005"/>
          </a:xfrm>
        </p:grpSpPr>
        <p:grpSp>
          <p:nvGrpSpPr>
            <p:cNvPr id="12" name="组合 11"/>
            <p:cNvGrpSpPr/>
            <p:nvPr>
              <p:custDataLst>
                <p:tags r:id="rId10"/>
              </p:custDataLst>
            </p:nvPr>
          </p:nvGrpSpPr>
          <p:grpSpPr>
            <a:xfrm>
              <a:off x="5005" y="877"/>
              <a:ext cx="13493" cy="250"/>
              <a:chOff x="5005" y="877"/>
              <a:chExt cx="13493" cy="250"/>
            </a:xfrm>
          </p:grpSpPr>
          <p:cxnSp>
            <p:nvCxnSpPr>
              <p:cNvPr id="18" name="直接连接符 17"/>
              <p:cNvCxnSpPr/>
              <p:nvPr>
                <p:custDataLst>
                  <p:tags r:id="rId11"/>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2"/>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13"/>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2" name="文本框 1"/>
          <p:cNvSpPr txBox="1"/>
          <p:nvPr>
            <p:custDataLst>
              <p:tags r:id="rId14"/>
            </p:custDataLst>
          </p:nvPr>
        </p:nvSpPr>
        <p:spPr>
          <a:xfrm>
            <a:off x="132715" y="1802130"/>
            <a:ext cx="7293610" cy="1753235"/>
          </a:xfrm>
          <a:prstGeom prst="rect">
            <a:avLst/>
          </a:prstGeom>
          <a:solidFill>
            <a:schemeClr val="accent5">
              <a:lumMod val="20000"/>
              <a:lumOff val="80000"/>
            </a:schemeClr>
          </a:solidFill>
        </p:spPr>
        <p:txBody>
          <a:bodyPr wrap="square" rtlCol="0" anchor="t">
            <a:spAutoFit/>
          </a:bodyPr>
          <a:p>
            <a:pPr indent="0" fontAlgn="auto">
              <a:lnSpc>
                <a:spcPct val="150000"/>
              </a:lnSpc>
            </a:pPr>
            <a:r>
              <a:rPr lang="en-US" altLang="zh-CN" sz="2400" b="1" dirty="0">
                <a:latin typeface="楷体" panose="02010609060101010101" charset="-122"/>
                <a:ea typeface="楷体" panose="02010609060101010101" charset="-122"/>
                <a:cs typeface="楷体" panose="02010609060101010101" charset="-122"/>
                <a:sym typeface="+mn-ea"/>
              </a:rPr>
              <a:t>   </a:t>
            </a:r>
            <a:r>
              <a:rPr lang="zh-CN" altLang="en-US" sz="2400" b="1" dirty="0">
                <a:latin typeface="楷体" panose="02010609060101010101" charset="-122"/>
                <a:ea typeface="楷体" panose="02010609060101010101" charset="-122"/>
                <a:cs typeface="楷体" panose="02010609060101010101" charset="-122"/>
                <a:sym typeface="+mn-ea"/>
              </a:rPr>
              <a:t>张居正的财政改革取得了很好的效果，京师储量达七百万石，是隆庆年间的三倍，</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足足可以供京营官军消费六年之久。</a:t>
            </a:r>
            <a:endParaRPr lang="zh-CN" altLang="en-US" b="1">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bldLvl="0" animBg="1"/>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1706" y="415182"/>
            <a:ext cx="9968540" cy="583565"/>
          </a:xfrm>
          <a:prstGeom prst="rect">
            <a:avLst/>
          </a:prstGeom>
          <a:solidFill>
            <a:schemeClr val="accent4">
              <a:lumMod val="20000"/>
              <a:lumOff val="80000"/>
            </a:schemeClr>
          </a:solidFill>
        </p:spPr>
        <p:style>
          <a:lnRef idx="1">
            <a:schemeClr val="dk1"/>
          </a:lnRef>
          <a:fillRef idx="2">
            <a:schemeClr val="dk1"/>
          </a:fillRef>
          <a:effectRef idx="1">
            <a:schemeClr val="dk1"/>
          </a:effectRef>
          <a:fontRef idx="minor">
            <a:schemeClr val="dk1"/>
          </a:fontRef>
        </p:style>
        <p:txBody>
          <a:bodyPr wrap="square">
            <a:spAutoFit/>
          </a:bodyPr>
          <a:lstStyle/>
          <a:p>
            <a:pPr algn="ctr"/>
            <a:r>
              <a:rPr lang="zh-CN" altLang="en-US" sz="3200" b="1" dirty="0">
                <a:solidFill>
                  <a:schemeClr val="tx1"/>
                </a:solidFill>
                <a:latin typeface="+mj-ea"/>
                <a:ea typeface="+mj-ea"/>
              </a:rPr>
              <a:t>小结</a:t>
            </a:r>
            <a:r>
              <a:rPr lang="en-US" altLang="zh-CN" sz="3200" b="1" dirty="0">
                <a:solidFill>
                  <a:schemeClr val="tx1"/>
                </a:solidFill>
                <a:latin typeface="+mj-ea"/>
                <a:ea typeface="+mj-ea"/>
              </a:rPr>
              <a:t>1</a:t>
            </a:r>
            <a:r>
              <a:rPr lang="zh-CN" altLang="en-US" sz="3200" b="1" dirty="0">
                <a:solidFill>
                  <a:schemeClr val="tx1"/>
                </a:solidFill>
                <a:latin typeface="+mj-ea"/>
                <a:ea typeface="+mj-ea"/>
              </a:rPr>
              <a:t>：中国古代的重要变法和改革</a:t>
            </a:r>
            <a:endParaRPr lang="zh-CN" altLang="en-US" sz="3200" b="1" dirty="0">
              <a:solidFill>
                <a:schemeClr val="tx1"/>
              </a:solidFill>
              <a:latin typeface="+mj-ea"/>
              <a:ea typeface="+mj-ea"/>
            </a:endParaRPr>
          </a:p>
        </p:txBody>
      </p:sp>
      <p:graphicFrame>
        <p:nvGraphicFramePr>
          <p:cNvPr id="12" name="表格 11"/>
          <p:cNvGraphicFramePr>
            <a:graphicFrameLocks noGrp="1"/>
          </p:cNvGraphicFramePr>
          <p:nvPr>
            <p:custDataLst>
              <p:tags r:id="rId1"/>
            </p:custDataLst>
          </p:nvPr>
        </p:nvGraphicFramePr>
        <p:xfrm>
          <a:off x="271639" y="1198137"/>
          <a:ext cx="11739245" cy="4694555"/>
        </p:xfrm>
        <a:graphic>
          <a:graphicData uri="http://schemas.openxmlformats.org/drawingml/2006/table">
            <a:tbl>
              <a:tblPr firstRow="1" bandRow="1">
                <a:tableStyleId>{5940675A-B579-460E-94D1-54222C63F5DA}</a:tableStyleId>
              </a:tblPr>
              <a:tblGrid>
                <a:gridCol w="986790"/>
                <a:gridCol w="2954020"/>
                <a:gridCol w="3041015"/>
                <a:gridCol w="2036445"/>
                <a:gridCol w="2720975"/>
              </a:tblGrid>
              <a:tr h="567055">
                <a:tc>
                  <a:txBody>
                    <a:bodyPr/>
                    <a:lstStyle/>
                    <a:p>
                      <a:endParaRPr lang="zh-CN" altLang="en-US" sz="2800" b="1" dirty="0">
                        <a:solidFill>
                          <a:schemeClr val="tx1"/>
                        </a:solidFill>
                        <a:latin typeface="黑体" panose="02010609060101010101" pitchFamily="49" charset="-122"/>
                        <a:ea typeface="黑体" panose="02010609060101010101" pitchFamily="49" charset="-122"/>
                      </a:endParaRPr>
                    </a:p>
                  </a:txBody>
                  <a:tcPr marL="91392" marR="91392" marT="45696" marB="45696"/>
                </a:tc>
                <a:tc>
                  <a:txBody>
                    <a:bodyPr/>
                    <a:lstStyle/>
                    <a:p>
                      <a:r>
                        <a:rPr lang="zh-CN" altLang="en-US" sz="2800" b="1" dirty="0" smtClean="0">
                          <a:solidFill>
                            <a:schemeClr val="tx1"/>
                          </a:solidFill>
                          <a:latin typeface="黑体" panose="02010609060101010101" pitchFamily="49" charset="-122"/>
                          <a:ea typeface="黑体" panose="02010609060101010101" pitchFamily="49" charset="-122"/>
                        </a:rPr>
                        <a:t>商鞅变法</a:t>
                      </a:r>
                      <a:endParaRPr lang="zh-CN" altLang="en-US" sz="2800" b="1" dirty="0" smtClean="0">
                        <a:solidFill>
                          <a:schemeClr val="tx1"/>
                        </a:solidFill>
                        <a:latin typeface="黑体" panose="02010609060101010101" pitchFamily="49" charset="-122"/>
                        <a:ea typeface="黑体" panose="02010609060101010101" pitchFamily="49" charset="-122"/>
                      </a:endParaRPr>
                    </a:p>
                  </a:txBody>
                  <a:tcPr marL="91392" marR="91392" marT="45696" marB="45696"/>
                </a:tc>
                <a:tc>
                  <a:txBody>
                    <a:bodyPr/>
                    <a:lstStyle/>
                    <a:p>
                      <a:r>
                        <a:rPr lang="zh-CN" altLang="en-US" sz="2800" b="1" dirty="0" smtClean="0">
                          <a:solidFill>
                            <a:schemeClr val="tx1"/>
                          </a:solidFill>
                          <a:latin typeface="黑体" panose="02010609060101010101" pitchFamily="49" charset="-122"/>
                          <a:ea typeface="黑体" panose="02010609060101010101" pitchFamily="49" charset="-122"/>
                        </a:rPr>
                        <a:t>孝文帝改革</a:t>
                      </a:r>
                      <a:endParaRPr lang="zh-CN" altLang="en-US" sz="2800" b="1" dirty="0" smtClean="0">
                        <a:solidFill>
                          <a:schemeClr val="tx1"/>
                        </a:solidFill>
                        <a:latin typeface="黑体" panose="02010609060101010101" pitchFamily="49" charset="-122"/>
                        <a:ea typeface="黑体" panose="02010609060101010101" pitchFamily="49" charset="-122"/>
                      </a:endParaRPr>
                    </a:p>
                  </a:txBody>
                  <a:tcPr marL="91392" marR="91392" marT="45696" marB="45696"/>
                </a:tc>
                <a:tc>
                  <a:txBody>
                    <a:bodyPr/>
                    <a:lstStyle/>
                    <a:p>
                      <a:r>
                        <a:rPr lang="zh-CN" altLang="en-US" sz="2800" b="1" dirty="0" smtClean="0">
                          <a:solidFill>
                            <a:schemeClr val="tx1"/>
                          </a:solidFill>
                          <a:latin typeface="黑体" panose="02010609060101010101" pitchFamily="49" charset="-122"/>
                          <a:ea typeface="黑体" panose="02010609060101010101" pitchFamily="49" charset="-122"/>
                        </a:rPr>
                        <a:t>王安石变法</a:t>
                      </a:r>
                      <a:endParaRPr lang="zh-CN" altLang="en-US" sz="2800" b="1" dirty="0" smtClean="0">
                        <a:solidFill>
                          <a:schemeClr val="tx1"/>
                        </a:solidFill>
                        <a:latin typeface="黑体" panose="02010609060101010101" pitchFamily="49" charset="-122"/>
                        <a:ea typeface="黑体" panose="02010609060101010101" pitchFamily="49" charset="-122"/>
                      </a:endParaRPr>
                    </a:p>
                  </a:txBody>
                  <a:tcPr marL="91392" marR="91392" marT="45696" marB="45696"/>
                </a:tc>
                <a:tc>
                  <a:txBody>
                    <a:bodyPr/>
                    <a:lstStyle/>
                    <a:p>
                      <a:r>
                        <a:rPr lang="zh-CN" altLang="en-US" sz="2800" b="1" dirty="0" smtClean="0">
                          <a:solidFill>
                            <a:schemeClr val="tx1"/>
                          </a:solidFill>
                          <a:latin typeface="黑体" panose="02010609060101010101" pitchFamily="49" charset="-122"/>
                          <a:ea typeface="黑体" panose="02010609060101010101" pitchFamily="49" charset="-122"/>
                        </a:rPr>
                        <a:t>张居正改革</a:t>
                      </a:r>
                      <a:endParaRPr lang="zh-CN" altLang="en-US" sz="2800" b="1" dirty="0" smtClean="0">
                        <a:solidFill>
                          <a:schemeClr val="tx1"/>
                        </a:solidFill>
                        <a:latin typeface="黑体" panose="02010609060101010101" pitchFamily="49" charset="-122"/>
                        <a:ea typeface="黑体" panose="02010609060101010101" pitchFamily="49" charset="-122"/>
                      </a:endParaRPr>
                    </a:p>
                  </a:txBody>
                  <a:tcPr marL="91392" marR="91392" marT="45696" marB="45696"/>
                </a:tc>
              </a:tr>
              <a:tr h="566420">
                <a:tc>
                  <a:txBody>
                    <a:bodyPr/>
                    <a:lstStyle/>
                    <a:p>
                      <a:r>
                        <a:rPr lang="zh-CN" altLang="en-US" sz="2800" b="1" dirty="0" smtClean="0">
                          <a:solidFill>
                            <a:schemeClr val="tx1"/>
                          </a:solidFill>
                          <a:latin typeface="黑体" panose="02010609060101010101" pitchFamily="49" charset="-122"/>
                          <a:ea typeface="黑体" panose="02010609060101010101" pitchFamily="49" charset="-122"/>
                        </a:rPr>
                        <a:t>时间</a:t>
                      </a:r>
                      <a:endParaRPr lang="zh-CN" altLang="en-US" sz="2800" b="1" dirty="0" smtClean="0">
                        <a:solidFill>
                          <a:schemeClr val="tx1"/>
                        </a:solidFill>
                        <a:latin typeface="黑体" panose="02010609060101010101" pitchFamily="49" charset="-122"/>
                        <a:ea typeface="黑体" panose="02010609060101010101" pitchFamily="49" charset="-122"/>
                      </a:endParaRPr>
                    </a:p>
                  </a:txBody>
                  <a:tcPr marL="91392" marR="91392" marT="45696" marB="45696"/>
                </a:tc>
                <a:tc>
                  <a:txBody>
                    <a:bodyPr/>
                    <a:lstStyle/>
                    <a:p>
                      <a:r>
                        <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rPr>
                        <a:t>战国</a:t>
                      </a:r>
                      <a:endPar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endParaRPr>
                    </a:p>
                  </a:txBody>
                  <a:tcPr marL="91392" marR="91392" marT="45696" marB="45696"/>
                </a:tc>
                <a:tc>
                  <a:txBody>
                    <a:bodyPr/>
                    <a:lstStyle/>
                    <a:p>
                      <a:r>
                        <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rPr>
                        <a:t>北魏</a:t>
                      </a:r>
                      <a:endPar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endParaRPr>
                    </a:p>
                  </a:txBody>
                  <a:tcPr marL="91392" marR="91392" marT="45696" marB="45696"/>
                </a:tc>
                <a:tc>
                  <a:txBody>
                    <a:bodyPr/>
                    <a:lstStyle/>
                    <a:p>
                      <a:r>
                        <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rPr>
                        <a:t>北宋</a:t>
                      </a:r>
                      <a:endPar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endParaRPr>
                    </a:p>
                  </a:txBody>
                  <a:tcPr marL="91392" marR="91392" marT="45696" marB="45696"/>
                </a:tc>
                <a:tc>
                  <a:txBody>
                    <a:bodyPr/>
                    <a:lstStyle/>
                    <a:p>
                      <a:r>
                        <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rPr>
                        <a:t>明朝</a:t>
                      </a:r>
                      <a:endPar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endParaRPr>
                    </a:p>
                  </a:txBody>
                  <a:tcPr marL="91392" marR="91392" marT="45696" marB="45696"/>
                </a:tc>
              </a:tr>
              <a:tr h="553085">
                <a:tc>
                  <a:txBody>
                    <a:bodyPr/>
                    <a:lstStyle/>
                    <a:p>
                      <a:r>
                        <a:rPr lang="zh-CN" altLang="en-US" sz="2800" b="1" dirty="0" smtClean="0">
                          <a:latin typeface="黑体" panose="02010609060101010101" pitchFamily="49" charset="-122"/>
                          <a:ea typeface="黑体" panose="02010609060101010101" pitchFamily="49" charset="-122"/>
                        </a:rPr>
                        <a:t>背景</a:t>
                      </a:r>
                      <a:endParaRPr lang="zh-CN" altLang="en-US" sz="2800" b="1" dirty="0" smtClean="0">
                        <a:solidFill>
                          <a:srgbClr val="C00000"/>
                        </a:solidFill>
                        <a:latin typeface="黑体" panose="02010609060101010101" pitchFamily="49" charset="-122"/>
                        <a:ea typeface="黑体" panose="02010609060101010101" pitchFamily="49" charset="-122"/>
                      </a:endParaRPr>
                    </a:p>
                  </a:txBody>
                  <a:tcPr marL="91392" marR="91392" marT="45696" marB="45696"/>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cs typeface="+mn-cs"/>
                        </a:rPr>
                        <a:t>诸侯纷争，社会变革</a:t>
                      </a:r>
                      <a:endPar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cs typeface="+mn-cs"/>
                      </a:endParaRPr>
                    </a:p>
                  </a:txBody>
                  <a:tcPr marL="91392" marR="91392" marT="45696" marB="45696"/>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cs typeface="+mn-cs"/>
                        </a:rPr>
                        <a:t>民族冲突与交往</a:t>
                      </a:r>
                      <a:endPar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cs typeface="+mn-cs"/>
                      </a:endParaRPr>
                    </a:p>
                  </a:txBody>
                  <a:tcPr marL="91392" marR="91392" marT="45696" marB="45696"/>
                </a:tc>
                <a:tc>
                  <a:txBody>
                    <a:bodyPr/>
                    <a:lstStyle/>
                    <a:p>
                      <a:pPr marL="0" algn="l" defTabSz="914400" rtl="0" eaLnBrk="1" fontAlgn="base" latinLnBrk="0" hangingPunct="1">
                        <a:spcBef>
                          <a:spcPct val="0"/>
                        </a:spcBef>
                        <a:spcAft>
                          <a:spcPct val="0"/>
                        </a:spcAft>
                      </a:pPr>
                      <a:r>
                        <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rPr>
                        <a:t>内忧外患</a:t>
                      </a:r>
                      <a:endPar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endParaRPr>
                    </a:p>
                  </a:txBody>
                  <a:tcPr marL="91392" marR="91392" marT="45696" marB="45696"/>
                </a:tc>
                <a:tc>
                  <a:txBody>
                    <a:bodyPr/>
                    <a:lstStyle/>
                    <a:p>
                      <a:pPr marL="0" algn="l" defTabSz="914400" rtl="0" eaLnBrk="1" fontAlgn="base" latinLnBrk="0" hangingPunct="1">
                        <a:spcBef>
                          <a:spcPct val="0"/>
                        </a:spcBef>
                        <a:spcAft>
                          <a:spcPct val="0"/>
                        </a:spcAft>
                      </a:pPr>
                      <a:r>
                        <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rPr>
                        <a:t>统治危机</a:t>
                      </a:r>
                      <a:endPar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endParaRPr>
                    </a:p>
                  </a:txBody>
                  <a:tcPr marL="91392" marR="91392" marT="45696" marB="45696"/>
                </a:tc>
              </a:tr>
              <a:tr h="1243330">
                <a:tc>
                  <a:txBody>
                    <a:bodyPr/>
                    <a:lstStyle/>
                    <a:p>
                      <a:r>
                        <a:rPr lang="zh-CN" altLang="en-US" sz="2800" b="1" dirty="0" smtClean="0">
                          <a:solidFill>
                            <a:schemeClr val="tx1"/>
                          </a:solidFill>
                          <a:latin typeface="黑体" panose="02010609060101010101" pitchFamily="49" charset="-122"/>
                          <a:ea typeface="黑体" panose="02010609060101010101" pitchFamily="49" charset="-122"/>
                        </a:rPr>
                        <a:t>内容</a:t>
                      </a:r>
                      <a:endParaRPr lang="zh-CN" altLang="en-US" sz="2800" b="1" dirty="0" smtClean="0">
                        <a:solidFill>
                          <a:schemeClr val="tx1"/>
                        </a:solidFill>
                        <a:latin typeface="黑体" panose="02010609060101010101" pitchFamily="49" charset="-122"/>
                        <a:ea typeface="黑体" panose="02010609060101010101" pitchFamily="49" charset="-122"/>
                      </a:endParaRPr>
                    </a:p>
                  </a:txBody>
                  <a:tcPr marL="91392" marR="91392" marT="45696" marB="45696"/>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rPr>
                        <a:t>废两制（井、世），奖耕战，行两制（连坐、县制）</a:t>
                      </a:r>
                      <a:endPar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endParaRPr>
                    </a:p>
                  </a:txBody>
                  <a:tcPr marL="91392" marR="91392" marT="45696" marB="45696"/>
                </a:tc>
                <a:tc>
                  <a:txBody>
                    <a:bodyPr/>
                    <a:lstStyle/>
                    <a:p>
                      <a:r>
                        <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rPr>
                        <a:t>实行三制（俸、均、三）；迁都</a:t>
                      </a:r>
                      <a:r>
                        <a:rPr kumimoji="0" lang="en-US" altLang="zh-CN"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rPr>
                        <a:t>+</a:t>
                      </a:r>
                      <a:r>
                        <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rPr>
                        <a:t>汉化</a:t>
                      </a:r>
                      <a:endParaRPr kumimoji="0" lang="zh-CN" altLang="en-US" sz="2400" b="1" i="0" u="none" strike="noStrike" kern="1200" cap="none" spc="0" normalizeH="0" baseline="0" dirty="0" smtClean="0">
                        <a:ln>
                          <a:noFill/>
                        </a:ln>
                        <a:solidFill>
                          <a:schemeClr val="tx1"/>
                        </a:solidFill>
                        <a:effectLst/>
                        <a:uLnTx/>
                        <a:uFillTx/>
                        <a:latin typeface="楷体" panose="02010609060101010101" charset="-122"/>
                        <a:ea typeface="楷体" panose="02010609060101010101" charset="-122"/>
                        <a:cs typeface="+mn-cs"/>
                      </a:endParaRPr>
                    </a:p>
                  </a:txBody>
                  <a:tcPr marL="91392" marR="91392" marT="45696" marB="45696"/>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rPr>
                        <a:t>商业贷款、兵农合一</a:t>
                      </a:r>
                      <a:endPar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endParaRPr>
                    </a:p>
                    <a:p>
                      <a:endPar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endParaRPr>
                    </a:p>
                  </a:txBody>
                  <a:tcPr marL="91392" marR="91392" marT="45696" marB="45696"/>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rPr>
                        <a:t>整肃吏治，裁减开支，清丈土地，改革税制（一条鞭法）</a:t>
                      </a:r>
                      <a:endPar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endParaRPr>
                    </a:p>
                  </a:txBody>
                  <a:tcPr marL="91392" marR="91392" marT="45696" marB="45696"/>
                </a:tc>
              </a:tr>
              <a:tr h="518160">
                <a:tc>
                  <a:txBody>
                    <a:bodyPr/>
                    <a:lstStyle/>
                    <a:p>
                      <a:r>
                        <a:rPr lang="zh-CN" altLang="en-US" sz="2800" b="1" dirty="0" smtClean="0">
                          <a:solidFill>
                            <a:schemeClr val="tx1"/>
                          </a:solidFill>
                          <a:latin typeface="黑体" panose="02010609060101010101" pitchFamily="49" charset="-122"/>
                          <a:ea typeface="黑体" panose="02010609060101010101" pitchFamily="49" charset="-122"/>
                        </a:rPr>
                        <a:t>性质</a:t>
                      </a:r>
                      <a:endParaRPr lang="zh-CN" altLang="en-US" sz="2800" b="1" dirty="0" smtClean="0">
                        <a:solidFill>
                          <a:schemeClr val="tx1"/>
                        </a:solidFill>
                        <a:latin typeface="黑体" panose="02010609060101010101" pitchFamily="49" charset="-122"/>
                        <a:ea typeface="黑体" panose="02010609060101010101" pitchFamily="49" charset="-122"/>
                      </a:endParaRPr>
                    </a:p>
                  </a:txBody>
                  <a:tcPr marL="91392" marR="91392" marT="45696" marB="45696"/>
                </a:tc>
                <a:tc gridSpan="4">
                  <a:txBody>
                    <a:bodyPr/>
                    <a:lstStyle/>
                    <a:p>
                      <a:endParaRPr lang="zh-CN" altLang="en-US" sz="2000" b="1" dirty="0">
                        <a:solidFill>
                          <a:schemeClr val="tx1"/>
                        </a:solidFill>
                        <a:latin typeface="黑体" panose="02010609060101010101" pitchFamily="49" charset="-122"/>
                        <a:ea typeface="黑体" panose="02010609060101010101" pitchFamily="49" charset="-122"/>
                      </a:endParaRPr>
                    </a:p>
                  </a:txBody>
                  <a:tcPr marL="91392" marR="91392" marT="45696" marB="45696"/>
                </a:tc>
                <a:tc hMerge="1">
                  <a:tcPr/>
                </a:tc>
                <a:tc hMerge="1">
                  <a:tcPr/>
                </a:tc>
                <a:tc hMerge="1">
                  <a:tcPr/>
                </a:tc>
              </a:tr>
              <a:tr h="1246505">
                <a:tc>
                  <a:txBody>
                    <a:bodyPr/>
                    <a:lstStyle/>
                    <a:p>
                      <a:r>
                        <a:rPr lang="zh-CN" altLang="en-US" sz="2800" b="1" dirty="0" smtClean="0">
                          <a:solidFill>
                            <a:schemeClr val="tx1"/>
                          </a:solidFill>
                          <a:latin typeface="黑体" panose="02010609060101010101" pitchFamily="49" charset="-122"/>
                          <a:ea typeface="黑体" panose="02010609060101010101" pitchFamily="49" charset="-122"/>
                        </a:rPr>
                        <a:t>影响</a:t>
                      </a:r>
                      <a:endParaRPr lang="zh-CN" altLang="en-US" sz="2800" b="1" dirty="0" smtClean="0">
                        <a:solidFill>
                          <a:schemeClr val="tx1"/>
                        </a:solidFill>
                        <a:latin typeface="黑体" panose="02010609060101010101" pitchFamily="49" charset="-122"/>
                        <a:ea typeface="黑体" panose="02010609060101010101" pitchFamily="49" charset="-122"/>
                      </a:endParaRPr>
                    </a:p>
                  </a:txBody>
                  <a:tcPr marL="91392" marR="91392" marT="45696" marB="45696"/>
                </a:tc>
                <a:tc>
                  <a:txBody>
                    <a:bodyPr/>
                    <a:lstStyle/>
                    <a:p>
                      <a:endParaRPr lang="zh-CN" altLang="en-US" sz="2800" b="1" dirty="0">
                        <a:solidFill>
                          <a:schemeClr val="tx1"/>
                        </a:solidFill>
                        <a:latin typeface="黑体" panose="02010609060101010101" pitchFamily="49" charset="-122"/>
                        <a:ea typeface="黑体" panose="02010609060101010101" pitchFamily="49" charset="-122"/>
                      </a:endParaRPr>
                    </a:p>
                  </a:txBody>
                  <a:tcPr marL="91392" marR="91392" marT="45696" marB="45696"/>
                </a:tc>
                <a:tc>
                  <a:txBody>
                    <a:bodyPr/>
                    <a:lstStyle/>
                    <a:p>
                      <a:endParaRPr lang="zh-CN" altLang="en-US" sz="1800" b="1">
                        <a:solidFill>
                          <a:schemeClr val="tx1"/>
                        </a:solidFill>
                      </a:endParaRPr>
                    </a:p>
                  </a:txBody>
                  <a:tcPr marL="91392" marR="91392" marT="45696" marB="45696"/>
                </a:tc>
                <a:tc>
                  <a:txBody>
                    <a:bodyPr/>
                    <a:lstStyle/>
                    <a:p>
                      <a:endParaRPr lang="zh-CN" altLang="en-US" sz="1800" b="1">
                        <a:solidFill>
                          <a:schemeClr val="tx1"/>
                        </a:solidFill>
                      </a:endParaRPr>
                    </a:p>
                  </a:txBody>
                  <a:tcPr marL="91392" marR="91392" marT="45696" marB="45696"/>
                </a:tc>
                <a:tc>
                  <a:txBody>
                    <a:bodyPr/>
                    <a:lstStyle/>
                    <a:p>
                      <a:endParaRPr lang="zh-CN" altLang="en-US" sz="2800" b="1" dirty="0">
                        <a:solidFill>
                          <a:schemeClr val="tx1"/>
                        </a:solidFill>
                        <a:latin typeface="黑体" panose="02010609060101010101" pitchFamily="49" charset="-122"/>
                        <a:ea typeface="黑体" panose="02010609060101010101" pitchFamily="49" charset="-122"/>
                      </a:endParaRPr>
                    </a:p>
                  </a:txBody>
                  <a:tcPr marL="91392" marR="91392" marT="45696" marB="45696"/>
                </a:tc>
              </a:tr>
            </a:tbl>
          </a:graphicData>
        </a:graphic>
      </p:graphicFrame>
      <p:sp>
        <p:nvSpPr>
          <p:cNvPr id="21" name="文本框 9"/>
          <p:cNvSpPr txBox="1">
            <a:spLocks noChangeArrowheads="1"/>
          </p:cNvSpPr>
          <p:nvPr/>
        </p:nvSpPr>
        <p:spPr bwMode="auto">
          <a:xfrm>
            <a:off x="4584798" y="4148711"/>
            <a:ext cx="448949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zh-CN" altLang="en-US" sz="2400" b="1" dirty="0" smtClean="0">
                <a:solidFill>
                  <a:srgbClr val="C00000"/>
                </a:solidFill>
                <a:latin typeface="微软雅黑" panose="020B0503020204020204" charset="-122"/>
                <a:ea typeface="微软雅黑" panose="020B0503020204020204" charset="-122"/>
              </a:rPr>
              <a:t>封建性质的改革</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29" name="文本框 11"/>
          <p:cNvSpPr txBox="1">
            <a:spLocks noChangeArrowheads="1"/>
          </p:cNvSpPr>
          <p:nvPr/>
        </p:nvSpPr>
        <p:spPr bwMode="auto">
          <a:xfrm>
            <a:off x="1250752" y="4803450"/>
            <a:ext cx="2854371"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2400" b="1" dirty="0" smtClean="0">
                <a:solidFill>
                  <a:srgbClr val="000000"/>
                </a:solidFill>
                <a:latin typeface="楷体" panose="02010609060101010101" charset="-122"/>
                <a:ea typeface="楷体" panose="02010609060101010101" charset="-122"/>
                <a:sym typeface="宋体" panose="02010600030101010101" pitchFamily="2" charset="-122"/>
              </a:rPr>
              <a:t>富国强兵，奠定秦统一基础</a:t>
            </a:r>
            <a:endParaRPr lang="zh-CN" altLang="en-US" sz="2400" b="1" dirty="0" smtClean="0">
              <a:solidFill>
                <a:srgbClr val="000000"/>
              </a:solidFill>
              <a:latin typeface="楷体" panose="02010609060101010101" charset="-122"/>
              <a:ea typeface="楷体" panose="02010609060101010101" charset="-122"/>
              <a:sym typeface="宋体" panose="02010600030101010101" pitchFamily="2" charset="-122"/>
            </a:endParaRPr>
          </a:p>
        </p:txBody>
      </p:sp>
      <p:sp>
        <p:nvSpPr>
          <p:cNvPr id="31" name="文本框 16"/>
          <p:cNvSpPr txBox="1">
            <a:spLocks noChangeArrowheads="1"/>
          </p:cNvSpPr>
          <p:nvPr/>
        </p:nvSpPr>
        <p:spPr bwMode="auto">
          <a:xfrm>
            <a:off x="4105402" y="4866625"/>
            <a:ext cx="3387816"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2400" b="1" dirty="0" smtClean="0">
                <a:solidFill>
                  <a:srgbClr val="000000"/>
                </a:solidFill>
                <a:latin typeface="楷体" panose="02010609060101010101" charset="-122"/>
                <a:ea typeface="楷体" panose="02010609060101010101" charset="-122"/>
                <a:sym typeface="宋体" panose="02010600030101010101" pitchFamily="2" charset="-122"/>
              </a:rPr>
              <a:t>促进北魏发展；加快民族交融；利于国家统一</a:t>
            </a:r>
            <a:endParaRPr lang="zh-CN" altLang="en-US" sz="2400" b="1" dirty="0" smtClean="0">
              <a:solidFill>
                <a:srgbClr val="000000"/>
              </a:solidFill>
              <a:latin typeface="楷体" panose="02010609060101010101" charset="-122"/>
              <a:ea typeface="楷体" panose="02010609060101010101" charset="-122"/>
              <a:sym typeface="宋体" panose="02010600030101010101" pitchFamily="2" charset="-122"/>
            </a:endParaRPr>
          </a:p>
        </p:txBody>
      </p:sp>
      <p:sp>
        <p:nvSpPr>
          <p:cNvPr id="32" name="文本框 21"/>
          <p:cNvSpPr txBox="1">
            <a:spLocks noChangeArrowheads="1"/>
          </p:cNvSpPr>
          <p:nvPr/>
        </p:nvSpPr>
        <p:spPr bwMode="auto">
          <a:xfrm>
            <a:off x="7492730" y="4842166"/>
            <a:ext cx="182467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zh-CN" altLang="en-US" sz="2400" b="1" dirty="0" smtClean="0">
                <a:solidFill>
                  <a:srgbClr val="000000"/>
                </a:solidFill>
                <a:latin typeface="楷体" panose="02010609060101010101" charset="-122"/>
                <a:ea typeface="楷体" panose="02010609060101010101" charset="-122"/>
              </a:rPr>
              <a:t>初期有效，后被废止；</a:t>
            </a:r>
            <a:endParaRPr lang="zh-CN" altLang="en-US" sz="2400" b="1" dirty="0" smtClean="0">
              <a:solidFill>
                <a:srgbClr val="000000"/>
              </a:solidFill>
              <a:latin typeface="楷体" panose="02010609060101010101" charset="-122"/>
              <a:ea typeface="楷体" panose="02010609060101010101" charset="-122"/>
            </a:endParaRPr>
          </a:p>
        </p:txBody>
      </p:sp>
      <p:sp>
        <p:nvSpPr>
          <p:cNvPr id="33" name="文本框 19"/>
          <p:cNvSpPr txBox="1">
            <a:spLocks noChangeArrowheads="1"/>
          </p:cNvSpPr>
          <p:nvPr/>
        </p:nvSpPr>
        <p:spPr bwMode="auto">
          <a:xfrm>
            <a:off x="9375342" y="4802927"/>
            <a:ext cx="2522811"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zh-CN" altLang="en-US" sz="2400" b="1" dirty="0" smtClean="0">
                <a:solidFill>
                  <a:srgbClr val="000000"/>
                </a:solidFill>
                <a:latin typeface="楷体" panose="02010609060101010101" charset="-122"/>
                <a:ea typeface="楷体" panose="02010609060101010101" charset="-122"/>
              </a:rPr>
              <a:t>暂缓危机，几乎废止</a:t>
            </a:r>
            <a:endParaRPr lang="zh-CN" altLang="en-US" sz="2400" b="1" dirty="0" smtClean="0">
              <a:solidFill>
                <a:srgbClr val="000000"/>
              </a:solidFill>
              <a:latin typeface="楷体" panose="02010609060101010101" charset="-122"/>
              <a:ea typeface="楷体" panose="02010609060101010101" charset="-122"/>
            </a:endParaRPr>
          </a:p>
        </p:txBody>
      </p:sp>
      <p:sp>
        <p:nvSpPr>
          <p:cNvPr id="35" name="文本框 7"/>
          <p:cNvSpPr txBox="1">
            <a:spLocks noChangeArrowheads="1"/>
          </p:cNvSpPr>
          <p:nvPr/>
        </p:nvSpPr>
        <p:spPr bwMode="auto">
          <a:xfrm>
            <a:off x="1631061" y="5904748"/>
            <a:ext cx="9448959" cy="521970"/>
          </a:xfrm>
          <a:prstGeom prst="rect">
            <a:avLst/>
          </a:prstGeom>
          <a:ln>
            <a:noFill/>
          </a:ln>
          <a:extLst>
            <a:ext uri="{909E8E84-426E-40DD-AFC4-6F175D3DCCD1}">
              <a14:hiddenFill xmlns:a14="http://schemas.microsoft.com/office/drawing/2010/main">
                <a:solidFill>
                  <a:srgbClr val="FFFFFF"/>
                </a:solidFill>
              </a14:hiddenFill>
            </a:ext>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0" marR="0" lvl="0" indent="0" defTabSz="91440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smtClean="0">
                <a:ln>
                  <a:noFill/>
                </a:ln>
                <a:solidFill>
                  <a:schemeClr val="bg2"/>
                </a:solidFill>
                <a:effectLst/>
                <a:uLnTx/>
                <a:uFillTx/>
                <a:latin typeface="Arial" panose="020B0604020202020204"/>
                <a:ea typeface="宋体" panose="02010600030101010101" pitchFamily="2" charset="-122"/>
              </a:rPr>
              <a:t>思考：结合表格思考中国古代变法和运动呈现出的异同点。</a:t>
            </a:r>
            <a:endParaRPr kumimoji="0" lang="zh-CN" altLang="en-US" sz="2800" b="1" i="0" u="none" strike="noStrike" kern="0" cap="none" spc="0" normalizeH="0" baseline="0" noProof="0" dirty="0" smtClean="0">
              <a:ln>
                <a:noFill/>
              </a:ln>
              <a:solidFill>
                <a:schemeClr val="bg2"/>
              </a:solidFill>
              <a:effectLst/>
              <a:uLnTx/>
              <a:uFillTx/>
              <a:latin typeface="Arial" panose="020B0604020202020204"/>
              <a:ea typeface="宋体" panose="02010600030101010101" pitchFamily="2" charset="-122"/>
            </a:endParaRPr>
          </a:p>
        </p:txBody>
      </p:sp>
      <p:sp>
        <p:nvSpPr>
          <p:cNvPr id="5" name="文本框 9"/>
          <p:cNvSpPr txBox="1">
            <a:spLocks noChangeArrowheads="1"/>
          </p:cNvSpPr>
          <p:nvPr/>
        </p:nvSpPr>
        <p:spPr bwMode="auto">
          <a:xfrm>
            <a:off x="384175" y="3594735"/>
            <a:ext cx="3910965" cy="460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p>
            <a:pPr algn="ctr" fontAlgn="base">
              <a:spcBef>
                <a:spcPct val="0"/>
              </a:spcBef>
              <a:spcAft>
                <a:spcPct val="0"/>
              </a:spcAft>
            </a:pPr>
            <a:r>
              <a:rPr lang="zh-CN" altLang="en-US" sz="2400" b="1" dirty="0" smtClean="0">
                <a:solidFill>
                  <a:srgbClr val="C00000"/>
                </a:solidFill>
                <a:latin typeface="微软雅黑" panose="020B0503020204020204" charset="-122"/>
                <a:ea typeface="微软雅黑" panose="020B0503020204020204" charset="-122"/>
              </a:rPr>
              <a:t>适应新的社会形态的</a:t>
            </a:r>
            <a:r>
              <a:rPr lang="zh-CN" altLang="en-US" sz="2400" b="1" dirty="0" smtClean="0">
                <a:solidFill>
                  <a:srgbClr val="C00000"/>
                </a:solidFill>
                <a:latin typeface="微软雅黑" panose="020B0503020204020204" charset="-122"/>
                <a:ea typeface="微软雅黑" panose="020B0503020204020204" charset="-122"/>
              </a:rPr>
              <a:t>变法</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6" name="文本框 9"/>
          <p:cNvSpPr txBox="1">
            <a:spLocks noChangeArrowheads="1"/>
          </p:cNvSpPr>
          <p:nvPr/>
        </p:nvSpPr>
        <p:spPr bwMode="auto">
          <a:xfrm>
            <a:off x="4400550" y="3618865"/>
            <a:ext cx="3910965" cy="460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p>
            <a:pPr algn="ctr" fontAlgn="base">
              <a:spcBef>
                <a:spcPct val="0"/>
              </a:spcBef>
              <a:spcAft>
                <a:spcPct val="0"/>
              </a:spcAft>
            </a:pPr>
            <a:r>
              <a:rPr lang="zh-CN" altLang="en-US" sz="2400" b="1" dirty="0" smtClean="0">
                <a:solidFill>
                  <a:srgbClr val="C00000"/>
                </a:solidFill>
                <a:latin typeface="微软雅黑" panose="020B0503020204020204" charset="-122"/>
                <a:ea typeface="微软雅黑" panose="020B0503020204020204" charset="-122"/>
              </a:rPr>
              <a:t>少数民族的</a:t>
            </a:r>
            <a:r>
              <a:rPr lang="zh-CN" altLang="en-US" sz="2400" b="1" dirty="0" smtClean="0">
                <a:solidFill>
                  <a:srgbClr val="C00000"/>
                </a:solidFill>
                <a:latin typeface="微软雅黑" panose="020B0503020204020204" charset="-122"/>
                <a:ea typeface="微软雅黑" panose="020B0503020204020204" charset="-122"/>
              </a:rPr>
              <a:t>汉化</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7" name="文本框 9"/>
          <p:cNvSpPr txBox="1">
            <a:spLocks noChangeArrowheads="1"/>
          </p:cNvSpPr>
          <p:nvPr/>
        </p:nvSpPr>
        <p:spPr bwMode="auto">
          <a:xfrm>
            <a:off x="8326120" y="3594735"/>
            <a:ext cx="3910965" cy="460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square">
            <a:spAutoFit/>
          </a:bodyPr>
          <a:p>
            <a:pPr algn="ctr" fontAlgn="base">
              <a:spcBef>
                <a:spcPct val="0"/>
              </a:spcBef>
              <a:spcAft>
                <a:spcPct val="0"/>
              </a:spcAft>
            </a:pPr>
            <a:r>
              <a:rPr lang="zh-CN" altLang="en-US" sz="2400" b="1" dirty="0" smtClean="0">
                <a:solidFill>
                  <a:srgbClr val="C00000"/>
                </a:solidFill>
                <a:latin typeface="微软雅黑" panose="020B0503020204020204" charset="-122"/>
                <a:ea typeface="微软雅黑" panose="020B0503020204020204" charset="-122"/>
              </a:rPr>
              <a:t>封建统治集团内部</a:t>
            </a:r>
            <a:r>
              <a:rPr lang="zh-CN" altLang="en-US" sz="2400" b="1" dirty="0" smtClean="0">
                <a:solidFill>
                  <a:srgbClr val="C00000"/>
                </a:solidFill>
                <a:latin typeface="微软雅黑" panose="020B0503020204020204" charset="-122"/>
                <a:ea typeface="微软雅黑" panose="020B0503020204020204" charset="-122"/>
              </a:rPr>
              <a:t>调整</a:t>
            </a:r>
            <a:endParaRPr lang="zh-CN" altLang="en-US" sz="2400" b="1" dirty="0" smtClean="0">
              <a:solidFill>
                <a:srgbClr val="C00000"/>
              </a:solidFill>
              <a:latin typeface="微软雅黑" panose="020B0503020204020204" charset="-122"/>
              <a:ea typeface="微软雅黑" panose="020B0503020204020204" charset="-122"/>
            </a:endParaRPr>
          </a:p>
        </p:txBody>
      </p:sp>
      <p:sp>
        <p:nvSpPr>
          <p:cNvPr id="4" name="文本框 3"/>
          <p:cNvSpPr txBox="1"/>
          <p:nvPr>
            <p:custDataLst>
              <p:tags r:id="rId2"/>
            </p:custDataLst>
          </p:nvPr>
        </p:nvSpPr>
        <p:spPr>
          <a:xfrm>
            <a:off x="282575" y="4717415"/>
            <a:ext cx="11626850" cy="1124585"/>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nchor="t">
            <a:spAutoFit/>
          </a:bodyPr>
          <a:p>
            <a:pPr lvl="0" algn="l">
              <a:lnSpc>
                <a:spcPct val="120000"/>
              </a:lnSpc>
              <a:buClrTx/>
              <a:buSzTx/>
              <a:buFontTx/>
            </a:pPr>
            <a:r>
              <a:rPr lang="zh-CN" altLang="en-US" sz="2800" b="1">
                <a:latin typeface="黑体" panose="02010609060101010101" pitchFamily="49" charset="-122"/>
                <a:ea typeface="黑体" panose="02010609060101010101" pitchFamily="49" charset="-122"/>
                <a:cs typeface="微软雅黑" panose="020B0503020204020204" charset="-122"/>
                <a:sym typeface="+mn-ea"/>
              </a:rPr>
              <a:t>同：目的是为了国家统一，</a:t>
            </a:r>
            <a:r>
              <a:rPr lang="zh-CN" altLang="en-US" sz="2800" b="1">
                <a:latin typeface="黑体" panose="02010609060101010101" pitchFamily="49" charset="-122"/>
                <a:ea typeface="黑体" panose="02010609060101010101" pitchFamily="49" charset="-122"/>
                <a:cs typeface="微软雅黑" panose="020B0503020204020204" charset="-122"/>
                <a:sym typeface="+mn-ea"/>
              </a:rPr>
              <a:t>富国强兵；</a:t>
            </a:r>
            <a:r>
              <a:rPr lang="zh-CN" altLang="en-US" sz="2800" b="1">
                <a:latin typeface="黑体" panose="02010609060101010101" pitchFamily="49" charset="-122"/>
                <a:ea typeface="黑体" panose="02010609060101010101" pitchFamily="49" charset="-122"/>
                <a:cs typeface="微软雅黑" panose="020B0503020204020204" charset="-122"/>
                <a:sym typeface="+mn-ea"/>
              </a:rPr>
              <a:t>性质。</a:t>
            </a:r>
            <a:endParaRPr lang="zh-CN" altLang="en-US" sz="2800" b="1">
              <a:latin typeface="黑体" panose="02010609060101010101" pitchFamily="49" charset="-122"/>
              <a:ea typeface="黑体" panose="02010609060101010101" pitchFamily="49" charset="-122"/>
              <a:cs typeface="微软雅黑" panose="020B0503020204020204" charset="-122"/>
              <a:sym typeface="+mn-ea"/>
            </a:endParaRPr>
          </a:p>
          <a:p>
            <a:pPr lvl="0" algn="l">
              <a:lnSpc>
                <a:spcPct val="120000"/>
              </a:lnSpc>
              <a:buClrTx/>
              <a:buSzTx/>
              <a:buFontTx/>
            </a:pPr>
            <a:r>
              <a:rPr lang="zh-CN" altLang="en-US" sz="2800" b="1">
                <a:latin typeface="黑体" panose="02010609060101010101" pitchFamily="49" charset="-122"/>
                <a:ea typeface="黑体" panose="02010609060101010101" pitchFamily="49" charset="-122"/>
                <a:cs typeface="微软雅黑" panose="020B0503020204020204" charset="-122"/>
                <a:sym typeface="+mn-ea"/>
              </a:rPr>
              <a:t>异：</a:t>
            </a:r>
            <a:r>
              <a:rPr lang="zh-CN" altLang="en-US" sz="2800" b="1">
                <a:latin typeface="黑体" panose="02010609060101010101" pitchFamily="49" charset="-122"/>
                <a:ea typeface="黑体" panose="02010609060101010101" pitchFamily="49" charset="-122"/>
                <a:cs typeface="微软雅黑" panose="020B0503020204020204" charset="-122"/>
                <a:sym typeface="+mn-ea"/>
              </a:rPr>
              <a:t>背景；改革内容的侧重点；影响程度</a:t>
            </a:r>
            <a:r>
              <a:rPr lang="zh-CN" altLang="en-US" sz="2800" b="1">
                <a:latin typeface="黑体" panose="02010609060101010101" pitchFamily="49" charset="-122"/>
                <a:ea typeface="黑体" panose="02010609060101010101" pitchFamily="49" charset="-122"/>
                <a:cs typeface="微软雅黑" panose="020B0503020204020204" charset="-122"/>
                <a:sym typeface="+mn-ea"/>
              </a:rPr>
              <a:t>不一样。</a:t>
            </a:r>
            <a:endParaRPr lang="zh-CN" altLang="en-US" sz="2800" b="1">
              <a:latin typeface="黑体" panose="02010609060101010101" pitchFamily="49" charset="-122"/>
              <a:ea typeface="黑体" panose="02010609060101010101" pitchFamily="49" charset="-122"/>
              <a:cs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1" grpId="0"/>
      <p:bldP spid="32" grpId="0"/>
      <p:bldP spid="33" grpId="0"/>
      <p:bldP spid="5" grpId="0" bldLvl="0" animBg="1"/>
      <p:bldP spid="6" grpId="0" bldLvl="0" animBg="1"/>
      <p:bldP spid="7"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图 (1)"/>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3" name="矩形 2"/>
          <p:cNvSpPr/>
          <p:nvPr>
            <p:custDataLst>
              <p:tags r:id="rId3"/>
            </p:custDataLst>
          </p:nvPr>
        </p:nvSpPr>
        <p:spPr>
          <a:xfrm>
            <a:off x="-12700" y="0"/>
            <a:ext cx="12204700" cy="6858000"/>
          </a:xfrm>
          <a:prstGeom prst="rect">
            <a:avLst/>
          </a:prstGeom>
          <a:solidFill>
            <a:schemeClr val="tx1">
              <a:lumMod val="95000"/>
              <a:lumOff val="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TextBox 7"/>
          <p:cNvSpPr txBox="1"/>
          <p:nvPr>
            <p:custDataLst>
              <p:tags r:id="rId4"/>
            </p:custDataLst>
          </p:nvPr>
        </p:nvSpPr>
        <p:spPr>
          <a:xfrm>
            <a:off x="3744595" y="1749425"/>
            <a:ext cx="8314690" cy="868680"/>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5400" kern="100" spc="-100">
                <a:latin typeface="微软雅黑" panose="020B0503020204020204" charset="-122"/>
                <a:ea typeface="微软雅黑" panose="020B0503020204020204" charset="-122"/>
                <a:sym typeface="微软雅黑" panose="020B0503020204020204" charset="-122"/>
              </a:rPr>
              <a:t>中国古代的重要变法和改革</a:t>
            </a:r>
            <a:endParaRPr lang="zh-CN" altLang="en-US" sz="5400" kern="100" spc="-100">
              <a:latin typeface="微软雅黑" panose="020B0503020204020204" charset="-122"/>
              <a:ea typeface="微软雅黑" panose="020B0503020204020204" charset="-122"/>
              <a:sym typeface="微软雅黑" panose="020B0503020204020204" charset="-122"/>
            </a:endParaRPr>
          </a:p>
        </p:txBody>
      </p:sp>
      <p:sp>
        <p:nvSpPr>
          <p:cNvPr id="6" name="KSO_Shape"/>
          <p:cNvSpPr>
            <a:spLocks noChangeAspect="1"/>
          </p:cNvSpPr>
          <p:nvPr>
            <p:custDataLst>
              <p:tags r:id="rId5"/>
            </p:custDataLst>
          </p:nvPr>
        </p:nvSpPr>
        <p:spPr bwMode="auto">
          <a:xfrm>
            <a:off x="3927801" y="2981680"/>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7" name="KSO_Shape"/>
          <p:cNvSpPr>
            <a:spLocks noChangeAspect="1"/>
          </p:cNvSpPr>
          <p:nvPr>
            <p:custDataLst>
              <p:tags r:id="rId6"/>
            </p:custDataLst>
          </p:nvPr>
        </p:nvSpPr>
        <p:spPr bwMode="auto">
          <a:xfrm>
            <a:off x="3927801" y="3509749"/>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8" name="TextBox 7"/>
          <p:cNvSpPr txBox="1"/>
          <p:nvPr>
            <p:custDataLst>
              <p:tags r:id="rId7"/>
            </p:custDataLst>
          </p:nvPr>
        </p:nvSpPr>
        <p:spPr>
          <a:xfrm>
            <a:off x="4313507" y="2903543"/>
            <a:ext cx="1590166"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商鞅变法</a:t>
            </a:r>
            <a:endParaRPr lang="zh-CN" altLang="en-US" sz="2400" spc="225">
              <a:latin typeface="微软雅黑" panose="020B0503020204020204" charset="-122"/>
              <a:ea typeface="微软雅黑" panose="020B0503020204020204" charset="-122"/>
            </a:endParaRPr>
          </a:p>
        </p:txBody>
      </p:sp>
      <p:sp>
        <p:nvSpPr>
          <p:cNvPr id="9" name="TextBox 7"/>
          <p:cNvSpPr txBox="1"/>
          <p:nvPr>
            <p:custDataLst>
              <p:tags r:id="rId8"/>
            </p:custDataLst>
          </p:nvPr>
        </p:nvSpPr>
        <p:spPr>
          <a:xfrm>
            <a:off x="4313555" y="3431540"/>
            <a:ext cx="2365375"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孝文帝改革</a:t>
            </a:r>
            <a:endParaRPr lang="zh-CN" altLang="en-US" sz="2400" spc="225">
              <a:latin typeface="微软雅黑" panose="020B0503020204020204" charset="-122"/>
              <a:ea typeface="微软雅黑" panose="020B0503020204020204" charset="-122"/>
            </a:endParaRPr>
          </a:p>
        </p:txBody>
      </p:sp>
      <p:cxnSp>
        <p:nvCxnSpPr>
          <p:cNvPr id="10" name="直接连接符 9"/>
          <p:cNvCxnSpPr/>
          <p:nvPr>
            <p:custDataLst>
              <p:tags r:id="rId9"/>
            </p:custDataLst>
          </p:nvPr>
        </p:nvCxnSpPr>
        <p:spPr>
          <a:xfrm flipV="1">
            <a:off x="3744686" y="2750190"/>
            <a:ext cx="8045450" cy="107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KSO_Shape"/>
          <p:cNvSpPr>
            <a:spLocks noChangeAspect="1"/>
          </p:cNvSpPr>
          <p:nvPr>
            <p:custDataLst>
              <p:tags r:id="rId10"/>
            </p:custDataLst>
          </p:nvPr>
        </p:nvSpPr>
        <p:spPr bwMode="auto">
          <a:xfrm>
            <a:off x="3927801" y="4094489"/>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12" name="TextBox 7"/>
          <p:cNvSpPr txBox="1"/>
          <p:nvPr>
            <p:custDataLst>
              <p:tags r:id="rId11"/>
            </p:custDataLst>
          </p:nvPr>
        </p:nvSpPr>
        <p:spPr>
          <a:xfrm>
            <a:off x="4313555" y="4016375"/>
            <a:ext cx="2365375"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王安石变法</a:t>
            </a:r>
            <a:endParaRPr lang="zh-CN" altLang="en-US" sz="2400" spc="225">
              <a:latin typeface="微软雅黑" panose="020B0503020204020204" charset="-122"/>
              <a:ea typeface="微软雅黑" panose="020B0503020204020204" charset="-122"/>
            </a:endParaRPr>
          </a:p>
        </p:txBody>
      </p:sp>
      <p:sp>
        <p:nvSpPr>
          <p:cNvPr id="18" name="文本框 17"/>
          <p:cNvSpPr txBox="1"/>
          <p:nvPr>
            <p:custDataLst>
              <p:tags r:id="rId12"/>
            </p:custDataLst>
          </p:nvPr>
        </p:nvSpPr>
        <p:spPr>
          <a:xfrm>
            <a:off x="822325" y="1269365"/>
            <a:ext cx="2670810" cy="3153410"/>
          </a:xfrm>
          <a:prstGeom prst="rect">
            <a:avLst/>
          </a:prstGeom>
          <a:noFill/>
        </p:spPr>
        <p:txBody>
          <a:bodyPr wrap="square" rtlCol="0">
            <a:spAutoFit/>
          </a:bodyPr>
          <a:lstStyle/>
          <a:p>
            <a:r>
              <a:rPr lang="zh-CN" altLang="en-US" sz="19900" b="1">
                <a:solidFill>
                  <a:srgbClr val="FFC000"/>
                </a:solidFill>
              </a:rPr>
              <a:t>壹</a:t>
            </a:r>
            <a:endParaRPr lang="zh-CN" altLang="en-US" sz="19900" b="1">
              <a:solidFill>
                <a:srgbClr val="FFC000"/>
              </a:solidFill>
            </a:endParaRPr>
          </a:p>
        </p:txBody>
      </p:sp>
      <p:sp>
        <p:nvSpPr>
          <p:cNvPr id="4" name="KSO_Shape"/>
          <p:cNvSpPr>
            <a:spLocks noChangeAspect="1"/>
          </p:cNvSpPr>
          <p:nvPr>
            <p:custDataLst>
              <p:tags r:id="rId13"/>
            </p:custDataLst>
          </p:nvPr>
        </p:nvSpPr>
        <p:spPr bwMode="auto">
          <a:xfrm>
            <a:off x="3921451" y="4587249"/>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13" name="TextBox 7"/>
          <p:cNvSpPr txBox="1"/>
          <p:nvPr>
            <p:custDataLst>
              <p:tags r:id="rId14"/>
            </p:custDataLst>
          </p:nvPr>
        </p:nvSpPr>
        <p:spPr>
          <a:xfrm>
            <a:off x="4307205" y="4509135"/>
            <a:ext cx="2365375"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张居正改革</a:t>
            </a:r>
            <a:endParaRPr lang="zh-CN" altLang="en-US" sz="2400" spc="225">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2099"/>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2599"/>
                            </p:stCondLst>
                            <p:childTnLst>
                              <p:par>
                                <p:cTn id="16" presetID="2" presetClass="entr" presetSubtype="6" decel="5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1+#ppt_w/2"/>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6" decel="5000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750" fill="hold"/>
                                        <p:tgtEl>
                                          <p:spTgt spid="7"/>
                                        </p:tgtEl>
                                        <p:attrNameLst>
                                          <p:attrName>ppt_x</p:attrName>
                                        </p:attrNameLst>
                                      </p:cBhvr>
                                      <p:tavLst>
                                        <p:tav tm="0">
                                          <p:val>
                                            <p:strVal val="1+#ppt_w/2"/>
                                          </p:val>
                                        </p:tav>
                                        <p:tav tm="100000">
                                          <p:val>
                                            <p:strVal val="#ppt_x"/>
                                          </p:val>
                                        </p:tav>
                                      </p:tavLst>
                                    </p:anim>
                                    <p:anim calcmode="lin" valueType="num">
                                      <p:cBhvr additive="base">
                                        <p:cTn id="23" dur="7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3599"/>
                            </p:stCondLst>
                            <p:childTnLst>
                              <p:par>
                                <p:cTn id="25" presetID="2" presetClass="entr" presetSubtype="6" decel="5000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1+#ppt_w/2"/>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4599"/>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par>
                          <p:cTn id="39" fill="hold">
                            <p:stCondLst>
                              <p:cond delay="5099"/>
                            </p:stCondLst>
                            <p:childTnLst>
                              <p:par>
                                <p:cTn id="40" presetID="2" presetClass="entr" presetSubtype="6" decel="5000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750" fill="hold"/>
                                        <p:tgtEl>
                                          <p:spTgt spid="4"/>
                                        </p:tgtEl>
                                        <p:attrNameLst>
                                          <p:attrName>ppt_x</p:attrName>
                                        </p:attrNameLst>
                                      </p:cBhvr>
                                      <p:tavLst>
                                        <p:tav tm="0">
                                          <p:val>
                                            <p:strVal val="1+#ppt_w/2"/>
                                          </p:val>
                                        </p:tav>
                                        <p:tav tm="100000">
                                          <p:val>
                                            <p:strVal val="#ppt_x"/>
                                          </p:val>
                                        </p:tav>
                                      </p:tavLst>
                                    </p:anim>
                                    <p:anim calcmode="lin" valueType="num">
                                      <p:cBhvr additive="base">
                                        <p:cTn id="43" dur="750" fill="hold"/>
                                        <p:tgtEl>
                                          <p:spTgt spid="4"/>
                                        </p:tgtEl>
                                        <p:attrNameLst>
                                          <p:attrName>ppt_y</p:attrName>
                                        </p:attrNameLst>
                                      </p:cBhvr>
                                      <p:tavLst>
                                        <p:tav tm="0">
                                          <p:val>
                                            <p:strVal val="1+#ppt_h/2"/>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bldLvl="0" animBg="1"/>
      <p:bldP spid="8" grpId="0"/>
      <p:bldP spid="9" grpId="0"/>
      <p:bldP spid="11" grpId="0" bldLvl="0" animBg="1"/>
      <p:bldP spid="12" grpId="0"/>
      <p:bldP spid="4" grpId="0" bldLvl="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1"/>
          <p:cNvSpPr txBox="1"/>
          <p:nvPr>
            <p:custDataLst>
              <p:tags r:id="rId1"/>
            </p:custDataLst>
          </p:nvPr>
        </p:nvSpPr>
        <p:spPr>
          <a:xfrm>
            <a:off x="485775" y="743585"/>
            <a:ext cx="11112500" cy="1198880"/>
          </a:xfrm>
          <a:prstGeom prst="rect">
            <a:avLst/>
          </a:prstGeom>
          <a:noFill/>
        </p:spPr>
        <p:txBody>
          <a:bodyPr wrap="square" rtlCol="0">
            <a:spAutoFit/>
          </a:bodyPr>
          <a:lstStyle>
            <a:defPPr>
              <a:defRPr lang="zh-CN"/>
            </a:defPPr>
            <a:lvl1pPr algn="just">
              <a:defRPr sz="2800">
                <a:latin typeface="黑体" panose="02010609060101010101" pitchFamily="49" charset="-122"/>
                <a:ea typeface="黑体" panose="02010609060101010101" pitchFamily="49" charset="-122"/>
              </a:defRPr>
            </a:lvl1pPr>
          </a:lstStyle>
          <a:p>
            <a:pPr>
              <a:lnSpc>
                <a:spcPct val="150000"/>
              </a:lnSpc>
            </a:pPr>
            <a:r>
              <a:rPr lang="zh-CN" altLang="en-US" sz="2400" b="1"/>
              <a:t>整体比较四场古代改革，思考改革或者变法成功的共同原因有哪些？改革不彻底的原因又有哪些？</a:t>
            </a:r>
            <a:endParaRPr lang="zh-CN" altLang="en-US" sz="2400" b="1"/>
          </a:p>
        </p:txBody>
      </p:sp>
      <p:sp>
        <p:nvSpPr>
          <p:cNvPr id="4" name="Object 902"/>
          <p:cNvSpPr txBox="1"/>
          <p:nvPr>
            <p:custDataLst>
              <p:tags r:id="rId2"/>
            </p:custDataLst>
          </p:nvPr>
        </p:nvSpPr>
        <p:spPr>
          <a:xfrm>
            <a:off x="894715" y="2320925"/>
            <a:ext cx="5074920" cy="1951990"/>
          </a:xfrm>
          <a:prstGeom prst="rect">
            <a:avLst/>
          </a:prstGeom>
          <a:noFill/>
        </p:spPr>
        <p:txBody>
          <a:bodyPr wrap="square" rtlCol="0">
            <a:noAutofit/>
          </a:bodyPr>
          <a:lstStyle>
            <a:defPPr>
              <a:defRPr lang="zh-CN"/>
            </a:defPPr>
            <a:lvl1pPr>
              <a:defRPr sz="2800">
                <a:solidFill>
                  <a:srgbClr val="C00000"/>
                </a:solidFill>
                <a:latin typeface="华文新魏" panose="02010800040101010101" pitchFamily="2" charset="-122"/>
                <a:ea typeface="华文新魏" panose="02010800040101010101" pitchFamily="2" charset="-122"/>
              </a:defRPr>
            </a:lvl1pPr>
          </a:lstStyle>
          <a:p>
            <a:r>
              <a:rPr lang="zh-CN" altLang="en-US" b="1"/>
              <a:t>共同原因：</a:t>
            </a:r>
            <a:endParaRPr lang="en-US" altLang="zh-CN" b="1"/>
          </a:p>
          <a:p>
            <a:r>
              <a:rPr lang="en-US" altLang="zh-CN" b="1"/>
              <a:t>1.</a:t>
            </a:r>
            <a:r>
              <a:rPr lang="zh-CN" altLang="en-US" b="1"/>
              <a:t>顺应了历史发展潮流;</a:t>
            </a:r>
            <a:endParaRPr lang="zh-CN" altLang="en-US" b="1"/>
          </a:p>
          <a:p>
            <a:r>
              <a:rPr lang="en-US" altLang="zh-CN" b="1"/>
              <a:t>2.</a:t>
            </a:r>
            <a:r>
              <a:rPr lang="zh-CN" altLang="en-US" b="1"/>
              <a:t>制定了切实可行的改革措施;</a:t>
            </a:r>
            <a:endParaRPr lang="zh-CN" altLang="en-US" b="1"/>
          </a:p>
          <a:p>
            <a:r>
              <a:rPr lang="en-US" altLang="zh-CN" b="1"/>
              <a:t>3.</a:t>
            </a:r>
            <a:r>
              <a:rPr lang="zh-CN" altLang="en-US" b="1"/>
              <a:t>改革者具有坚强的意志。</a:t>
            </a:r>
            <a:endParaRPr lang="zh-CN" altLang="en-US" b="1"/>
          </a:p>
        </p:txBody>
      </p:sp>
      <p:sp>
        <p:nvSpPr>
          <p:cNvPr id="5" name="矩形 4"/>
          <p:cNvSpPr/>
          <p:nvPr>
            <p:custDataLst>
              <p:tags r:id="rId3"/>
            </p:custDataLst>
          </p:nvPr>
        </p:nvSpPr>
        <p:spPr>
          <a:xfrm>
            <a:off x="953135" y="4651375"/>
            <a:ext cx="4817745" cy="1497965"/>
          </a:xfrm>
          <a:prstGeom prst="rect">
            <a:avLst/>
          </a:prstGeom>
          <a:noFill/>
        </p:spPr>
        <p:txBody>
          <a:bodyPr wrap="square" rtlCol="0">
            <a:noAutofit/>
          </a:bodyPr>
          <a:lstStyle/>
          <a:p>
            <a:r>
              <a:rPr lang="zh-CN" altLang="en-US" sz="2800" b="1">
                <a:solidFill>
                  <a:srgbClr val="C00000"/>
                </a:solidFill>
                <a:latin typeface="华文新魏" panose="02010800040101010101" pitchFamily="2" charset="-122"/>
                <a:ea typeface="华文新魏" panose="02010800040101010101" pitchFamily="2" charset="-122"/>
              </a:rPr>
              <a:t>改革不彻底的原因：</a:t>
            </a:r>
            <a:endParaRPr lang="en-US" altLang="zh-CN" sz="2800" b="1">
              <a:solidFill>
                <a:srgbClr val="C00000"/>
              </a:solidFill>
              <a:latin typeface="华文新魏" panose="02010800040101010101" pitchFamily="2" charset="-122"/>
              <a:ea typeface="华文新魏" panose="02010800040101010101" pitchFamily="2" charset="-122"/>
            </a:endParaRPr>
          </a:p>
          <a:p>
            <a:r>
              <a:rPr lang="en-US" altLang="zh-CN" sz="2800" b="1">
                <a:solidFill>
                  <a:srgbClr val="C00000"/>
                </a:solidFill>
                <a:latin typeface="华文新魏" panose="02010800040101010101" pitchFamily="2" charset="-122"/>
                <a:ea typeface="华文新魏" panose="02010800040101010101" pitchFamily="2" charset="-122"/>
              </a:rPr>
              <a:t>1.</a:t>
            </a:r>
            <a:r>
              <a:rPr lang="zh-CN" altLang="en-US" sz="2800" b="1">
                <a:solidFill>
                  <a:srgbClr val="C00000"/>
                </a:solidFill>
                <a:latin typeface="华文新魏" panose="02010800040101010101" pitchFamily="2" charset="-122"/>
                <a:ea typeface="华文新魏" panose="02010800040101010101" pitchFamily="2" charset="-122"/>
              </a:rPr>
              <a:t>改革触动了旧势力的利益</a:t>
            </a:r>
            <a:r>
              <a:rPr lang="en-US" altLang="zh-CN" sz="2800" b="1">
                <a:solidFill>
                  <a:srgbClr val="C00000"/>
                </a:solidFill>
                <a:latin typeface="华文新魏" panose="02010800040101010101" pitchFamily="2" charset="-122"/>
                <a:ea typeface="华文新魏" panose="02010800040101010101" pitchFamily="2" charset="-122"/>
              </a:rPr>
              <a:t>;</a:t>
            </a:r>
            <a:endParaRPr lang="en-US" altLang="zh-CN" sz="2800" b="1">
              <a:solidFill>
                <a:srgbClr val="C00000"/>
              </a:solidFill>
              <a:latin typeface="华文新魏" panose="02010800040101010101" pitchFamily="2" charset="-122"/>
              <a:ea typeface="华文新魏" panose="02010800040101010101" pitchFamily="2" charset="-122"/>
            </a:endParaRPr>
          </a:p>
          <a:p>
            <a:r>
              <a:rPr lang="en-US" altLang="zh-CN" sz="2800" b="1">
                <a:solidFill>
                  <a:srgbClr val="C00000"/>
                </a:solidFill>
                <a:latin typeface="华文新魏" panose="02010800040101010101" pitchFamily="2" charset="-122"/>
                <a:ea typeface="华文新魏" panose="02010800040101010101" pitchFamily="2" charset="-122"/>
              </a:rPr>
              <a:t>2.</a:t>
            </a:r>
            <a:r>
              <a:rPr lang="zh-CN" altLang="en-US" sz="2800" b="1">
                <a:solidFill>
                  <a:srgbClr val="C00000"/>
                </a:solidFill>
                <a:latin typeface="华文新魏" panose="02010800040101010101" pitchFamily="2" charset="-122"/>
                <a:ea typeface="华文新魏" panose="02010800040101010101" pitchFamily="2" charset="-122"/>
              </a:rPr>
              <a:t>用人不当或操之过急。</a:t>
            </a:r>
            <a:endParaRPr lang="zh-CN" altLang="en-US" sz="2800" b="1">
              <a:solidFill>
                <a:srgbClr val="C00000"/>
              </a:solidFill>
              <a:latin typeface="华文新魏" panose="02010800040101010101" pitchFamily="2" charset="-122"/>
              <a:ea typeface="华文新魏" panose="02010800040101010101" pitchFamily="2" charset="-122"/>
            </a:endParaRPr>
          </a:p>
        </p:txBody>
      </p:sp>
      <p:pic>
        <p:nvPicPr>
          <p:cNvPr id="10" name="图片 9"/>
          <p:cNvPicPr>
            <a:picLocks noChangeAspect="1"/>
          </p:cNvPicPr>
          <p:nvPr>
            <p:custDataLst>
              <p:tags r:id="rId4"/>
            </p:custDataLst>
          </p:nvPr>
        </p:nvPicPr>
        <p:blipFill>
          <a:blip r:embed="rId5">
            <a:duotone>
              <a:prstClr val="black"/>
              <a:srgbClr val="D9C3A5">
                <a:tint val="50000"/>
                <a:satMod val="180000"/>
              </a:srgbClr>
            </a:duotone>
          </a:blip>
          <a:stretch>
            <a:fillRect/>
          </a:stretch>
        </p:blipFill>
        <p:spPr>
          <a:xfrm>
            <a:off x="5969635" y="1394460"/>
            <a:ext cx="5340350" cy="5207635"/>
          </a:xfrm>
          <a:prstGeom prst="rect">
            <a:avLst/>
          </a:prstGeom>
        </p:spPr>
      </p:pic>
      <p:grpSp>
        <p:nvGrpSpPr>
          <p:cNvPr id="11" name="组合 10"/>
          <p:cNvGrpSpPr/>
          <p:nvPr>
            <p:custDataLst>
              <p:tags r:id="rId6"/>
            </p:custDataLst>
          </p:nvPr>
        </p:nvGrpSpPr>
        <p:grpSpPr>
          <a:xfrm>
            <a:off x="0" y="10130"/>
            <a:ext cx="11729720" cy="638175"/>
            <a:chOff x="26" y="122"/>
            <a:chExt cx="18472" cy="1005"/>
          </a:xfrm>
        </p:grpSpPr>
        <p:grpSp>
          <p:nvGrpSpPr>
            <p:cNvPr id="12" name="组合 11"/>
            <p:cNvGrpSpPr/>
            <p:nvPr>
              <p:custDataLst>
                <p:tags r:id="rId7"/>
              </p:custDataLst>
            </p:nvPr>
          </p:nvGrpSpPr>
          <p:grpSpPr>
            <a:xfrm>
              <a:off x="5005" y="877"/>
              <a:ext cx="13493" cy="250"/>
              <a:chOff x="5005" y="877"/>
              <a:chExt cx="13493" cy="250"/>
            </a:xfrm>
          </p:grpSpPr>
          <p:cxnSp>
            <p:nvCxnSpPr>
              <p:cNvPr id="18" name="直接连接符 17"/>
              <p:cNvCxnSpPr/>
              <p:nvPr>
                <p:custDataLst>
                  <p:tags r:id="rId8"/>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9"/>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10"/>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472309f79052982261c61095d8ca7bcb0b46d4ea"/>
          <p:cNvPicPr>
            <a:picLocks noChangeAspect="1"/>
          </p:cNvPicPr>
          <p:nvPr>
            <p:custDataLst>
              <p:tags r:id="rId1"/>
            </p:custDataLst>
          </p:nvPr>
        </p:nvPicPr>
        <p:blipFill>
          <a:blip r:embed="rId2"/>
          <a:srcRect t="7512" b="6915"/>
          <a:stretch>
            <a:fillRect/>
          </a:stretch>
        </p:blipFill>
        <p:spPr>
          <a:xfrm>
            <a:off x="0" y="-32385"/>
            <a:ext cx="12192000" cy="6922770"/>
          </a:xfrm>
          <a:prstGeom prst="rect">
            <a:avLst/>
          </a:prstGeom>
        </p:spPr>
      </p:pic>
      <p:sp>
        <p:nvSpPr>
          <p:cNvPr id="2" name="矩形 1"/>
          <p:cNvSpPr/>
          <p:nvPr>
            <p:custDataLst>
              <p:tags r:id="rId3"/>
            </p:custDataLst>
          </p:nvPr>
        </p:nvSpPr>
        <p:spPr>
          <a:xfrm>
            <a:off x="0" y="0"/>
            <a:ext cx="12192000" cy="6857365"/>
          </a:xfrm>
          <a:prstGeom prst="rect">
            <a:avLst/>
          </a:prstGeom>
          <a:solidFill>
            <a:srgbClr val="27272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ct val="0"/>
              </a:spcBef>
              <a:spcAft>
                <a:spcPct val="0"/>
              </a:spcAft>
              <a:defRPr/>
            </a:pPr>
            <a:r>
              <a:rPr lang="zh-CN" altLang="zh-CN" smtClean="0">
                <a:cs typeface="+mn-ea"/>
                <a:sym typeface="+mn-lt"/>
              </a:rPr>
              <a:t> </a:t>
            </a:r>
            <a:endParaRPr kumimoji="0" lang="zh-CN" altLang="en-US">
              <a:cs typeface="+mn-ea"/>
              <a:sym typeface="+mn-lt"/>
            </a:endParaRPr>
          </a:p>
        </p:txBody>
      </p:sp>
      <p:sp>
        <p:nvSpPr>
          <p:cNvPr id="13" name="TextBox 7"/>
          <p:cNvSpPr txBox="1"/>
          <p:nvPr>
            <p:custDataLst>
              <p:tags r:id="rId4"/>
            </p:custDataLst>
          </p:nvPr>
        </p:nvSpPr>
        <p:spPr>
          <a:xfrm>
            <a:off x="3694430" y="1680845"/>
            <a:ext cx="7895590" cy="105346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6600" kern="100" spc="-100">
                <a:latin typeface="微软雅黑" panose="020B0503020204020204" charset="-122"/>
                <a:ea typeface="微软雅黑" panose="020B0503020204020204" charset="-122"/>
                <a:sym typeface="微软雅黑" panose="020B0503020204020204" charset="-122"/>
              </a:rPr>
              <a:t>中国近代的改革探索</a:t>
            </a:r>
            <a:endParaRPr lang="zh-CN" altLang="zh-CN" sz="6600" kern="100" spc="-100">
              <a:latin typeface="微软雅黑" panose="020B0503020204020204" charset="-122"/>
              <a:ea typeface="微软雅黑" panose="020B0503020204020204" charset="-122"/>
            </a:endParaRPr>
          </a:p>
        </p:txBody>
      </p:sp>
      <p:sp>
        <p:nvSpPr>
          <p:cNvPr id="3" name="KSO_Shape"/>
          <p:cNvSpPr>
            <a:spLocks noChangeAspect="1"/>
          </p:cNvSpPr>
          <p:nvPr>
            <p:custDataLst>
              <p:tags r:id="rId5"/>
            </p:custDataLst>
          </p:nvPr>
        </p:nvSpPr>
        <p:spPr bwMode="auto">
          <a:xfrm>
            <a:off x="3927801" y="2981680"/>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15" name="KSO_Shape"/>
          <p:cNvSpPr>
            <a:spLocks noChangeAspect="1"/>
          </p:cNvSpPr>
          <p:nvPr>
            <p:custDataLst>
              <p:tags r:id="rId6"/>
            </p:custDataLst>
          </p:nvPr>
        </p:nvSpPr>
        <p:spPr bwMode="auto">
          <a:xfrm>
            <a:off x="3927801" y="3570003"/>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11" name="TextBox 7"/>
          <p:cNvSpPr txBox="1"/>
          <p:nvPr>
            <p:custDataLst>
              <p:tags r:id="rId7"/>
            </p:custDataLst>
          </p:nvPr>
        </p:nvSpPr>
        <p:spPr>
          <a:xfrm>
            <a:off x="4291848" y="2903543"/>
            <a:ext cx="1804152"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戊戌变法</a:t>
            </a:r>
            <a:endParaRPr lang="zh-CN" altLang="en-US" sz="2400" spc="225">
              <a:latin typeface="微软雅黑" panose="020B0503020204020204" charset="-122"/>
              <a:ea typeface="微软雅黑" panose="020B0503020204020204" charset="-122"/>
            </a:endParaRPr>
          </a:p>
        </p:txBody>
      </p:sp>
      <p:sp>
        <p:nvSpPr>
          <p:cNvPr id="27" name="TextBox 7"/>
          <p:cNvSpPr txBox="1"/>
          <p:nvPr>
            <p:custDataLst>
              <p:tags r:id="rId8"/>
            </p:custDataLst>
          </p:nvPr>
        </p:nvSpPr>
        <p:spPr>
          <a:xfrm>
            <a:off x="4318145" y="3491866"/>
            <a:ext cx="2014416"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清末新政</a:t>
            </a:r>
            <a:endParaRPr lang="zh-CN" altLang="en-US" sz="2400" spc="225">
              <a:latin typeface="微软雅黑" panose="020B0503020204020204" charset="-122"/>
              <a:ea typeface="微软雅黑" panose="020B0503020204020204" charset="-122"/>
            </a:endParaRPr>
          </a:p>
        </p:txBody>
      </p:sp>
      <p:cxnSp>
        <p:nvCxnSpPr>
          <p:cNvPr id="29" name="直接连接符 28"/>
          <p:cNvCxnSpPr/>
          <p:nvPr>
            <p:custDataLst>
              <p:tags r:id="rId9"/>
            </p:custDataLst>
          </p:nvPr>
        </p:nvCxnSpPr>
        <p:spPr>
          <a:xfrm>
            <a:off x="3744686" y="2760985"/>
            <a:ext cx="7329805" cy="184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KSO_Shape"/>
          <p:cNvSpPr>
            <a:spLocks noChangeAspect="1"/>
          </p:cNvSpPr>
          <p:nvPr>
            <p:custDataLst>
              <p:tags r:id="rId10"/>
            </p:custDataLst>
          </p:nvPr>
        </p:nvSpPr>
        <p:spPr bwMode="auto">
          <a:xfrm>
            <a:off x="3927801" y="4236463"/>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18" name="TextBox 7"/>
          <p:cNvSpPr txBox="1"/>
          <p:nvPr>
            <p:custDataLst>
              <p:tags r:id="rId11"/>
            </p:custDataLst>
          </p:nvPr>
        </p:nvSpPr>
        <p:spPr>
          <a:xfrm>
            <a:off x="4318144" y="4158326"/>
            <a:ext cx="2103127"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民国改革</a:t>
            </a:r>
            <a:endParaRPr lang="zh-CN" altLang="en-US" sz="2400" spc="225">
              <a:latin typeface="微软雅黑" panose="020B0503020204020204" charset="-122"/>
              <a:ea typeface="微软雅黑" panose="020B0503020204020204" charset="-122"/>
            </a:endParaRPr>
          </a:p>
        </p:txBody>
      </p:sp>
      <p:sp>
        <p:nvSpPr>
          <p:cNvPr id="20" name="文本框 19"/>
          <p:cNvSpPr txBox="1"/>
          <p:nvPr>
            <p:custDataLst>
              <p:tags r:id="rId12"/>
            </p:custDataLst>
          </p:nvPr>
        </p:nvSpPr>
        <p:spPr>
          <a:xfrm>
            <a:off x="954653" y="1158026"/>
            <a:ext cx="2924175" cy="3154710"/>
          </a:xfrm>
          <a:prstGeom prst="rect">
            <a:avLst/>
          </a:prstGeom>
          <a:noFill/>
        </p:spPr>
        <p:txBody>
          <a:bodyPr wrap="square" rtlCol="0">
            <a:spAutoFit/>
          </a:bodyPr>
          <a:lstStyle/>
          <a:p>
            <a:r>
              <a:rPr lang="zh-CN" altLang="en-US" sz="19900" b="1">
                <a:solidFill>
                  <a:srgbClr val="FFC000"/>
                </a:solidFill>
              </a:rPr>
              <a:t>贰</a:t>
            </a:r>
            <a:endParaRPr lang="zh-CN" altLang="en-US" sz="19900" b="1">
              <a:solidFill>
                <a:srgbClr val="FFC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500" autoRev="1" fill="hold">
                                          <p:stCondLst>
                                            <p:cond delay="0"/>
                                          </p:stCondLst>
                                        </p:cTn>
                                        <p:tgtEl>
                                          <p:spTgt spid="13"/>
                                        </p:tgtEl>
                                        <p:attrNameLst>
                                          <p:attrName>ppt_w</p:attrName>
                                        </p:attrNameLst>
                                      </p:cBhvr>
                                    </p:anim>
                                    <p:anim by="(#ppt_w*0.50)" calcmode="lin" valueType="num">
                                      <p:cBhvr>
                                        <p:cTn id="8" dur="500" decel="50000" autoRev="1" fill="hold">
                                          <p:stCondLst>
                                            <p:cond delay="0"/>
                                          </p:stCondLst>
                                        </p:cTn>
                                        <p:tgtEl>
                                          <p:spTgt spid="13"/>
                                        </p:tgtEl>
                                        <p:attrNameLst>
                                          <p:attrName>ppt_x</p:attrName>
                                        </p:attrNameLst>
                                      </p:cBhvr>
                                    </p:anim>
                                    <p:anim from="(-#ppt_h/2)" to="(#ppt_y)" calcmode="lin" valueType="num">
                                      <p:cBhvr>
                                        <p:cTn id="9" dur="1000" fill="hold">
                                          <p:stCondLst>
                                            <p:cond delay="0"/>
                                          </p:stCondLst>
                                        </p:cTn>
                                        <p:tgtEl>
                                          <p:spTgt spid="13"/>
                                        </p:tgtEl>
                                        <p:attrNameLst>
                                          <p:attrName>ppt_y</p:attrName>
                                        </p:attrNameLst>
                                      </p:cBhvr>
                                    </p:anim>
                                    <p:animRot by="21600000">
                                      <p:cBhvr>
                                        <p:cTn id="10" dur="1000" fill="hold">
                                          <p:stCondLst>
                                            <p:cond delay="0"/>
                                          </p:stCondLst>
                                        </p:cTn>
                                        <p:tgtEl>
                                          <p:spTgt spid="13"/>
                                        </p:tgtEl>
                                        <p:attrNameLst>
                                          <p:attrName>r</p:attrName>
                                        </p:attrNameLst>
                                      </p:cBhvr>
                                    </p:animRot>
                                  </p:childTnLst>
                                </p:cTn>
                              </p:par>
                            </p:childTnLst>
                          </p:cTn>
                        </p:par>
                        <p:par>
                          <p:cTn id="11" fill="hold">
                            <p:stCondLst>
                              <p:cond delay="1799"/>
                            </p:stCondLst>
                            <p:childTnLst>
                              <p:par>
                                <p:cTn id="12" presetID="2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par>
                          <p:cTn id="15" fill="hold">
                            <p:stCondLst>
                              <p:cond delay="2299"/>
                            </p:stCondLst>
                            <p:childTnLst>
                              <p:par>
                                <p:cTn id="16" presetID="2" presetClass="entr" presetSubtype="6" decel="5000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750" fill="hold"/>
                                        <p:tgtEl>
                                          <p:spTgt spid="3"/>
                                        </p:tgtEl>
                                        <p:attrNameLst>
                                          <p:attrName>ppt_x</p:attrName>
                                        </p:attrNameLst>
                                      </p:cBhvr>
                                      <p:tavLst>
                                        <p:tav tm="0">
                                          <p:val>
                                            <p:strVal val="1+#ppt_w/2"/>
                                          </p:val>
                                        </p:tav>
                                        <p:tav tm="100000">
                                          <p:val>
                                            <p:strVal val="#ppt_x"/>
                                          </p:val>
                                        </p:tav>
                                      </p:tavLst>
                                    </p:anim>
                                    <p:anim calcmode="lin" valueType="num">
                                      <p:cBhvr additive="base">
                                        <p:cTn id="19" dur="75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6" decel="50000" fill="hold" grpId="0" nodeType="withEffect">
                                  <p:stCondLst>
                                    <p:cond delay="25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750" fill="hold"/>
                                        <p:tgtEl>
                                          <p:spTgt spid="15"/>
                                        </p:tgtEl>
                                        <p:attrNameLst>
                                          <p:attrName>ppt_x</p:attrName>
                                        </p:attrNameLst>
                                      </p:cBhvr>
                                      <p:tavLst>
                                        <p:tav tm="0">
                                          <p:val>
                                            <p:strVal val="1+#ppt_w/2"/>
                                          </p:val>
                                        </p:tav>
                                        <p:tav tm="100000">
                                          <p:val>
                                            <p:strVal val="#ppt_x"/>
                                          </p:val>
                                        </p:tav>
                                      </p:tavLst>
                                    </p:anim>
                                    <p:anim calcmode="lin" valueType="num">
                                      <p:cBhvr additive="base">
                                        <p:cTn id="23" dur="75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3299"/>
                            </p:stCondLst>
                            <p:childTnLst>
                              <p:par>
                                <p:cTn id="25" presetID="2" presetClass="entr" presetSubtype="6" decel="5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childTnLst>
                          </p:cTn>
                        </p:par>
                        <p:par>
                          <p:cTn id="29" fill="hold">
                            <p:stCondLst>
                              <p:cond delay="4299"/>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bldLvl="0" animBg="1"/>
      <p:bldP spid="15" grpId="0" bldLvl="0" animBg="1"/>
      <p:bldP spid="11" grpId="0"/>
      <p:bldP spid="27" grpId="0"/>
      <p:bldP spid="16" grpId="0" bldLvl="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custDataLst>
              <p:tags r:id="rId1"/>
            </p:custDataLst>
          </p:nvPr>
        </p:nvSpPr>
        <p:spPr>
          <a:xfrm>
            <a:off x="101122" y="751910"/>
            <a:ext cx="5437505" cy="521970"/>
          </a:xfrm>
          <a:prstGeom prst="rect">
            <a:avLst/>
          </a:prstGeom>
        </p:spPr>
        <p:txBody>
          <a:bodyPr wrap="none">
            <a:spAutoFit/>
          </a:bodyPr>
          <a:p>
            <a:pPr algn="l"/>
            <a:r>
              <a:rPr lang="en-US" altLang="zh-CN" sz="2800" b="1" smtClean="0">
                <a:latin typeface="微软雅黑" panose="020B0503020204020204" charset="-122"/>
                <a:ea typeface="微软雅黑" panose="020B0503020204020204" charset="-122"/>
                <a:cs typeface="微软雅黑" panose="020B0503020204020204" charset="-122"/>
              </a:rPr>
              <a:t>1</a:t>
            </a:r>
            <a:r>
              <a:rPr lang="zh-CN" altLang="en-US" sz="2800" b="1" smtClean="0">
                <a:latin typeface="微软雅黑" panose="020B0503020204020204" charset="-122"/>
                <a:ea typeface="微软雅黑" panose="020B0503020204020204" charset="-122"/>
                <a:cs typeface="微软雅黑" panose="020B0503020204020204" charset="-122"/>
              </a:rPr>
              <a:t>、</a:t>
            </a:r>
            <a:r>
              <a:rPr sz="2800" b="1" smtClean="0">
                <a:latin typeface="微软雅黑" panose="020B0503020204020204" charset="-122"/>
                <a:ea typeface="微软雅黑" panose="020B0503020204020204" charset="-122"/>
                <a:cs typeface="微软雅黑" panose="020B0503020204020204" charset="-122"/>
              </a:rPr>
              <a:t>资产阶级维新派——戊戌变法</a:t>
            </a:r>
            <a:endParaRPr sz="2800" b="1" smtClean="0">
              <a:latin typeface="微软雅黑" panose="020B0503020204020204" charset="-122"/>
              <a:ea typeface="微软雅黑" panose="020B0503020204020204" charset="-122"/>
              <a:cs typeface="微软雅黑" panose="020B0503020204020204" charset="-122"/>
            </a:endParaRPr>
          </a:p>
        </p:txBody>
      </p:sp>
      <p:grpSp>
        <p:nvGrpSpPr>
          <p:cNvPr id="64" name="组合 63"/>
          <p:cNvGrpSpPr/>
          <p:nvPr>
            <p:custDataLst>
              <p:tags r:id="rId2"/>
            </p:custDataLst>
          </p:nvPr>
        </p:nvGrpSpPr>
        <p:grpSpPr>
          <a:xfrm>
            <a:off x="0" y="10130"/>
            <a:ext cx="11729720" cy="638175"/>
            <a:chOff x="26" y="122"/>
            <a:chExt cx="18472" cy="1005"/>
          </a:xfrm>
        </p:grpSpPr>
        <p:grpSp>
          <p:nvGrpSpPr>
            <p:cNvPr id="65" name="组合 64"/>
            <p:cNvGrpSpPr/>
            <p:nvPr>
              <p:custDataLst>
                <p:tags r:id="rId3"/>
              </p:custDataLst>
            </p:nvPr>
          </p:nvGrpSpPr>
          <p:grpSpPr>
            <a:xfrm>
              <a:off x="5005" y="877"/>
              <a:ext cx="13493" cy="250"/>
              <a:chOff x="5005" y="877"/>
              <a:chExt cx="13493" cy="250"/>
            </a:xfrm>
          </p:grpSpPr>
          <p:cxnSp>
            <p:nvCxnSpPr>
              <p:cNvPr id="67" name="直接连接符 66"/>
              <p:cNvCxnSpPr/>
              <p:nvPr>
                <p:custDataLst>
                  <p:tags r:id="rId4"/>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5"/>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6"/>
              </p:custDataLst>
            </p:nvPr>
          </p:nvSpPr>
          <p:spPr>
            <a:xfrm>
              <a:off x="26" y="122"/>
              <a:ext cx="7285"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二、</a:t>
              </a:r>
              <a:r>
                <a:rPr lang="zh-CN" altLang="en-US" sz="2800">
                  <a:latin typeface="方正粗黑宋简体" panose="02000000000000000000" charset="-122"/>
                  <a:ea typeface="方正粗黑宋简体" panose="02000000000000000000" charset="-122"/>
                  <a:sym typeface="微软雅黑" panose="020B0503020204020204" charset="-122"/>
                </a:rPr>
                <a:t>中国近代的改革探索</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9" name="任意多边形 8"/>
          <p:cNvSpPr/>
          <p:nvPr>
            <p:custDataLst>
              <p:tags r:id="rId7"/>
            </p:custDataLst>
          </p:nvPr>
        </p:nvSpPr>
        <p:spPr>
          <a:xfrm>
            <a:off x="167005" y="2134235"/>
            <a:ext cx="11905660" cy="3343275"/>
          </a:xfrm>
          <a:custGeom>
            <a:avLst/>
            <a:gdLst>
              <a:gd name="connisteX0" fmla="*/ 0 w 12713970"/>
              <a:gd name="connsiteY0" fmla="*/ 0 h 3343213"/>
              <a:gd name="connisteX1" fmla="*/ 1466215 w 12713970"/>
              <a:gd name="connsiteY1" fmla="*/ 491490 h 3343213"/>
              <a:gd name="connisteX2" fmla="*/ 2787015 w 12713970"/>
              <a:gd name="connsiteY2" fmla="*/ 1447800 h 3343213"/>
              <a:gd name="connisteX3" fmla="*/ 4507865 w 12713970"/>
              <a:gd name="connsiteY3" fmla="*/ 2622550 h 3343213"/>
              <a:gd name="connisteX4" fmla="*/ 6484620 w 12713970"/>
              <a:gd name="connsiteY4" fmla="*/ 2340610 h 3343213"/>
              <a:gd name="connisteX5" fmla="*/ 8060055 w 12713970"/>
              <a:gd name="connsiteY5" fmla="*/ 2504440 h 3343213"/>
              <a:gd name="connisteX6" fmla="*/ 10354945 w 12713970"/>
              <a:gd name="connsiteY6" fmla="*/ 3333115 h 3343213"/>
              <a:gd name="connisteX7" fmla="*/ 12195175 w 12713970"/>
              <a:gd name="connsiteY7" fmla="*/ 2896235 h 3343213"/>
              <a:gd name="connisteX8" fmla="*/ 12713970 w 12713970"/>
              <a:gd name="connsiteY8" fmla="*/ 2741295 h 334321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12713970" h="3343214">
                <a:moveTo>
                  <a:pt x="0" y="0"/>
                </a:moveTo>
                <a:cubicBezTo>
                  <a:pt x="266700" y="79375"/>
                  <a:pt x="908685" y="201930"/>
                  <a:pt x="1466215" y="491490"/>
                </a:cubicBezTo>
                <a:cubicBezTo>
                  <a:pt x="2023745" y="781050"/>
                  <a:pt x="2178685" y="1021715"/>
                  <a:pt x="2787015" y="1447800"/>
                </a:cubicBezTo>
                <a:cubicBezTo>
                  <a:pt x="3395345" y="1873885"/>
                  <a:pt x="3768090" y="2444115"/>
                  <a:pt x="4507865" y="2622550"/>
                </a:cubicBezTo>
                <a:cubicBezTo>
                  <a:pt x="5247640" y="2800985"/>
                  <a:pt x="5774055" y="2364105"/>
                  <a:pt x="6484620" y="2340610"/>
                </a:cubicBezTo>
                <a:cubicBezTo>
                  <a:pt x="7195185" y="2317115"/>
                  <a:pt x="7285990" y="2305685"/>
                  <a:pt x="8060055" y="2504440"/>
                </a:cubicBezTo>
                <a:cubicBezTo>
                  <a:pt x="8834120" y="2703195"/>
                  <a:pt x="9528175" y="3255010"/>
                  <a:pt x="10354945" y="3333115"/>
                </a:cubicBezTo>
                <a:cubicBezTo>
                  <a:pt x="11181715" y="3411220"/>
                  <a:pt x="11723370" y="3014345"/>
                  <a:pt x="12195175" y="2896235"/>
                </a:cubicBezTo>
                <a:cubicBezTo>
                  <a:pt x="12666980" y="2778125"/>
                  <a:pt x="12647295" y="2763520"/>
                  <a:pt x="12713970" y="2741295"/>
                </a:cubicBezTo>
              </a:path>
            </a:pathLst>
          </a:custGeom>
          <a:noFill/>
          <a:ln w="254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pic>
        <p:nvPicPr>
          <p:cNvPr id="10" name="图片 9"/>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801370" y="2275840"/>
            <a:ext cx="222885" cy="222885"/>
          </a:xfrm>
          <a:prstGeom prst="rect">
            <a:avLst/>
          </a:prstGeom>
        </p:spPr>
      </p:pic>
      <p:pic>
        <p:nvPicPr>
          <p:cNvPr id="11" name="图片 10"/>
          <p:cNvPicPr>
            <a:picLocks noChangeAspect="1"/>
          </p:cNvPicPr>
          <p:nvPr>
            <p:custDataLst>
              <p:tags r:id="rId11"/>
            </p:custDataLst>
          </p:nvPr>
        </p:nvPicPr>
        <p:blipFill>
          <a:blip r:embed="rId9">
            <a:extLst>
              <a:ext uri="{96DAC541-7B7A-43D3-8B79-37D633B846F1}">
                <asvg:svgBlip xmlns:asvg="http://schemas.microsoft.com/office/drawing/2016/SVG/main" r:embed="rId10"/>
              </a:ext>
            </a:extLst>
          </a:blip>
          <a:stretch>
            <a:fillRect/>
          </a:stretch>
        </p:blipFill>
        <p:spPr>
          <a:xfrm>
            <a:off x="2626360" y="3514090"/>
            <a:ext cx="222885" cy="222885"/>
          </a:xfrm>
          <a:prstGeom prst="rect">
            <a:avLst/>
          </a:prstGeom>
        </p:spPr>
      </p:pic>
      <p:pic>
        <p:nvPicPr>
          <p:cNvPr id="12" name="图片 11"/>
          <p:cNvPicPr>
            <a:picLocks noChangeAspect="1"/>
          </p:cNvPicPr>
          <p:nvPr>
            <p:custDataLst>
              <p:tags r:id="rId12"/>
            </p:custDataLst>
          </p:nvPr>
        </p:nvPicPr>
        <p:blipFill>
          <a:blip r:embed="rId9">
            <a:extLst>
              <a:ext uri="{96DAC541-7B7A-43D3-8B79-37D633B846F1}">
                <asvg:svgBlip xmlns:asvg="http://schemas.microsoft.com/office/drawing/2016/SVG/main" r:embed="rId10"/>
              </a:ext>
            </a:extLst>
          </a:blip>
          <a:stretch>
            <a:fillRect/>
          </a:stretch>
        </p:blipFill>
        <p:spPr>
          <a:xfrm>
            <a:off x="4189095" y="4625340"/>
            <a:ext cx="222885" cy="222885"/>
          </a:xfrm>
          <a:prstGeom prst="rect">
            <a:avLst/>
          </a:prstGeom>
        </p:spPr>
      </p:pic>
      <p:pic>
        <p:nvPicPr>
          <p:cNvPr id="13" name="图片 12"/>
          <p:cNvPicPr>
            <a:picLocks noChangeAspect="1"/>
          </p:cNvPicPr>
          <p:nvPr>
            <p:custDataLst>
              <p:tags r:id="rId13"/>
            </p:custDataLst>
          </p:nvPr>
        </p:nvPicPr>
        <p:blipFill>
          <a:blip r:embed="rId9">
            <a:extLst>
              <a:ext uri="{96DAC541-7B7A-43D3-8B79-37D633B846F1}">
                <asvg:svgBlip xmlns:asvg="http://schemas.microsoft.com/office/drawing/2016/SVG/main" r:embed="rId10"/>
              </a:ext>
            </a:extLst>
          </a:blip>
          <a:stretch>
            <a:fillRect/>
          </a:stretch>
        </p:blipFill>
        <p:spPr>
          <a:xfrm>
            <a:off x="6511290" y="4340225"/>
            <a:ext cx="222885" cy="222885"/>
          </a:xfrm>
          <a:prstGeom prst="rect">
            <a:avLst/>
          </a:prstGeom>
        </p:spPr>
      </p:pic>
      <p:pic>
        <p:nvPicPr>
          <p:cNvPr id="14" name="图片 13"/>
          <p:cNvPicPr>
            <a:picLocks noChangeAspect="1"/>
          </p:cNvPicPr>
          <p:nvPr>
            <p:custDataLst>
              <p:tags r:id="rId14"/>
            </p:custDataLst>
          </p:nvPr>
        </p:nvPicPr>
        <p:blipFill>
          <a:blip r:embed="rId9">
            <a:extLst>
              <a:ext uri="{96DAC541-7B7A-43D3-8B79-37D633B846F1}">
                <asvg:svgBlip xmlns:asvg="http://schemas.microsoft.com/office/drawing/2016/SVG/main" r:embed="rId10"/>
              </a:ext>
            </a:extLst>
          </a:blip>
          <a:stretch>
            <a:fillRect/>
          </a:stretch>
        </p:blipFill>
        <p:spPr>
          <a:xfrm>
            <a:off x="9935845" y="5353685"/>
            <a:ext cx="222885" cy="222885"/>
          </a:xfrm>
          <a:prstGeom prst="rect">
            <a:avLst/>
          </a:prstGeom>
        </p:spPr>
      </p:pic>
      <p:sp>
        <p:nvSpPr>
          <p:cNvPr id="15" name="文本框 14"/>
          <p:cNvSpPr txBox="1"/>
          <p:nvPr>
            <p:custDataLst>
              <p:tags r:id="rId15"/>
            </p:custDataLst>
          </p:nvPr>
        </p:nvSpPr>
        <p:spPr>
          <a:xfrm>
            <a:off x="6985" y="1753870"/>
            <a:ext cx="1811655" cy="521970"/>
          </a:xfrm>
          <a:prstGeom prst="rect">
            <a:avLst/>
          </a:prstGeom>
          <a:noFill/>
        </p:spPr>
        <p:txBody>
          <a:bodyPr wrap="square" rtlCol="0">
            <a:spAutoFit/>
          </a:bodyPr>
          <a:lstStyle/>
          <a:p>
            <a:pPr algn="ctr"/>
            <a:r>
              <a:rPr lang="zh-CN" altLang="en-US" sz="2800">
                <a:latin typeface="Arial" panose="020B0604020202020204"/>
                <a:ea typeface="微软雅黑" panose="020B0503020204020204" charset="-122"/>
                <a:cs typeface="Times New Roman" panose="02020603050405020304"/>
                <a:sym typeface="Arial" panose="020B0604020202020204"/>
              </a:rPr>
              <a:t>鸦片战争</a:t>
            </a:r>
            <a:endParaRPr lang="zh-CN" altLang="en-US" sz="2800">
              <a:latin typeface="Arial" panose="020B0604020202020204"/>
              <a:ea typeface="微软雅黑" panose="020B0503020204020204" charset="-122"/>
              <a:cs typeface="Times New Roman" panose="02020603050405020304"/>
              <a:sym typeface="Arial" panose="020B0604020202020204"/>
            </a:endParaRPr>
          </a:p>
        </p:txBody>
      </p:sp>
      <p:sp>
        <p:nvSpPr>
          <p:cNvPr id="16" name="文本框 15"/>
          <p:cNvSpPr txBox="1"/>
          <p:nvPr>
            <p:custDataLst>
              <p:tags r:id="rId16"/>
            </p:custDataLst>
          </p:nvPr>
        </p:nvSpPr>
        <p:spPr>
          <a:xfrm>
            <a:off x="2626360" y="3171190"/>
            <a:ext cx="2521585" cy="521970"/>
          </a:xfrm>
          <a:prstGeom prst="rect">
            <a:avLst/>
          </a:prstGeom>
          <a:noFill/>
        </p:spPr>
        <p:txBody>
          <a:bodyPr wrap="square" rtlCol="0">
            <a:spAutoFit/>
          </a:bodyPr>
          <a:lstStyle/>
          <a:p>
            <a:pPr algn="ctr"/>
            <a:r>
              <a:rPr lang="zh-CN" altLang="en-US" sz="2800">
                <a:latin typeface="Arial" panose="020B0604020202020204"/>
                <a:ea typeface="微软雅黑" panose="020B0503020204020204" charset="-122"/>
                <a:cs typeface="Times New Roman" panose="02020603050405020304"/>
                <a:sym typeface="Arial" panose="020B0604020202020204"/>
              </a:rPr>
              <a:t>太平天国运动</a:t>
            </a:r>
            <a:endParaRPr lang="zh-CN" altLang="en-US" sz="2800">
              <a:latin typeface="Arial" panose="020B0604020202020204"/>
              <a:ea typeface="微软雅黑" panose="020B0503020204020204" charset="-122"/>
              <a:cs typeface="Times New Roman" panose="02020603050405020304"/>
              <a:sym typeface="Arial" panose="020B0604020202020204"/>
            </a:endParaRPr>
          </a:p>
        </p:txBody>
      </p:sp>
      <p:sp>
        <p:nvSpPr>
          <p:cNvPr id="17" name="文本框 16"/>
          <p:cNvSpPr txBox="1"/>
          <p:nvPr>
            <p:custDataLst>
              <p:tags r:id="rId17"/>
            </p:custDataLst>
          </p:nvPr>
        </p:nvSpPr>
        <p:spPr>
          <a:xfrm>
            <a:off x="2890520" y="4848225"/>
            <a:ext cx="2816860" cy="521970"/>
          </a:xfrm>
          <a:prstGeom prst="rect">
            <a:avLst/>
          </a:prstGeom>
          <a:noFill/>
        </p:spPr>
        <p:txBody>
          <a:bodyPr wrap="square" rtlCol="0">
            <a:spAutoFit/>
          </a:bodyPr>
          <a:lstStyle/>
          <a:p>
            <a:pPr algn="ctr"/>
            <a:r>
              <a:rPr lang="zh-CN" altLang="en-US" sz="2800">
                <a:latin typeface="Arial" panose="020B0604020202020204"/>
                <a:ea typeface="微软雅黑" panose="020B0503020204020204" charset="-122"/>
                <a:cs typeface="Times New Roman" panose="02020603050405020304"/>
                <a:sym typeface="Arial" panose="020B0604020202020204"/>
              </a:rPr>
              <a:t>第二次鸦片战争</a:t>
            </a:r>
            <a:endParaRPr lang="zh-CN" altLang="en-US" sz="2800">
              <a:latin typeface="Arial" panose="020B0604020202020204"/>
              <a:ea typeface="微软雅黑" panose="020B0503020204020204" charset="-122"/>
              <a:cs typeface="Times New Roman" panose="02020603050405020304"/>
              <a:sym typeface="Arial" panose="020B0604020202020204"/>
            </a:endParaRPr>
          </a:p>
        </p:txBody>
      </p:sp>
      <p:sp>
        <p:nvSpPr>
          <p:cNvPr id="18" name="文本框 17"/>
          <p:cNvSpPr txBox="1"/>
          <p:nvPr>
            <p:custDataLst>
              <p:tags r:id="rId18"/>
            </p:custDataLst>
          </p:nvPr>
        </p:nvSpPr>
        <p:spPr>
          <a:xfrm>
            <a:off x="5361940" y="3818255"/>
            <a:ext cx="2521585" cy="521970"/>
          </a:xfrm>
          <a:prstGeom prst="rect">
            <a:avLst/>
          </a:prstGeom>
          <a:noFill/>
        </p:spPr>
        <p:txBody>
          <a:bodyPr wrap="square" rtlCol="0">
            <a:spAutoFit/>
          </a:bodyPr>
          <a:lstStyle/>
          <a:p>
            <a:pPr algn="ctr"/>
            <a:r>
              <a:rPr lang="zh-CN" altLang="en-US" sz="2800">
                <a:latin typeface="Arial" panose="020B0604020202020204"/>
                <a:ea typeface="微软雅黑" panose="020B0503020204020204" charset="-122"/>
                <a:cs typeface="Times New Roman" panose="02020603050405020304"/>
                <a:sym typeface="Arial" panose="020B0604020202020204"/>
              </a:rPr>
              <a:t>洋务运动</a:t>
            </a:r>
            <a:endParaRPr lang="zh-CN" altLang="en-US" sz="2800">
              <a:latin typeface="Arial" panose="020B0604020202020204"/>
              <a:ea typeface="微软雅黑" panose="020B0503020204020204" charset="-122"/>
              <a:cs typeface="Times New Roman" panose="02020603050405020304"/>
              <a:sym typeface="Arial" panose="020B0604020202020204"/>
            </a:endParaRPr>
          </a:p>
        </p:txBody>
      </p:sp>
      <p:sp>
        <p:nvSpPr>
          <p:cNvPr id="19" name="文本框 18"/>
          <p:cNvSpPr txBox="1"/>
          <p:nvPr>
            <p:custDataLst>
              <p:tags r:id="rId19"/>
            </p:custDataLst>
          </p:nvPr>
        </p:nvSpPr>
        <p:spPr>
          <a:xfrm>
            <a:off x="8952230" y="4733290"/>
            <a:ext cx="2521585" cy="521970"/>
          </a:xfrm>
          <a:prstGeom prst="rect">
            <a:avLst/>
          </a:prstGeom>
          <a:noFill/>
        </p:spPr>
        <p:txBody>
          <a:bodyPr wrap="square" rtlCol="0">
            <a:spAutoFit/>
          </a:bodyPr>
          <a:lstStyle/>
          <a:p>
            <a:pPr algn="ctr"/>
            <a:r>
              <a:rPr lang="zh-CN" altLang="en-US" sz="2800">
                <a:latin typeface="Arial" panose="020B0604020202020204"/>
                <a:ea typeface="微软雅黑" panose="020B0503020204020204" charset="-122"/>
                <a:cs typeface="Times New Roman" panose="02020603050405020304"/>
                <a:sym typeface="Arial" panose="020B0604020202020204"/>
              </a:rPr>
              <a:t>甲午中日战争</a:t>
            </a:r>
            <a:endParaRPr lang="zh-CN" altLang="en-US" sz="2800">
              <a:latin typeface="Arial" panose="020B0604020202020204"/>
              <a:ea typeface="微软雅黑" panose="020B0503020204020204" charset="-122"/>
              <a:cs typeface="Times New Roman" panose="02020603050405020304"/>
              <a:sym typeface="Arial" panose="020B0604020202020204"/>
            </a:endParaRPr>
          </a:p>
        </p:txBody>
      </p:sp>
      <p:sp>
        <p:nvSpPr>
          <p:cNvPr id="20" name="文本框 19"/>
          <p:cNvSpPr txBox="1"/>
          <p:nvPr>
            <p:custDataLst>
              <p:tags r:id="rId20"/>
            </p:custDataLst>
          </p:nvPr>
        </p:nvSpPr>
        <p:spPr>
          <a:xfrm>
            <a:off x="353060" y="2498725"/>
            <a:ext cx="1119505" cy="521970"/>
          </a:xfrm>
          <a:prstGeom prst="rect">
            <a:avLst/>
          </a:prstGeom>
          <a:noFill/>
        </p:spPr>
        <p:txBody>
          <a:bodyPr wrap="square" rtlCol="0">
            <a:spAutoFit/>
          </a:bodyPr>
          <a:lstStyle/>
          <a:p>
            <a:pPr algn="ctr"/>
            <a:r>
              <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rPr>
              <a:t>1840</a:t>
            </a:r>
            <a:endPar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endParaRPr>
          </a:p>
        </p:txBody>
      </p:sp>
      <p:sp>
        <p:nvSpPr>
          <p:cNvPr id="21" name="文本框 20"/>
          <p:cNvSpPr txBox="1"/>
          <p:nvPr>
            <p:custDataLst>
              <p:tags r:id="rId21"/>
            </p:custDataLst>
          </p:nvPr>
        </p:nvSpPr>
        <p:spPr>
          <a:xfrm>
            <a:off x="1612900" y="3514090"/>
            <a:ext cx="1119505" cy="521970"/>
          </a:xfrm>
          <a:prstGeom prst="rect">
            <a:avLst/>
          </a:prstGeom>
          <a:noFill/>
        </p:spPr>
        <p:txBody>
          <a:bodyPr wrap="square" rtlCol="0">
            <a:spAutoFit/>
          </a:bodyPr>
          <a:lstStyle/>
          <a:p>
            <a:pPr algn="ctr"/>
            <a:r>
              <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rPr>
              <a:t>1851</a:t>
            </a:r>
            <a:endPar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endParaRPr>
          </a:p>
        </p:txBody>
      </p:sp>
      <p:sp>
        <p:nvSpPr>
          <p:cNvPr id="23" name="文本框 22"/>
          <p:cNvSpPr txBox="1"/>
          <p:nvPr>
            <p:custDataLst>
              <p:tags r:id="rId22"/>
            </p:custDataLst>
          </p:nvPr>
        </p:nvSpPr>
        <p:spPr>
          <a:xfrm>
            <a:off x="3740785" y="4103370"/>
            <a:ext cx="1119505" cy="521970"/>
          </a:xfrm>
          <a:prstGeom prst="rect">
            <a:avLst/>
          </a:prstGeom>
          <a:noFill/>
        </p:spPr>
        <p:txBody>
          <a:bodyPr wrap="square" rtlCol="0">
            <a:spAutoFit/>
          </a:bodyPr>
          <a:lstStyle/>
          <a:p>
            <a:pPr algn="ctr"/>
            <a:r>
              <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rPr>
              <a:t>1856</a:t>
            </a:r>
            <a:endPar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endParaRPr>
          </a:p>
        </p:txBody>
      </p:sp>
      <p:sp>
        <p:nvSpPr>
          <p:cNvPr id="24" name="文本框 23"/>
          <p:cNvSpPr txBox="1"/>
          <p:nvPr>
            <p:custDataLst>
              <p:tags r:id="rId23"/>
            </p:custDataLst>
          </p:nvPr>
        </p:nvSpPr>
        <p:spPr>
          <a:xfrm>
            <a:off x="5953760" y="4563110"/>
            <a:ext cx="1337310" cy="521970"/>
          </a:xfrm>
          <a:prstGeom prst="rect">
            <a:avLst/>
          </a:prstGeom>
          <a:noFill/>
        </p:spPr>
        <p:txBody>
          <a:bodyPr wrap="square" rtlCol="0">
            <a:spAutoFit/>
          </a:bodyPr>
          <a:lstStyle/>
          <a:p>
            <a:pPr algn="ctr"/>
            <a:r>
              <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rPr>
              <a:t>1860s</a:t>
            </a:r>
            <a:endPar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endParaRPr>
          </a:p>
        </p:txBody>
      </p:sp>
      <p:sp>
        <p:nvSpPr>
          <p:cNvPr id="25" name="文本框 24"/>
          <p:cNvSpPr txBox="1"/>
          <p:nvPr>
            <p:custDataLst>
              <p:tags r:id="rId24"/>
            </p:custDataLst>
          </p:nvPr>
        </p:nvSpPr>
        <p:spPr>
          <a:xfrm>
            <a:off x="9487535" y="5596255"/>
            <a:ext cx="1119505" cy="521970"/>
          </a:xfrm>
          <a:prstGeom prst="rect">
            <a:avLst/>
          </a:prstGeom>
          <a:noFill/>
        </p:spPr>
        <p:txBody>
          <a:bodyPr wrap="square" rtlCol="0">
            <a:spAutoFit/>
          </a:bodyPr>
          <a:lstStyle/>
          <a:p>
            <a:pPr algn="ctr"/>
            <a:r>
              <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rPr>
              <a:t>1894</a:t>
            </a:r>
            <a:endParaRPr lang="en-US" altLang="zh-CN" sz="2800">
              <a:solidFill>
                <a:srgbClr val="C00000"/>
              </a:solidFill>
              <a:latin typeface="Arial" panose="020B0604020202020204"/>
              <a:ea typeface="微软雅黑" panose="020B0503020204020204" charset="-122"/>
              <a:cs typeface="Times New Roman" panose="02020603050405020304"/>
              <a:sym typeface="Arial" panose="020B0604020202020204"/>
            </a:endParaRPr>
          </a:p>
        </p:txBody>
      </p:sp>
      <p:sp>
        <p:nvSpPr>
          <p:cNvPr id="27" name="文本框 26"/>
          <p:cNvSpPr txBox="1"/>
          <p:nvPr>
            <p:custDataLst>
              <p:tags r:id="rId25"/>
            </p:custDataLst>
          </p:nvPr>
        </p:nvSpPr>
        <p:spPr>
          <a:xfrm>
            <a:off x="5073962" y="1097704"/>
            <a:ext cx="6228715" cy="1754326"/>
          </a:xfrm>
          <a:prstGeom prst="rect">
            <a:avLst/>
          </a:prstGeom>
          <a:noFill/>
        </p:spPr>
        <p:txBody>
          <a:bodyPr wrap="square" rtlCol="0" anchor="t">
            <a:spAutoFit/>
          </a:bodyPr>
          <a:lstStyle/>
          <a:p>
            <a:pPr>
              <a:lnSpc>
                <a:spcPct val="150000"/>
              </a:lnSpc>
            </a:pPr>
            <a:r>
              <a:rPr lang="zh-CN" altLang="en-US" sz="2400" spc="100">
                <a:latin typeface="Arial" panose="020B0604020202020204"/>
                <a:ea typeface="微软雅黑" panose="020B0503020204020204" charset="-122"/>
                <a:cs typeface="方正清刻本悦宋简体" panose="02000000000000000000" charset="-122"/>
                <a:sym typeface="Arial" panose="020B0604020202020204"/>
              </a:rPr>
              <a:t>①</a:t>
            </a:r>
            <a:r>
              <a:rPr lang="zh-CN" sz="2400" spc="100">
                <a:effectLst/>
                <a:uFillTx/>
                <a:latin typeface="Arial" panose="020B0604020202020204"/>
                <a:ea typeface="微软雅黑" panose="020B0503020204020204" charset="-122"/>
                <a:cs typeface="方正清刻本悦宋简体" panose="02000000000000000000" charset="-122"/>
                <a:sym typeface="Arial" panose="020B0604020202020204"/>
              </a:rPr>
              <a:t>近代中国陷入内忧外患的严重局面</a:t>
            </a:r>
            <a:r>
              <a:rPr lang="zh-CN" altLang="en-US" sz="2400" spc="100">
                <a:effectLst/>
                <a:uFillTx/>
                <a:latin typeface="Arial" panose="020B0604020202020204"/>
                <a:ea typeface="微软雅黑" panose="020B0503020204020204" charset="-122"/>
                <a:cs typeface="方正清刻本悦宋简体" panose="02000000000000000000" charset="-122"/>
                <a:sym typeface="Arial" panose="020B0604020202020204"/>
              </a:rPr>
              <a:t>，</a:t>
            </a:r>
            <a:r>
              <a:rPr lang="zh-CN" altLang="zh-CN" sz="2400" spc="100">
                <a:cs typeface="方正清刻本悦宋简体" panose="02000000000000000000" charset="-122"/>
                <a:sym typeface="Arial" panose="020B0604020202020204"/>
              </a:rPr>
              <a:t>半殖民地半封建化程度逐渐加深</a:t>
            </a:r>
            <a:r>
              <a:rPr lang="zh-CN" altLang="en-US" sz="2400" spc="100">
                <a:cs typeface="方正清刻本悦宋简体" panose="02000000000000000000" charset="-122"/>
                <a:sym typeface="Arial" panose="020B0604020202020204"/>
              </a:rPr>
              <a:t>，</a:t>
            </a:r>
            <a:r>
              <a:rPr lang="zh-CN" altLang="zh-CN" sz="2400" spc="100">
                <a:cs typeface="方正清刻本悦宋简体" panose="02000000000000000000" charset="-122"/>
                <a:sym typeface="Arial" panose="020B0604020202020204"/>
              </a:rPr>
              <a:t>一些有识之士走上探索救亡图存的道路</a:t>
            </a:r>
            <a:r>
              <a:rPr lang="zh-CN" altLang="en-US" sz="2400" spc="100">
                <a:cs typeface="方正清刻本悦宋简体" panose="02000000000000000000" charset="-122"/>
                <a:sym typeface="Arial" panose="020B0604020202020204"/>
              </a:rPr>
              <a:t>。</a:t>
            </a:r>
            <a:endParaRPr lang="zh-CN" altLang="zh-CN" sz="2400" spc="100">
              <a:cs typeface="方正清刻本悦宋简体" panose="02000000000000000000" charset="-122"/>
              <a:sym typeface="Arial" panose="020B0604020202020204"/>
            </a:endParaRPr>
          </a:p>
        </p:txBody>
      </p:sp>
      <p:sp>
        <p:nvSpPr>
          <p:cNvPr id="3" name="矩形 2"/>
          <p:cNvSpPr/>
          <p:nvPr>
            <p:custDataLst>
              <p:tags r:id="rId26"/>
            </p:custDataLst>
          </p:nvPr>
        </p:nvSpPr>
        <p:spPr>
          <a:xfrm>
            <a:off x="96905" y="1126868"/>
            <a:ext cx="1876425" cy="553085"/>
          </a:xfrm>
          <a:prstGeom prst="rect">
            <a:avLst/>
          </a:prstGeom>
        </p:spPr>
        <p:txBody>
          <a:bodyPr wrap="none">
            <a:spAutoFit/>
          </a:bodyPr>
          <a:lstStyle/>
          <a:p>
            <a:pPr indent="0" algn="just">
              <a:lnSpc>
                <a:spcPct val="125000"/>
              </a:lnSpc>
              <a:spcBef>
                <a:spcPct val="0"/>
              </a:spcBef>
              <a:spcAft>
                <a:spcPct val="0"/>
              </a:spcAft>
            </a:pPr>
            <a:r>
              <a:rPr lang="zh-CN" altLang="en-US" sz="2400" b="1">
                <a:latin typeface="Arial" panose="020B0604020202020204"/>
                <a:ea typeface="微软雅黑" panose="020B0503020204020204" charset="-122"/>
                <a:cs typeface="微软雅黑" panose="020B0503020204020204" charset="-122"/>
                <a:sym typeface="+mn-ea"/>
              </a:rPr>
              <a:t>（1）</a:t>
            </a:r>
            <a:r>
              <a:rPr lang="zh-CN" altLang="en-US" sz="2400" b="1">
                <a:latin typeface="Arial" panose="020B0604020202020204"/>
                <a:ea typeface="微软雅黑" panose="020B0503020204020204" charset="-122"/>
                <a:cs typeface="微软雅黑" panose="020B0503020204020204" charset="-122"/>
                <a:sym typeface="Arial" panose="020B0604020202020204"/>
              </a:rPr>
              <a:t>背景：</a:t>
            </a:r>
            <a:endParaRPr lang="zh-CN" altLang="en-US" sz="2400" b="1">
              <a:latin typeface="Arial" panose="020B0604020202020204"/>
              <a:ea typeface="微软雅黑" panose="020B0503020204020204" charset="-122"/>
              <a:cs typeface="微软雅黑" panose="020B0503020204020204" charset="-122"/>
              <a:sym typeface="Arial" panose="020B0604020202020204"/>
            </a:endParaRPr>
          </a:p>
        </p:txBody>
      </p:sp>
      <p:sp>
        <p:nvSpPr>
          <p:cNvPr id="31" name="圆角矩形 30"/>
          <p:cNvSpPr/>
          <p:nvPr>
            <p:custDataLst>
              <p:tags r:id="rId27"/>
            </p:custDataLst>
          </p:nvPr>
        </p:nvSpPr>
        <p:spPr>
          <a:xfrm>
            <a:off x="1869536" y="1302255"/>
            <a:ext cx="2041967" cy="1520449"/>
          </a:xfrm>
          <a:prstGeom prst="roundRect">
            <a:avLst/>
          </a:prstGeom>
          <a:blipFill rotWithShape="1">
            <a:blip r:embed="rId2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a:ea typeface="微软雅黑" panose="020B0503020204020204" charset="-122"/>
              <a:sym typeface="Arial" panose="020B0604020202020204"/>
            </a:endParaRPr>
          </a:p>
        </p:txBody>
      </p:sp>
      <p:sp>
        <p:nvSpPr>
          <p:cNvPr id="32" name="圆角矩形 31"/>
          <p:cNvSpPr/>
          <p:nvPr>
            <p:custDataLst>
              <p:tags r:id="rId29"/>
            </p:custDataLst>
          </p:nvPr>
        </p:nvSpPr>
        <p:spPr>
          <a:xfrm>
            <a:off x="3072765" y="5532688"/>
            <a:ext cx="2289175" cy="1325311"/>
          </a:xfrm>
          <a:prstGeom prst="roundRect">
            <a:avLst/>
          </a:prstGeom>
          <a:blipFill rotWithShape="1">
            <a:blip r:embed="rId3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defPPr>
              <a:defRPr lang="zh-CN"/>
            </a:defPPr>
            <a:lvl1pPr marL="0" algn="l" defTabSz="914400" rtl="0" eaLnBrk="1" latinLnBrk="0" hangingPunct="1">
              <a:defRPr sz="1900" kern="1200">
                <a:solidFill>
                  <a:schemeClr val="lt1"/>
                </a:solidFill>
                <a:latin typeface="+mn-lt"/>
                <a:ea typeface="+mn-ea"/>
                <a:cs typeface="+mn-cs"/>
              </a:defRPr>
            </a:lvl1pPr>
            <a:lvl2pPr marL="457200" algn="l" defTabSz="914400" rtl="0" eaLnBrk="1" latinLnBrk="0" hangingPunct="1">
              <a:defRPr sz="1900" kern="1200">
                <a:solidFill>
                  <a:schemeClr val="lt1"/>
                </a:solidFill>
                <a:latin typeface="+mn-lt"/>
                <a:ea typeface="+mn-ea"/>
                <a:cs typeface="+mn-cs"/>
              </a:defRPr>
            </a:lvl2pPr>
            <a:lvl3pPr marL="914400" algn="l" defTabSz="914400" rtl="0" eaLnBrk="1" latinLnBrk="0" hangingPunct="1">
              <a:defRPr sz="1900" kern="1200">
                <a:solidFill>
                  <a:schemeClr val="lt1"/>
                </a:solidFill>
                <a:latin typeface="+mn-lt"/>
                <a:ea typeface="+mn-ea"/>
                <a:cs typeface="+mn-cs"/>
              </a:defRPr>
            </a:lvl3pPr>
            <a:lvl4pPr marL="1371600" algn="l" defTabSz="914400" rtl="0" eaLnBrk="1" latinLnBrk="0" hangingPunct="1">
              <a:defRPr sz="1900" kern="1200">
                <a:solidFill>
                  <a:schemeClr val="lt1"/>
                </a:solidFill>
                <a:latin typeface="+mn-lt"/>
                <a:ea typeface="+mn-ea"/>
                <a:cs typeface="+mn-cs"/>
              </a:defRPr>
            </a:lvl4pPr>
            <a:lvl5pPr marL="1828165" algn="l" defTabSz="914400" rtl="0" eaLnBrk="1" latinLnBrk="0" hangingPunct="1">
              <a:defRPr sz="1900" kern="1200">
                <a:solidFill>
                  <a:schemeClr val="lt1"/>
                </a:solidFill>
                <a:latin typeface="+mn-lt"/>
                <a:ea typeface="+mn-ea"/>
                <a:cs typeface="+mn-cs"/>
              </a:defRPr>
            </a:lvl5pPr>
            <a:lvl6pPr marL="2285365" algn="l" defTabSz="914400" rtl="0" eaLnBrk="1" latinLnBrk="0" hangingPunct="1">
              <a:defRPr sz="1900" kern="1200">
                <a:solidFill>
                  <a:schemeClr val="lt1"/>
                </a:solidFill>
                <a:latin typeface="+mn-lt"/>
                <a:ea typeface="+mn-ea"/>
                <a:cs typeface="+mn-cs"/>
              </a:defRPr>
            </a:lvl6pPr>
            <a:lvl7pPr marL="2742565" algn="l" defTabSz="914400" rtl="0" eaLnBrk="1" latinLnBrk="0" hangingPunct="1">
              <a:defRPr sz="1900" kern="1200">
                <a:solidFill>
                  <a:schemeClr val="lt1"/>
                </a:solidFill>
                <a:latin typeface="+mn-lt"/>
                <a:ea typeface="+mn-ea"/>
                <a:cs typeface="+mn-cs"/>
              </a:defRPr>
            </a:lvl7pPr>
            <a:lvl8pPr marL="3199765" algn="l" defTabSz="914400" rtl="0" eaLnBrk="1" latinLnBrk="0" hangingPunct="1">
              <a:defRPr sz="1900" kern="1200">
                <a:solidFill>
                  <a:schemeClr val="lt1"/>
                </a:solidFill>
                <a:latin typeface="+mn-lt"/>
                <a:ea typeface="+mn-ea"/>
                <a:cs typeface="+mn-cs"/>
              </a:defRPr>
            </a:lvl8pPr>
            <a:lvl9pPr marL="3656965" algn="l" defTabSz="914400" rtl="0" eaLnBrk="1" latinLnBrk="0" hangingPunct="1">
              <a:defRPr sz="1900" kern="1200">
                <a:solidFill>
                  <a:schemeClr val="lt1"/>
                </a:solidFill>
                <a:latin typeface="+mn-lt"/>
                <a:ea typeface="+mn-ea"/>
                <a:cs typeface="+mn-cs"/>
              </a:defRPr>
            </a:lvl9pPr>
          </a:lstStyle>
          <a:p>
            <a:pPr algn="ctr" defTabSz="914400"/>
            <a:endParaRPr lang="zh-CN" altLang="en-US">
              <a:solidFill>
                <a:prstClr val="white"/>
              </a:solidFill>
              <a:latin typeface="Arial" panose="020B0604020202020204"/>
              <a:ea typeface="微软雅黑" panose="020B0503020204020204" charset="-122"/>
              <a:sym typeface="Arial" panose="020B0604020202020204"/>
            </a:endParaRPr>
          </a:p>
        </p:txBody>
      </p:sp>
      <p:sp>
        <p:nvSpPr>
          <p:cNvPr id="33" name="圆角矩形 32"/>
          <p:cNvSpPr/>
          <p:nvPr>
            <p:custDataLst>
              <p:tags r:id="rId31"/>
            </p:custDataLst>
          </p:nvPr>
        </p:nvSpPr>
        <p:spPr>
          <a:xfrm>
            <a:off x="318400" y="4036060"/>
            <a:ext cx="2289811" cy="1821180"/>
          </a:xfrm>
          <a:prstGeom prst="roundRect">
            <a:avLst/>
          </a:prstGeom>
          <a:blipFill rotWithShape="1">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defPPr>
              <a:defRPr lang="zh-CN"/>
            </a:defPPr>
            <a:lvl1pPr marL="0" algn="l" defTabSz="914400" rtl="0" eaLnBrk="1" latinLnBrk="0" hangingPunct="1">
              <a:defRPr sz="1900" kern="1200">
                <a:solidFill>
                  <a:schemeClr val="lt1"/>
                </a:solidFill>
                <a:latin typeface="+mn-lt"/>
                <a:ea typeface="+mn-ea"/>
                <a:cs typeface="+mn-cs"/>
              </a:defRPr>
            </a:lvl1pPr>
            <a:lvl2pPr marL="457200" algn="l" defTabSz="914400" rtl="0" eaLnBrk="1" latinLnBrk="0" hangingPunct="1">
              <a:defRPr sz="1900" kern="1200">
                <a:solidFill>
                  <a:schemeClr val="lt1"/>
                </a:solidFill>
                <a:latin typeface="+mn-lt"/>
                <a:ea typeface="+mn-ea"/>
                <a:cs typeface="+mn-cs"/>
              </a:defRPr>
            </a:lvl2pPr>
            <a:lvl3pPr marL="914400" algn="l" defTabSz="914400" rtl="0" eaLnBrk="1" latinLnBrk="0" hangingPunct="1">
              <a:defRPr sz="1900" kern="1200">
                <a:solidFill>
                  <a:schemeClr val="lt1"/>
                </a:solidFill>
                <a:latin typeface="+mn-lt"/>
                <a:ea typeface="+mn-ea"/>
                <a:cs typeface="+mn-cs"/>
              </a:defRPr>
            </a:lvl3pPr>
            <a:lvl4pPr marL="1371600" algn="l" defTabSz="914400" rtl="0" eaLnBrk="1" latinLnBrk="0" hangingPunct="1">
              <a:defRPr sz="1900" kern="1200">
                <a:solidFill>
                  <a:schemeClr val="lt1"/>
                </a:solidFill>
                <a:latin typeface="+mn-lt"/>
                <a:ea typeface="+mn-ea"/>
                <a:cs typeface="+mn-cs"/>
              </a:defRPr>
            </a:lvl4pPr>
            <a:lvl5pPr marL="1828165" algn="l" defTabSz="914400" rtl="0" eaLnBrk="1" latinLnBrk="0" hangingPunct="1">
              <a:defRPr sz="1900" kern="1200">
                <a:solidFill>
                  <a:schemeClr val="lt1"/>
                </a:solidFill>
                <a:latin typeface="+mn-lt"/>
                <a:ea typeface="+mn-ea"/>
                <a:cs typeface="+mn-cs"/>
              </a:defRPr>
            </a:lvl5pPr>
            <a:lvl6pPr marL="2285365" algn="l" defTabSz="914400" rtl="0" eaLnBrk="1" latinLnBrk="0" hangingPunct="1">
              <a:defRPr sz="1900" kern="1200">
                <a:solidFill>
                  <a:schemeClr val="lt1"/>
                </a:solidFill>
                <a:latin typeface="+mn-lt"/>
                <a:ea typeface="+mn-ea"/>
                <a:cs typeface="+mn-cs"/>
              </a:defRPr>
            </a:lvl6pPr>
            <a:lvl7pPr marL="2742565" algn="l" defTabSz="914400" rtl="0" eaLnBrk="1" latinLnBrk="0" hangingPunct="1">
              <a:defRPr sz="1900" kern="1200">
                <a:solidFill>
                  <a:schemeClr val="lt1"/>
                </a:solidFill>
                <a:latin typeface="+mn-lt"/>
                <a:ea typeface="+mn-ea"/>
                <a:cs typeface="+mn-cs"/>
              </a:defRPr>
            </a:lvl7pPr>
            <a:lvl8pPr marL="3199765" algn="l" defTabSz="914400" rtl="0" eaLnBrk="1" latinLnBrk="0" hangingPunct="1">
              <a:defRPr sz="1900" kern="1200">
                <a:solidFill>
                  <a:schemeClr val="lt1"/>
                </a:solidFill>
                <a:latin typeface="+mn-lt"/>
                <a:ea typeface="+mn-ea"/>
                <a:cs typeface="+mn-cs"/>
              </a:defRPr>
            </a:lvl8pPr>
            <a:lvl9pPr marL="3656965" algn="l" defTabSz="914400" rtl="0" eaLnBrk="1" latinLnBrk="0" hangingPunct="1">
              <a:defRPr sz="1900" kern="1200">
                <a:solidFill>
                  <a:schemeClr val="lt1"/>
                </a:solidFill>
                <a:latin typeface="+mn-lt"/>
                <a:ea typeface="+mn-ea"/>
                <a:cs typeface="+mn-cs"/>
              </a:defRPr>
            </a:lvl9pPr>
          </a:lstStyle>
          <a:p>
            <a:pPr algn="ctr" defTabSz="914400"/>
            <a:endParaRPr lang="zh-CN" altLang="en-US">
              <a:solidFill>
                <a:prstClr val="white"/>
              </a:solidFill>
              <a:latin typeface="Arial" panose="020B0604020202020204"/>
              <a:ea typeface="微软雅黑" panose="020B0503020204020204" charset="-122"/>
              <a:sym typeface="Arial" panose="020B0604020202020204"/>
            </a:endParaRPr>
          </a:p>
        </p:txBody>
      </p:sp>
      <p:pic>
        <p:nvPicPr>
          <p:cNvPr id="1026" name="Picture 2"/>
          <p:cNvPicPr>
            <a:picLocks noChangeAspect="1" noChangeArrowheads="1"/>
          </p:cNvPicPr>
          <p:nvPr>
            <p:custDataLst>
              <p:tags r:id="rId33"/>
            </p:custDataLst>
          </p:nvPr>
        </p:nvPicPr>
        <p:blipFill>
          <a:blip r:embed="rId34">
            <a:extLst>
              <a:ext uri="{28A0092B-C50C-407E-A947-70E740481C1C}">
                <a14:useLocalDpi xmlns:a14="http://schemas.microsoft.com/office/drawing/2010/main" val="0"/>
              </a:ext>
            </a:extLst>
          </a:blip>
          <a:stretch>
            <a:fillRect/>
          </a:stretch>
        </p:blipFill>
        <p:spPr bwMode="auto">
          <a:xfrm>
            <a:off x="5649655" y="5085080"/>
            <a:ext cx="2460882" cy="171618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custDataLst>
              <p:tags r:id="rId35"/>
            </p:custDataLst>
          </p:nvPr>
        </p:nvSpPr>
        <p:spPr>
          <a:xfrm>
            <a:off x="6227079" y="6431931"/>
            <a:ext cx="1692071" cy="369332"/>
          </a:xfrm>
          <a:prstGeom prst="rect">
            <a:avLst/>
          </a:prstGeom>
          <a:noFill/>
        </p:spPr>
        <p:txBody>
          <a:bodyPr wrap="square" rtlCol="0">
            <a:spAutoFit/>
          </a:bodyPr>
          <a:lstStyle/>
          <a:p>
            <a:r>
              <a:rPr lang="zh-CN" altLang="en-US" b="1">
                <a:solidFill>
                  <a:schemeClr val="bg1"/>
                </a:solidFill>
                <a:latin typeface="Arial" panose="020B0604020202020204"/>
                <a:ea typeface="微软雅黑" panose="020B0503020204020204" charset="-122"/>
                <a:sym typeface="Arial" panose="020B0604020202020204"/>
              </a:rPr>
              <a:t>汉阳铁厂、</a:t>
            </a:r>
            <a:r>
              <a:rPr lang="zh-CN" altLang="en-US">
                <a:latin typeface="Arial" panose="020B0604020202020204"/>
                <a:ea typeface="微软雅黑" panose="020B0503020204020204" charset="-122"/>
                <a:sym typeface="Arial" panose="020B0604020202020204"/>
              </a:rPr>
              <a:t>厂</a:t>
            </a:r>
            <a:endParaRPr lang="zh-CN" altLang="en-US">
              <a:latin typeface="Arial" panose="020B0604020202020204"/>
              <a:ea typeface="微软雅黑" panose="020B0503020204020204" charset="-122"/>
              <a:sym typeface="Arial" panose="020B0604020202020204"/>
            </a:endParaRPr>
          </a:p>
        </p:txBody>
      </p:sp>
      <p:pic>
        <p:nvPicPr>
          <p:cNvPr id="1028" name="Picture 4"/>
          <p:cNvPicPr>
            <a:picLocks noChangeAspect="1" noChangeArrowheads="1"/>
          </p:cNvPicPr>
          <p:nvPr>
            <p:custDataLst>
              <p:tags r:id="rId36"/>
            </p:custDataLst>
          </p:nvPr>
        </p:nvPicPr>
        <p:blipFill>
          <a:blip r:embed="rId37">
            <a:extLst>
              <a:ext uri="{28A0092B-C50C-407E-A947-70E740481C1C}">
                <a14:useLocalDpi xmlns:a14="http://schemas.microsoft.com/office/drawing/2010/main" val="0"/>
              </a:ext>
            </a:extLst>
          </a:blip>
          <a:stretch>
            <a:fillRect/>
          </a:stretch>
        </p:blipFill>
        <p:spPr bwMode="auto">
          <a:xfrm>
            <a:off x="9166351" y="3224050"/>
            <a:ext cx="2134177" cy="1339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000" fill="hold">
                                          <p:stCondLst>
                                            <p:cond delay="0"/>
                                          </p:stCondLst>
                                        </p:cTn>
                                        <p:tgtEl>
                                          <p:spTgt spid="27"/>
                                        </p:tgtEl>
                                        <p:attrNameLst>
                                          <p:attrName>style.visibility</p:attrName>
                                        </p:attrNameLst>
                                      </p:cBhvr>
                                      <p:to>
                                        <p:strVal val="visible"/>
                                      </p:to>
                                    </p:set>
                                    <p:anim calcmode="lin" valueType="num">
                                      <p:cBhvr additive="base">
                                        <p:cTn id="7" dur="1000"/>
                                        <p:tgtEl>
                                          <p:spTgt spid="27"/>
                                        </p:tgtEl>
                                        <p:attrNameLst>
                                          <p:attrName>ppt_y</p:attrName>
                                        </p:attrNameLst>
                                      </p:cBhvr>
                                      <p:tavLst>
                                        <p:tav tm="0">
                                          <p:val>
                                            <p:strVal val="#ppt_y+#ppt_h*1.125000"/>
                                          </p:val>
                                        </p:tav>
                                        <p:tav tm="100000">
                                          <p:val>
                                            <p:strVal val="#ppt_y"/>
                                          </p:val>
                                        </p:tav>
                                      </p:tavLst>
                                    </p:anim>
                                    <p:animEffect transition="in" filter="wipe(up)">
                                      <p:cBhvr>
                                        <p:cTn id="8"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custDataLst>
              <p:tags r:id="rId1"/>
            </p:custDataLst>
          </p:nvPr>
        </p:nvPicPr>
        <p:blipFill>
          <a:blip r:embed="rId2"/>
          <a:stretch>
            <a:fillRect/>
          </a:stretch>
        </p:blipFill>
        <p:spPr>
          <a:xfrm>
            <a:off x="7888130" y="1803623"/>
            <a:ext cx="4103056" cy="4655185"/>
          </a:xfrm>
          <a:prstGeom prst="rect">
            <a:avLst/>
          </a:prstGeom>
        </p:spPr>
      </p:pic>
      <p:sp>
        <p:nvSpPr>
          <p:cNvPr id="9" name="文本框 8"/>
          <p:cNvSpPr txBox="1"/>
          <p:nvPr>
            <p:custDataLst>
              <p:tags r:id="rId3"/>
            </p:custDataLst>
          </p:nvPr>
        </p:nvSpPr>
        <p:spPr>
          <a:xfrm>
            <a:off x="330200" y="1770224"/>
            <a:ext cx="7463790" cy="1754326"/>
          </a:xfrm>
          <a:prstGeom prst="rect">
            <a:avLst/>
          </a:prstGeom>
          <a:noFill/>
          <a:ln w="9525">
            <a:noFill/>
          </a:ln>
        </p:spPr>
        <p:txBody>
          <a:bodyPr wrap="square">
            <a:spAutoFit/>
          </a:bodyPr>
          <a:p>
            <a:pPr indent="0" algn="just">
              <a:lnSpc>
                <a:spcPct val="150000"/>
              </a:lnSpc>
              <a:spcBef>
                <a:spcPct val="0"/>
              </a:spcBef>
              <a:spcAft>
                <a:spcPct val="0"/>
              </a:spcAft>
            </a:pPr>
            <a:r>
              <a:rPr lang="zh-CN" altLang="en-US" sz="2400">
                <a:latin typeface="Arial" panose="020B0604020202020204"/>
                <a:ea typeface="微软雅黑" panose="020B0503020204020204" charset="-122"/>
                <a:cs typeface="微软雅黑" panose="020B0503020204020204" charset="-122"/>
                <a:sym typeface="Arial" panose="020B0604020202020204"/>
              </a:rPr>
              <a:t>②甲午中日战争的失败极大地震撼了中国社会。</a:t>
            </a:r>
            <a:endParaRPr lang="zh-CN" altLang="en-US" sz="2400">
              <a:latin typeface="Arial" panose="020B0604020202020204"/>
              <a:ea typeface="微软雅黑" panose="020B0503020204020204" charset="-122"/>
              <a:cs typeface="微软雅黑" panose="020B0503020204020204" charset="-122"/>
              <a:sym typeface="Arial" panose="020B0604020202020204"/>
            </a:endParaRPr>
          </a:p>
          <a:p>
            <a:pPr indent="0" algn="just">
              <a:lnSpc>
                <a:spcPct val="150000"/>
              </a:lnSpc>
              <a:spcBef>
                <a:spcPct val="0"/>
              </a:spcBef>
              <a:spcAft>
                <a:spcPct val="0"/>
              </a:spcAft>
            </a:pPr>
            <a:r>
              <a:rPr lang="zh-CN" altLang="en-US" sz="2400">
                <a:latin typeface="Arial" panose="020B0604020202020204"/>
                <a:ea typeface="微软雅黑" panose="020B0503020204020204" charset="-122"/>
                <a:cs typeface="微软雅黑" panose="020B0503020204020204" charset="-122"/>
                <a:sym typeface="Arial" panose="020B0604020202020204"/>
              </a:rPr>
              <a:t>③以康有为、梁启超等为代表的一批维新志士，创学会、办报刊、兴学堂，宣传维新思想。</a:t>
            </a:r>
            <a:endParaRPr lang="zh-CN" altLang="en-US" sz="2400">
              <a:latin typeface="Arial" panose="020B0604020202020204"/>
              <a:ea typeface="微软雅黑" panose="020B0503020204020204" charset="-122"/>
              <a:cs typeface="微软雅黑" panose="020B0503020204020204" charset="-122"/>
              <a:sym typeface="Arial" panose="020B0604020202020204"/>
            </a:endParaRPr>
          </a:p>
        </p:txBody>
      </p:sp>
      <p:pic>
        <p:nvPicPr>
          <p:cNvPr id="4" name="图片 3"/>
          <p:cNvPicPr>
            <a:picLocks noChangeAspect="1"/>
          </p:cNvPicPr>
          <p:nvPr>
            <p:custDataLst>
              <p:tags r:id="rId4"/>
            </p:custDataLst>
          </p:nvPr>
        </p:nvPicPr>
        <p:blipFill>
          <a:blip r:embed="rId5"/>
          <a:stretch>
            <a:fillRect/>
          </a:stretch>
        </p:blipFill>
        <p:spPr>
          <a:xfrm>
            <a:off x="5528006" y="3718436"/>
            <a:ext cx="2360124" cy="2610485"/>
          </a:xfrm>
          <a:prstGeom prst="rect">
            <a:avLst/>
          </a:prstGeom>
          <a:effectLst>
            <a:innerShdw blurRad="63500" dist="50800" dir="13500000">
              <a:prstClr val="black">
                <a:alpha val="50000"/>
              </a:prstClr>
            </a:innerShdw>
          </a:effectLst>
        </p:spPr>
      </p:pic>
      <p:sp>
        <p:nvSpPr>
          <p:cNvPr id="6" name="文本框 5"/>
          <p:cNvSpPr txBox="1"/>
          <p:nvPr>
            <p:custDataLst>
              <p:tags r:id="rId6"/>
            </p:custDataLst>
          </p:nvPr>
        </p:nvSpPr>
        <p:spPr>
          <a:xfrm>
            <a:off x="266262" y="3718436"/>
            <a:ext cx="5261744" cy="2630170"/>
          </a:xfrm>
          <a:prstGeom prst="rect">
            <a:avLst/>
          </a:prstGeom>
          <a:noFill/>
          <a:ln w="19050">
            <a:solidFill>
              <a:srgbClr val="326185"/>
            </a:solidFill>
            <a:prstDash val="dash"/>
          </a:ln>
        </p:spPr>
        <p:txBody>
          <a:bodyPr wrap="square" rtlCol="0">
            <a:spAutoFit/>
          </a:bodyPr>
          <a:p>
            <a:pPr algn="just" fontAlgn="auto">
              <a:lnSpc>
                <a:spcPct val="150000"/>
              </a:lnSpc>
            </a:pPr>
            <a:r>
              <a:rPr lang="en-US" altLang="zh-CN" sz="2200" b="1">
                <a:latin typeface="Arial" panose="020B0604020202020204"/>
                <a:ea typeface="微软雅黑" panose="020B0503020204020204" charset="-122"/>
                <a:cs typeface="方正宋刻本秀楷简体" panose="02000000000000000000" charset="-122"/>
                <a:sym typeface="Arial" panose="020B0604020202020204"/>
              </a:rPr>
              <a:t>    </a:t>
            </a:r>
            <a:r>
              <a:rPr lang="zh-CN" altLang="en-US" sz="2200" b="1">
                <a:latin typeface="Arial" panose="020B0604020202020204"/>
                <a:ea typeface="微软雅黑" panose="020B0503020204020204" charset="-122"/>
                <a:cs typeface="方正宋刻本秀楷简体" panose="02000000000000000000" charset="-122"/>
                <a:sym typeface="Arial" panose="020B0604020202020204"/>
              </a:rPr>
              <a:t>观万国之势，能变则全，不变则亡，全变则强，小变仍亡。</a:t>
            </a:r>
            <a:endParaRPr lang="zh-CN" altLang="en-US" sz="2200" b="1">
              <a:latin typeface="Arial" panose="020B0604020202020204"/>
              <a:ea typeface="微软雅黑" panose="020B0503020204020204" charset="-122"/>
              <a:cs typeface="方正宋刻本秀楷简体" panose="02000000000000000000" charset="-122"/>
              <a:sym typeface="Arial" panose="020B0604020202020204"/>
            </a:endParaRPr>
          </a:p>
          <a:p>
            <a:pPr algn="just" fontAlgn="auto">
              <a:lnSpc>
                <a:spcPct val="150000"/>
              </a:lnSpc>
            </a:pPr>
            <a:r>
              <a:rPr lang="zh-CN" altLang="en-US" sz="2200" b="1">
                <a:latin typeface="Arial" panose="020B0604020202020204"/>
                <a:ea typeface="微软雅黑" panose="020B0503020204020204" charset="-122"/>
                <a:cs typeface="方正宋刻本秀楷简体" panose="02000000000000000000" charset="-122"/>
                <a:sym typeface="Arial" panose="020B0604020202020204"/>
              </a:rPr>
              <a:t> </a:t>
            </a:r>
            <a:r>
              <a:rPr lang="en-US" altLang="zh-CN" sz="2200" b="1">
                <a:latin typeface="Arial" panose="020B0604020202020204"/>
                <a:ea typeface="微软雅黑" panose="020B0503020204020204" charset="-122"/>
                <a:cs typeface="方正宋刻本秀楷简体" panose="02000000000000000000" charset="-122"/>
                <a:sym typeface="Arial" panose="020B0604020202020204"/>
              </a:rPr>
              <a:t>                                    </a:t>
            </a:r>
            <a:r>
              <a:rPr lang="zh-CN" altLang="en-US" sz="2200" b="1">
                <a:latin typeface="Arial" panose="020B0604020202020204"/>
                <a:ea typeface="微软雅黑" panose="020B0503020204020204" charset="-122"/>
                <a:cs typeface="方正宋刻本秀楷简体" panose="02000000000000000000" charset="-122"/>
                <a:sym typeface="Arial" panose="020B0604020202020204"/>
              </a:rPr>
              <a:t> ——康有为</a:t>
            </a:r>
            <a:endParaRPr lang="zh-CN" altLang="en-US" sz="2200" b="1">
              <a:latin typeface="Arial" panose="020B0604020202020204"/>
              <a:ea typeface="微软雅黑" panose="020B0503020204020204" charset="-122"/>
              <a:cs typeface="方正宋刻本秀楷简体" panose="02000000000000000000" charset="-122"/>
              <a:sym typeface="Arial" panose="020B0604020202020204"/>
            </a:endParaRPr>
          </a:p>
          <a:p>
            <a:pPr algn="just" fontAlgn="auto">
              <a:lnSpc>
                <a:spcPct val="150000"/>
              </a:lnSpc>
            </a:pPr>
            <a:r>
              <a:rPr lang="zh-CN" altLang="en-US" sz="2200" b="1">
                <a:latin typeface="Arial" panose="020B0604020202020204"/>
                <a:ea typeface="微软雅黑" panose="020B0503020204020204" charset="-122"/>
                <a:cs typeface="方正宋刻本秀楷简体" panose="02000000000000000000" charset="-122"/>
                <a:sym typeface="Arial" panose="020B0604020202020204"/>
              </a:rPr>
              <a:t>唤醒吾国千年之大梦，实自甲午一役始也！</a:t>
            </a:r>
            <a:r>
              <a:rPr lang="en-US" altLang="zh-CN" sz="2200" b="1">
                <a:latin typeface="Arial" panose="020B0604020202020204"/>
                <a:ea typeface="微软雅黑" panose="020B0503020204020204" charset="-122"/>
                <a:cs typeface="方正宋刻本秀楷简体" panose="02000000000000000000" charset="-122"/>
                <a:sym typeface="Arial" panose="020B0604020202020204"/>
              </a:rPr>
              <a:t>                    </a:t>
            </a:r>
            <a:endParaRPr lang="en-US" altLang="zh-CN" sz="2200" b="1">
              <a:latin typeface="Arial" panose="020B0604020202020204"/>
              <a:ea typeface="微软雅黑" panose="020B0503020204020204" charset="-122"/>
              <a:cs typeface="方正宋刻本秀楷简体" panose="02000000000000000000" charset="-122"/>
              <a:sym typeface="Arial" panose="020B0604020202020204"/>
            </a:endParaRPr>
          </a:p>
          <a:p>
            <a:pPr algn="just" fontAlgn="auto">
              <a:lnSpc>
                <a:spcPct val="150000"/>
              </a:lnSpc>
            </a:pPr>
            <a:r>
              <a:rPr lang="en-US" altLang="zh-CN" sz="2200" b="1">
                <a:latin typeface="Arial" panose="020B0604020202020204"/>
                <a:ea typeface="微软雅黑" panose="020B0503020204020204" charset="-122"/>
                <a:cs typeface="方正宋刻本秀楷简体" panose="02000000000000000000" charset="-122"/>
                <a:sym typeface="Arial" panose="020B0604020202020204"/>
              </a:rPr>
              <a:t>                                      </a:t>
            </a:r>
            <a:r>
              <a:rPr lang="zh-CN" altLang="en-US" sz="2200" b="1">
                <a:latin typeface="Arial" panose="020B0604020202020204"/>
                <a:ea typeface="微软雅黑" panose="020B0503020204020204" charset="-122"/>
                <a:cs typeface="方正宋刻本秀楷简体" panose="02000000000000000000" charset="-122"/>
                <a:sym typeface="Arial" panose="020B0604020202020204"/>
              </a:rPr>
              <a:t>——梁启超</a:t>
            </a:r>
            <a:endParaRPr lang="zh-CN" altLang="en-US" sz="2200" b="1">
              <a:latin typeface="Arial" panose="020B0604020202020204"/>
              <a:ea typeface="微软雅黑" panose="020B0503020204020204" charset="-122"/>
              <a:cs typeface="方正宋刻本秀楷简体" panose="02000000000000000000" charset="-122"/>
              <a:sym typeface="Arial" panose="020B0604020202020204"/>
            </a:endParaRPr>
          </a:p>
        </p:txBody>
      </p:sp>
      <p:sp>
        <p:nvSpPr>
          <p:cNvPr id="5" name="矩形 4"/>
          <p:cNvSpPr/>
          <p:nvPr>
            <p:custDataLst>
              <p:tags r:id="rId7"/>
            </p:custDataLst>
          </p:nvPr>
        </p:nvSpPr>
        <p:spPr>
          <a:xfrm>
            <a:off x="101122" y="751910"/>
            <a:ext cx="5437505" cy="521970"/>
          </a:xfrm>
          <a:prstGeom prst="rect">
            <a:avLst/>
          </a:prstGeom>
        </p:spPr>
        <p:txBody>
          <a:bodyPr wrap="none">
            <a:spAutoFit/>
          </a:bodyPr>
          <a:p>
            <a:pPr algn="l"/>
            <a:r>
              <a:rPr lang="en-US" altLang="zh-CN" sz="2800" b="1" smtClean="0">
                <a:latin typeface="微软雅黑" panose="020B0503020204020204" charset="-122"/>
                <a:ea typeface="微软雅黑" panose="020B0503020204020204" charset="-122"/>
                <a:cs typeface="微软雅黑" panose="020B0503020204020204" charset="-122"/>
              </a:rPr>
              <a:t>1</a:t>
            </a:r>
            <a:r>
              <a:rPr lang="zh-CN" altLang="en-US" sz="2800" b="1" smtClean="0">
                <a:latin typeface="微软雅黑" panose="020B0503020204020204" charset="-122"/>
                <a:ea typeface="微软雅黑" panose="020B0503020204020204" charset="-122"/>
                <a:cs typeface="微软雅黑" panose="020B0503020204020204" charset="-122"/>
              </a:rPr>
              <a:t>、</a:t>
            </a:r>
            <a:r>
              <a:rPr sz="2800" b="1" smtClean="0">
                <a:latin typeface="微软雅黑" panose="020B0503020204020204" charset="-122"/>
                <a:ea typeface="微软雅黑" panose="020B0503020204020204" charset="-122"/>
                <a:cs typeface="微软雅黑" panose="020B0503020204020204" charset="-122"/>
              </a:rPr>
              <a:t>资产阶级维新派——戊戌变法</a:t>
            </a:r>
            <a:endParaRPr sz="2800" b="1" smtClean="0">
              <a:latin typeface="微软雅黑" panose="020B0503020204020204" charset="-122"/>
              <a:ea typeface="微软雅黑" panose="020B0503020204020204" charset="-122"/>
              <a:cs typeface="微软雅黑" panose="020B0503020204020204" charset="-122"/>
            </a:endParaRPr>
          </a:p>
        </p:txBody>
      </p:sp>
      <p:grpSp>
        <p:nvGrpSpPr>
          <p:cNvPr id="64" name="组合 63"/>
          <p:cNvGrpSpPr/>
          <p:nvPr>
            <p:custDataLst>
              <p:tags r:id="rId8"/>
            </p:custDataLst>
          </p:nvPr>
        </p:nvGrpSpPr>
        <p:grpSpPr>
          <a:xfrm>
            <a:off x="0" y="10130"/>
            <a:ext cx="11729720" cy="638175"/>
            <a:chOff x="26" y="122"/>
            <a:chExt cx="18472" cy="1005"/>
          </a:xfrm>
        </p:grpSpPr>
        <p:grpSp>
          <p:nvGrpSpPr>
            <p:cNvPr id="65" name="组合 64"/>
            <p:cNvGrpSpPr/>
            <p:nvPr>
              <p:custDataLst>
                <p:tags r:id="rId9"/>
              </p:custDataLst>
            </p:nvPr>
          </p:nvGrpSpPr>
          <p:grpSpPr>
            <a:xfrm>
              <a:off x="5005" y="877"/>
              <a:ext cx="13493" cy="250"/>
              <a:chOff x="5005" y="877"/>
              <a:chExt cx="13493" cy="250"/>
            </a:xfrm>
          </p:grpSpPr>
          <p:cxnSp>
            <p:nvCxnSpPr>
              <p:cNvPr id="67" name="直接连接符 66"/>
              <p:cNvCxnSpPr/>
              <p:nvPr>
                <p:custDataLst>
                  <p:tags r:id="rId10"/>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11"/>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2"/>
              </p:custDataLst>
            </p:nvPr>
          </p:nvSpPr>
          <p:spPr>
            <a:xfrm>
              <a:off x="26" y="122"/>
              <a:ext cx="7285"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二、</a:t>
              </a:r>
              <a:r>
                <a:rPr lang="zh-CN" altLang="en-US" sz="2800">
                  <a:latin typeface="方正粗黑宋简体" panose="02000000000000000000" charset="-122"/>
                  <a:ea typeface="方正粗黑宋简体" panose="02000000000000000000" charset="-122"/>
                  <a:sym typeface="微软雅黑" panose="020B0503020204020204" charset="-122"/>
                </a:rPr>
                <a:t>中国近代的改革探索</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3" name="矩形 2"/>
          <p:cNvSpPr/>
          <p:nvPr>
            <p:custDataLst>
              <p:tags r:id="rId13"/>
            </p:custDataLst>
          </p:nvPr>
        </p:nvSpPr>
        <p:spPr>
          <a:xfrm>
            <a:off x="96905" y="1126868"/>
            <a:ext cx="1876425" cy="553085"/>
          </a:xfrm>
          <a:prstGeom prst="rect">
            <a:avLst/>
          </a:prstGeom>
        </p:spPr>
        <p:txBody>
          <a:bodyPr wrap="none">
            <a:spAutoFit/>
          </a:bodyPr>
          <a:p>
            <a:pPr indent="0" algn="just">
              <a:lnSpc>
                <a:spcPct val="125000"/>
              </a:lnSpc>
              <a:spcBef>
                <a:spcPct val="0"/>
              </a:spcBef>
              <a:spcAft>
                <a:spcPct val="0"/>
              </a:spcAft>
            </a:pPr>
            <a:r>
              <a:rPr lang="zh-CN" altLang="en-US" sz="2400" b="1">
                <a:latin typeface="Arial" panose="020B0604020202020204"/>
                <a:ea typeface="微软雅黑" panose="020B0503020204020204" charset="-122"/>
                <a:cs typeface="微软雅黑" panose="020B0503020204020204" charset="-122"/>
                <a:sym typeface="+mn-ea"/>
              </a:rPr>
              <a:t>（1）</a:t>
            </a:r>
            <a:r>
              <a:rPr lang="zh-CN" altLang="en-US" sz="2400" b="1">
                <a:latin typeface="Arial" panose="020B0604020202020204"/>
                <a:ea typeface="微软雅黑" panose="020B0503020204020204" charset="-122"/>
                <a:cs typeface="微软雅黑" panose="020B0503020204020204" charset="-122"/>
                <a:sym typeface="Arial" panose="020B0604020202020204"/>
              </a:rPr>
              <a:t>背景：</a:t>
            </a:r>
            <a:endParaRPr lang="zh-CN" altLang="en-US" sz="2400" b="1">
              <a:latin typeface="Arial" panose="020B0604020202020204"/>
              <a:ea typeface="微软雅黑" panose="020B0503020204020204" charset="-122"/>
              <a:cs typeface="微软雅黑" panose="020B0503020204020204" charset="-122"/>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345440" y="1168400"/>
            <a:ext cx="9628505" cy="1014730"/>
          </a:xfrm>
          <a:prstGeom prst="rect">
            <a:avLst/>
          </a:prstGeom>
          <a:noFill/>
          <a:ln w="9525">
            <a:noFill/>
          </a:ln>
        </p:spPr>
        <p:txBody>
          <a:bodyPr wrap="square">
            <a:spAutoFit/>
          </a:bodyPr>
          <a:p>
            <a:pPr indent="0" algn="just">
              <a:lnSpc>
                <a:spcPct val="125000"/>
              </a:lnSpc>
              <a:spcBef>
                <a:spcPct val="0"/>
              </a:spcBef>
              <a:spcAft>
                <a:spcPct val="0"/>
              </a:spcAft>
            </a:pPr>
            <a:r>
              <a:rPr lang="zh-CN" altLang="en-US" sz="2400" b="1">
                <a:latin typeface="Arial" panose="020B0604020202020204"/>
                <a:ea typeface="微软雅黑" panose="020B0503020204020204" charset="-122"/>
                <a:cs typeface="微软雅黑" panose="020B0503020204020204" charset="-122"/>
                <a:sym typeface="Arial" panose="020B0604020202020204"/>
              </a:rPr>
              <a:t>（</a:t>
            </a:r>
            <a:r>
              <a:rPr lang="en-US" altLang="zh-CN" sz="2400" b="1">
                <a:latin typeface="Arial" panose="020B0604020202020204"/>
                <a:ea typeface="微软雅黑" panose="020B0503020204020204" charset="-122"/>
                <a:cs typeface="微软雅黑" panose="020B0503020204020204" charset="-122"/>
                <a:sym typeface="Arial" panose="020B0604020202020204"/>
              </a:rPr>
              <a:t>2</a:t>
            </a:r>
            <a:r>
              <a:rPr lang="zh-CN" altLang="en-US" sz="2400" b="1">
                <a:latin typeface="Arial" panose="020B0604020202020204"/>
                <a:ea typeface="微软雅黑" panose="020B0503020204020204" charset="-122"/>
                <a:cs typeface="微软雅黑" panose="020B0503020204020204" charset="-122"/>
                <a:sym typeface="Arial" panose="020B0604020202020204"/>
              </a:rPr>
              <a:t>）</a:t>
            </a:r>
            <a:r>
              <a:rPr lang="zh-CN" altLang="en-US" sz="2400" b="1">
                <a:latin typeface="Arial" panose="020B0604020202020204"/>
                <a:ea typeface="微软雅黑" panose="020B0503020204020204" charset="-122"/>
                <a:cs typeface="微软雅黑" panose="020B0503020204020204" charset="-122"/>
                <a:sym typeface="Arial" panose="020B0604020202020204"/>
              </a:rPr>
              <a:t>时间：</a:t>
            </a:r>
            <a:r>
              <a:rPr lang="en-US" altLang="zh-CN" sz="2400">
                <a:latin typeface="Arial" panose="020B0604020202020204"/>
                <a:ea typeface="微软雅黑" panose="020B0503020204020204" charset="-122"/>
                <a:cs typeface="微软雅黑" panose="020B0503020204020204" charset="-122"/>
                <a:sym typeface="Arial" panose="020B0604020202020204"/>
              </a:rPr>
              <a:t>1898</a:t>
            </a:r>
            <a:r>
              <a:rPr lang="zh-CN" altLang="en-US" sz="2400">
                <a:latin typeface="Arial" panose="020B0604020202020204"/>
                <a:ea typeface="微软雅黑" panose="020B0503020204020204" charset="-122"/>
                <a:cs typeface="微软雅黑" panose="020B0503020204020204" charset="-122"/>
                <a:sym typeface="Arial" panose="020B0604020202020204"/>
              </a:rPr>
              <a:t>年</a:t>
            </a:r>
            <a:r>
              <a:rPr lang="en-US" altLang="zh-CN" sz="2400">
                <a:latin typeface="Arial" panose="020B0604020202020204"/>
                <a:ea typeface="微软雅黑" panose="020B0503020204020204" charset="-122"/>
                <a:cs typeface="微软雅黑" panose="020B0503020204020204" charset="-122"/>
                <a:sym typeface="Arial" panose="020B0604020202020204"/>
              </a:rPr>
              <a:t>6-9</a:t>
            </a:r>
            <a:r>
              <a:rPr lang="zh-CN" altLang="en-US" sz="2400">
                <a:latin typeface="Arial" panose="020B0604020202020204"/>
                <a:ea typeface="微软雅黑" panose="020B0503020204020204" charset="-122"/>
                <a:cs typeface="微软雅黑" panose="020B0503020204020204" charset="-122"/>
                <a:sym typeface="Arial" panose="020B0604020202020204"/>
              </a:rPr>
              <a:t>月</a:t>
            </a:r>
            <a:endParaRPr lang="zh-CN" altLang="en-US" sz="2400">
              <a:latin typeface="Arial" panose="020B0604020202020204"/>
              <a:ea typeface="微软雅黑" panose="020B0503020204020204" charset="-122"/>
              <a:cs typeface="微软雅黑" panose="020B0503020204020204" charset="-122"/>
              <a:sym typeface="Arial" panose="020B0604020202020204"/>
            </a:endParaRPr>
          </a:p>
          <a:p>
            <a:pPr indent="0" algn="just">
              <a:lnSpc>
                <a:spcPct val="125000"/>
              </a:lnSpc>
              <a:spcBef>
                <a:spcPct val="0"/>
              </a:spcBef>
              <a:spcAft>
                <a:spcPct val="0"/>
              </a:spcAft>
            </a:pPr>
            <a:r>
              <a:rPr lang="zh-CN" altLang="en-US" sz="2400" b="1">
                <a:latin typeface="Arial" panose="020B0604020202020204"/>
                <a:ea typeface="微软雅黑" panose="020B0503020204020204" charset="-122"/>
                <a:cs typeface="微软雅黑" panose="020B0503020204020204" charset="-122"/>
                <a:sym typeface="Arial" panose="020B0604020202020204"/>
              </a:rPr>
              <a:t>（</a:t>
            </a:r>
            <a:r>
              <a:rPr lang="en-US" altLang="zh-CN" sz="2400" b="1">
                <a:latin typeface="Arial" panose="020B0604020202020204"/>
                <a:ea typeface="微软雅黑" panose="020B0503020204020204" charset="-122"/>
                <a:cs typeface="微软雅黑" panose="020B0503020204020204" charset="-122"/>
                <a:sym typeface="Arial" panose="020B0604020202020204"/>
              </a:rPr>
              <a:t>3</a:t>
            </a:r>
            <a:r>
              <a:rPr lang="zh-CN" altLang="en-US" sz="2400" b="1">
                <a:latin typeface="Arial" panose="020B0604020202020204"/>
                <a:ea typeface="微软雅黑" panose="020B0503020204020204" charset="-122"/>
                <a:cs typeface="微软雅黑" panose="020B0503020204020204" charset="-122"/>
                <a:sym typeface="Arial" panose="020B0604020202020204"/>
              </a:rPr>
              <a:t>）</a:t>
            </a:r>
            <a:r>
              <a:rPr lang="zh-CN" altLang="en-US" sz="2400" b="1">
                <a:latin typeface="Arial" panose="020B0604020202020204"/>
                <a:ea typeface="微软雅黑" panose="020B0503020204020204" charset="-122"/>
                <a:cs typeface="微软雅黑" panose="020B0503020204020204" charset="-122"/>
                <a:sym typeface="Arial" panose="020B0604020202020204"/>
              </a:rPr>
              <a:t>内容：</a:t>
            </a:r>
            <a:r>
              <a:rPr lang="zh-CN" altLang="en-US" sz="2400">
                <a:latin typeface="Arial" panose="020B0604020202020204"/>
                <a:ea typeface="微软雅黑" panose="020B0503020204020204" charset="-122"/>
                <a:cs typeface="微软雅黑" panose="020B0503020204020204" charset="-122"/>
                <a:sym typeface="Arial" panose="020B0604020202020204"/>
              </a:rPr>
              <a:t>涉及政治、经济、军事、文化教育等领域。</a:t>
            </a:r>
            <a:endParaRPr lang="zh-CN" altLang="en-US" sz="2400">
              <a:solidFill>
                <a:schemeClr val="tx1"/>
              </a:solidFill>
              <a:latin typeface="Arial" panose="020B0604020202020204"/>
              <a:ea typeface="微软雅黑" panose="020B0503020204020204" charset="-122"/>
              <a:cs typeface="微软雅黑" panose="020B0503020204020204" charset="-122"/>
              <a:sym typeface="Arial" panose="020B0604020202020204"/>
            </a:endParaRPr>
          </a:p>
        </p:txBody>
      </p:sp>
      <p:sp>
        <p:nvSpPr>
          <p:cNvPr id="2" name="矩形 1"/>
          <p:cNvSpPr/>
          <p:nvPr>
            <p:custDataLst>
              <p:tags r:id="rId2"/>
            </p:custDataLst>
          </p:nvPr>
        </p:nvSpPr>
        <p:spPr>
          <a:xfrm>
            <a:off x="101122" y="751910"/>
            <a:ext cx="5437505" cy="521970"/>
          </a:xfrm>
          <a:prstGeom prst="rect">
            <a:avLst/>
          </a:prstGeom>
        </p:spPr>
        <p:txBody>
          <a:bodyPr wrap="none">
            <a:spAutoFit/>
          </a:bodyPr>
          <a:p>
            <a:pPr algn="l"/>
            <a:r>
              <a:rPr lang="en-US" altLang="zh-CN" sz="2800" b="1" smtClean="0">
                <a:latin typeface="微软雅黑" panose="020B0503020204020204" charset="-122"/>
                <a:ea typeface="微软雅黑" panose="020B0503020204020204" charset="-122"/>
                <a:cs typeface="微软雅黑" panose="020B0503020204020204" charset="-122"/>
              </a:rPr>
              <a:t>1</a:t>
            </a:r>
            <a:r>
              <a:rPr lang="zh-CN" altLang="en-US" sz="2800" b="1" smtClean="0">
                <a:latin typeface="微软雅黑" panose="020B0503020204020204" charset="-122"/>
                <a:ea typeface="微软雅黑" panose="020B0503020204020204" charset="-122"/>
                <a:cs typeface="微软雅黑" panose="020B0503020204020204" charset="-122"/>
              </a:rPr>
              <a:t>、</a:t>
            </a:r>
            <a:r>
              <a:rPr sz="2800" b="1" smtClean="0">
                <a:latin typeface="微软雅黑" panose="020B0503020204020204" charset="-122"/>
                <a:ea typeface="微软雅黑" panose="020B0503020204020204" charset="-122"/>
                <a:cs typeface="微软雅黑" panose="020B0503020204020204" charset="-122"/>
              </a:rPr>
              <a:t>资产阶级维新派——戊戌变法</a:t>
            </a:r>
            <a:endParaRPr sz="2800" b="1" smtClean="0">
              <a:latin typeface="微软雅黑" panose="020B0503020204020204" charset="-122"/>
              <a:ea typeface="微软雅黑" panose="020B0503020204020204" charset="-122"/>
              <a:cs typeface="微软雅黑" panose="020B0503020204020204" charset="-122"/>
            </a:endParaRPr>
          </a:p>
        </p:txBody>
      </p:sp>
      <p:grpSp>
        <p:nvGrpSpPr>
          <p:cNvPr id="64" name="组合 63"/>
          <p:cNvGrpSpPr/>
          <p:nvPr>
            <p:custDataLst>
              <p:tags r:id="rId3"/>
            </p:custDataLst>
          </p:nvPr>
        </p:nvGrpSpPr>
        <p:grpSpPr>
          <a:xfrm>
            <a:off x="0" y="10130"/>
            <a:ext cx="11729720" cy="638175"/>
            <a:chOff x="26" y="122"/>
            <a:chExt cx="18472" cy="1005"/>
          </a:xfrm>
        </p:grpSpPr>
        <p:grpSp>
          <p:nvGrpSpPr>
            <p:cNvPr id="65" name="组合 64"/>
            <p:cNvGrpSpPr/>
            <p:nvPr>
              <p:custDataLst>
                <p:tags r:id="rId4"/>
              </p:custDataLst>
            </p:nvPr>
          </p:nvGrpSpPr>
          <p:grpSpPr>
            <a:xfrm>
              <a:off x="5005" y="877"/>
              <a:ext cx="13493" cy="250"/>
              <a:chOff x="5005" y="877"/>
              <a:chExt cx="13493" cy="250"/>
            </a:xfrm>
          </p:grpSpPr>
          <p:cxnSp>
            <p:nvCxnSpPr>
              <p:cNvPr id="67" name="直接连接符 66"/>
              <p:cNvCxnSpPr/>
              <p:nvPr>
                <p:custDataLst>
                  <p:tags r:id="rId5"/>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6"/>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7"/>
              </p:custDataLst>
            </p:nvPr>
          </p:nvSpPr>
          <p:spPr>
            <a:xfrm>
              <a:off x="26" y="122"/>
              <a:ext cx="7285"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二、</a:t>
              </a:r>
              <a:r>
                <a:rPr lang="zh-CN" altLang="en-US" sz="2800">
                  <a:latin typeface="方正粗黑宋简体" panose="02000000000000000000" charset="-122"/>
                  <a:ea typeface="方正粗黑宋简体" panose="02000000000000000000" charset="-122"/>
                  <a:sym typeface="微软雅黑" panose="020B0503020204020204" charset="-122"/>
                </a:rPr>
                <a:t>中国近代的改革探索</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graphicFrame>
        <p:nvGraphicFramePr>
          <p:cNvPr id="3" name="Group 12"/>
          <p:cNvGraphicFramePr>
            <a:graphicFrameLocks noGrp="1"/>
          </p:cNvGraphicFramePr>
          <p:nvPr>
            <p:custDataLst>
              <p:tags r:id="rId8"/>
            </p:custDataLst>
          </p:nvPr>
        </p:nvGraphicFramePr>
        <p:xfrm>
          <a:off x="731502" y="2260788"/>
          <a:ext cx="10970278" cy="2336987"/>
        </p:xfrm>
        <a:graphic>
          <a:graphicData uri="http://schemas.openxmlformats.org/drawingml/2006/table">
            <a:tbl>
              <a:tblPr>
                <a:tableStyleId>{616DA210-FB5B-4158-B5E0-FEB733F419BA}</a:tableStyleId>
              </a:tblPr>
              <a:tblGrid>
                <a:gridCol w="916641"/>
                <a:gridCol w="6743700"/>
                <a:gridCol w="3309937"/>
              </a:tblGrid>
              <a:tr h="485140">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2400" b="1" i="0" u="none" strike="noStrike" kern="1200" cap="none" normalizeH="0" baseline="0" dirty="0">
                        <a:ln>
                          <a:noFill/>
                        </a:ln>
                        <a:solidFill>
                          <a:srgbClr val="000000"/>
                        </a:solidFill>
                        <a:effectLst/>
                        <a:latin typeface="楷体" panose="02010609060101010101" charset="-122"/>
                        <a:ea typeface="楷体" panose="02010609060101010101" charset="-122"/>
                        <a:cs typeface="+mn-cs"/>
                      </a:endParaRPr>
                    </a:p>
                  </a:txBody>
                  <a:tcPr marL="91429" marR="91429" marT="34326" marB="34326" horzOverflow="overflow">
                    <a:noFill/>
                  </a:tcPr>
                </a:tc>
                <a:tc>
                  <a:txBody>
                    <a:bodyPr/>
                    <a:lstStyle>
                      <a:lvl1pPr defTabSz="457200">
                        <a:spcBef>
                          <a:spcPct val="20000"/>
                        </a:spcBef>
                        <a:spcAft>
                          <a:spcPts val="600"/>
                        </a:spcAft>
                        <a:buClr>
                          <a:schemeClr val="accent1"/>
                        </a:buClr>
                        <a:buSzPct val="115000"/>
                        <a:defRPr sz="2000">
                          <a:solidFill>
                            <a:srgbClr val="262626"/>
                          </a:solidFill>
                          <a:latin typeface="Garamond" panose="02020404030301010803" pitchFamily="18" charset="0"/>
                          <a:ea typeface="方正舒体" panose="02010601030101010101" pitchFamily="2" charset="-122"/>
                        </a:defRPr>
                      </a:lvl1pPr>
                      <a:lvl2pPr marL="742950" indent="-285750" defTabSz="457200">
                        <a:spcBef>
                          <a:spcPct val="20000"/>
                        </a:spcBef>
                        <a:spcAft>
                          <a:spcPts val="600"/>
                        </a:spcAft>
                        <a:buClr>
                          <a:schemeClr val="accent1"/>
                        </a:buClr>
                        <a:buSzPct val="115000"/>
                        <a:defRPr>
                          <a:solidFill>
                            <a:srgbClr val="262626"/>
                          </a:solidFill>
                          <a:latin typeface="Garamond" panose="02020404030301010803" pitchFamily="18" charset="0"/>
                          <a:ea typeface="方正舒体" panose="02010601030101010101" pitchFamily="2" charset="-122"/>
                        </a:defRPr>
                      </a:lvl2pPr>
                      <a:lvl3pPr marL="1143000" indent="-228600" defTabSz="457200">
                        <a:spcBef>
                          <a:spcPct val="20000"/>
                        </a:spcBef>
                        <a:spcAft>
                          <a:spcPts val="600"/>
                        </a:spcAft>
                        <a:buClr>
                          <a:schemeClr val="accent1"/>
                        </a:buClr>
                        <a:buSzPct val="115000"/>
                        <a:defRPr sz="1600">
                          <a:solidFill>
                            <a:srgbClr val="262626"/>
                          </a:solidFill>
                          <a:latin typeface="Garamond" panose="02020404030301010803" pitchFamily="18" charset="0"/>
                          <a:ea typeface="方正舒体" panose="02010601030101010101" pitchFamily="2" charset="-122"/>
                        </a:defRPr>
                      </a:lvl3pPr>
                      <a:lvl4pPr marL="1600200" indent="-228600" defTabSz="457200">
                        <a:spcBef>
                          <a:spcPct val="20000"/>
                        </a:spcBef>
                        <a:spcAft>
                          <a:spcPts val="600"/>
                        </a:spcAft>
                        <a:buClr>
                          <a:schemeClr val="accent1"/>
                        </a:buClr>
                        <a:buSzPct val="115000"/>
                        <a:defRPr sz="1400">
                          <a:solidFill>
                            <a:srgbClr val="262626"/>
                          </a:solidFill>
                          <a:latin typeface="Garamond" panose="02020404030301010803" pitchFamily="18" charset="0"/>
                          <a:ea typeface="方正舒体" panose="02010601030101010101" pitchFamily="2" charset="-122"/>
                        </a:defRPr>
                      </a:lvl4pPr>
                      <a:lvl5pPr marL="2057400" indent="-228600" defTabSz="457200">
                        <a:spcBef>
                          <a:spcPct val="20000"/>
                        </a:spcBef>
                        <a:spcAft>
                          <a:spcPts val="600"/>
                        </a:spcAft>
                        <a:buClr>
                          <a:schemeClr val="accent1"/>
                        </a:buClr>
                        <a:buSzPct val="115000"/>
                        <a:defRPr sz="1200">
                          <a:solidFill>
                            <a:srgbClr val="262626"/>
                          </a:solidFill>
                          <a:latin typeface="Garamond" panose="02020404030301010803" pitchFamily="18" charset="0"/>
                          <a:ea typeface="方正舒体" panose="02010601030101010101" pitchFamily="2" charset="-122"/>
                        </a:defRPr>
                      </a:lvl5pPr>
                      <a:lvl6pPr marL="25146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6pPr>
                      <a:lvl7pPr marL="29718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7pPr>
                      <a:lvl8pPr marL="34290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8pPr>
                      <a:lvl9pPr marL="38862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2400" b="1" u="none" strike="noStrike" kern="1200" cap="none" normalizeH="0" baseline="0" dirty="0">
                          <a:ln>
                            <a:noFill/>
                          </a:ln>
                          <a:solidFill>
                            <a:schemeClr val="tx1"/>
                          </a:solidFill>
                          <a:effectLst/>
                          <a:latin typeface="楷体" panose="02010609060101010101" charset="-122"/>
                          <a:ea typeface="楷体" panose="02010609060101010101" charset="-122"/>
                        </a:rPr>
                        <a:t>颁布新法</a:t>
                      </a:r>
                      <a:endParaRPr kumimoji="0" lang="zh-CN" altLang="en-US" sz="2400" b="1" i="0" u="none" strike="noStrike" kern="1200" cap="none" normalizeH="0" baseline="0" dirty="0">
                        <a:ln>
                          <a:noFill/>
                        </a:ln>
                        <a:solidFill>
                          <a:schemeClr val="tx1"/>
                        </a:solidFill>
                        <a:effectLst/>
                        <a:latin typeface="楷体" panose="02010609060101010101" charset="-122"/>
                        <a:ea typeface="楷体" panose="02010609060101010101" charset="-122"/>
                        <a:cs typeface="+mn-cs"/>
                      </a:endParaRPr>
                    </a:p>
                  </a:txBody>
                  <a:tcPr marL="91429" marR="91429" marT="34326" marB="34326" horzOverflow="overflow">
                    <a:noFill/>
                  </a:tcPr>
                </a:tc>
                <a:tc>
                  <a:txBody>
                    <a:bodyPr/>
                    <a:lstStyle>
                      <a:lvl1pPr defTabSz="457200">
                        <a:spcBef>
                          <a:spcPct val="20000"/>
                        </a:spcBef>
                        <a:spcAft>
                          <a:spcPts val="600"/>
                        </a:spcAft>
                        <a:buClr>
                          <a:schemeClr val="accent1"/>
                        </a:buClr>
                        <a:buSzPct val="115000"/>
                        <a:defRPr sz="2000">
                          <a:solidFill>
                            <a:srgbClr val="262626"/>
                          </a:solidFill>
                          <a:latin typeface="Garamond" panose="02020404030301010803" pitchFamily="18" charset="0"/>
                          <a:ea typeface="方正舒体" panose="02010601030101010101" pitchFamily="2" charset="-122"/>
                        </a:defRPr>
                      </a:lvl1pPr>
                      <a:lvl2pPr marL="742950" indent="-285750" defTabSz="457200">
                        <a:spcBef>
                          <a:spcPct val="20000"/>
                        </a:spcBef>
                        <a:spcAft>
                          <a:spcPts val="600"/>
                        </a:spcAft>
                        <a:buClr>
                          <a:schemeClr val="accent1"/>
                        </a:buClr>
                        <a:buSzPct val="115000"/>
                        <a:defRPr>
                          <a:solidFill>
                            <a:srgbClr val="262626"/>
                          </a:solidFill>
                          <a:latin typeface="Garamond" panose="02020404030301010803" pitchFamily="18" charset="0"/>
                          <a:ea typeface="方正舒体" panose="02010601030101010101" pitchFamily="2" charset="-122"/>
                        </a:defRPr>
                      </a:lvl2pPr>
                      <a:lvl3pPr marL="1143000" indent="-228600" defTabSz="457200">
                        <a:spcBef>
                          <a:spcPct val="20000"/>
                        </a:spcBef>
                        <a:spcAft>
                          <a:spcPts val="600"/>
                        </a:spcAft>
                        <a:buClr>
                          <a:schemeClr val="accent1"/>
                        </a:buClr>
                        <a:buSzPct val="115000"/>
                        <a:defRPr sz="1600">
                          <a:solidFill>
                            <a:srgbClr val="262626"/>
                          </a:solidFill>
                          <a:latin typeface="Garamond" panose="02020404030301010803" pitchFamily="18" charset="0"/>
                          <a:ea typeface="方正舒体" panose="02010601030101010101" pitchFamily="2" charset="-122"/>
                        </a:defRPr>
                      </a:lvl3pPr>
                      <a:lvl4pPr marL="1600200" indent="-228600" defTabSz="457200">
                        <a:spcBef>
                          <a:spcPct val="20000"/>
                        </a:spcBef>
                        <a:spcAft>
                          <a:spcPts val="600"/>
                        </a:spcAft>
                        <a:buClr>
                          <a:schemeClr val="accent1"/>
                        </a:buClr>
                        <a:buSzPct val="115000"/>
                        <a:defRPr sz="1400">
                          <a:solidFill>
                            <a:srgbClr val="262626"/>
                          </a:solidFill>
                          <a:latin typeface="Garamond" panose="02020404030301010803" pitchFamily="18" charset="0"/>
                          <a:ea typeface="方正舒体" panose="02010601030101010101" pitchFamily="2" charset="-122"/>
                        </a:defRPr>
                      </a:lvl4pPr>
                      <a:lvl5pPr marL="2057400" indent="-228600" defTabSz="457200">
                        <a:spcBef>
                          <a:spcPct val="20000"/>
                        </a:spcBef>
                        <a:spcAft>
                          <a:spcPts val="600"/>
                        </a:spcAft>
                        <a:buClr>
                          <a:schemeClr val="accent1"/>
                        </a:buClr>
                        <a:buSzPct val="115000"/>
                        <a:defRPr sz="1200">
                          <a:solidFill>
                            <a:srgbClr val="262626"/>
                          </a:solidFill>
                          <a:latin typeface="Garamond" panose="02020404030301010803" pitchFamily="18" charset="0"/>
                          <a:ea typeface="方正舒体" panose="02010601030101010101" pitchFamily="2" charset="-122"/>
                        </a:defRPr>
                      </a:lvl5pPr>
                      <a:lvl6pPr marL="25146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6pPr>
                      <a:lvl7pPr marL="29718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7pPr>
                      <a:lvl8pPr marL="34290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8pPr>
                      <a:lvl9pPr marL="38862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9p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2400" b="1" u="none" strike="noStrike" cap="none" normalizeH="0" baseline="0" dirty="0">
                          <a:ln>
                            <a:noFill/>
                          </a:ln>
                          <a:solidFill>
                            <a:schemeClr val="tx1"/>
                          </a:solidFill>
                          <a:effectLst/>
                          <a:latin typeface="楷体" panose="02010609060101010101" charset="-122"/>
                          <a:ea typeface="楷体" panose="02010609060101010101" charset="-122"/>
                        </a:rPr>
                        <a:t>改革旧制</a:t>
                      </a:r>
                      <a:endParaRPr kumimoji="0" lang="zh-CN" altLang="en-US" sz="2400" b="1" i="0" u="none" strike="noStrike" cap="none" normalizeH="0" baseline="0" dirty="0">
                        <a:ln>
                          <a:noFill/>
                        </a:ln>
                        <a:solidFill>
                          <a:schemeClr val="tx1"/>
                        </a:solidFill>
                        <a:effectLst/>
                        <a:latin typeface="楷体" panose="02010609060101010101" charset="-122"/>
                        <a:ea typeface="楷体" panose="02010609060101010101" charset="-122"/>
                      </a:endParaRPr>
                    </a:p>
                  </a:txBody>
                  <a:tcPr marL="91429" marR="91429" marT="34326" marB="34326" horzOverflow="overflow">
                    <a:noFill/>
                  </a:tcPr>
                </a:tc>
              </a:tr>
              <a:tr h="548611">
                <a:tc>
                  <a:txBody>
                    <a:body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0000CC"/>
                          </a:solidFill>
                          <a:effectLst/>
                          <a:latin typeface="楷体" panose="02010609060101010101" charset="-122"/>
                          <a:ea typeface="楷体" panose="02010609060101010101" charset="-122"/>
                        </a:rPr>
                        <a:t>政治</a:t>
                      </a:r>
                      <a:endParaRPr kumimoji="0" lang="zh-CN" altLang="en-US" sz="2400" b="1" i="0" u="none" strike="noStrike" cap="none" normalizeH="0" baseline="0" dirty="0">
                        <a:ln>
                          <a:noFill/>
                        </a:ln>
                        <a:solidFill>
                          <a:srgbClr val="0000CC"/>
                        </a:solidFill>
                        <a:effectLst/>
                        <a:latin typeface="楷体" panose="02010609060101010101" charset="-122"/>
                        <a:ea typeface="楷体" panose="02010609060101010101" charset="-122"/>
                      </a:endParaRPr>
                    </a:p>
                  </a:txBody>
                  <a:tcPr marL="91429" marR="91429" marT="34326" marB="34326" horzOverflow="overflow">
                    <a:noFill/>
                  </a:tcPr>
                </a:tc>
                <a:tc>
                  <a:txBody>
                    <a:bodyPr/>
                    <a:lstStyle>
                      <a:lvl1pPr defTabSz="457200">
                        <a:spcBef>
                          <a:spcPct val="20000"/>
                        </a:spcBef>
                        <a:spcAft>
                          <a:spcPts val="600"/>
                        </a:spcAft>
                        <a:buClr>
                          <a:schemeClr val="accent1"/>
                        </a:buClr>
                        <a:buSzPct val="115000"/>
                        <a:defRPr sz="2000">
                          <a:solidFill>
                            <a:srgbClr val="262626"/>
                          </a:solidFill>
                          <a:latin typeface="Garamond" panose="02020404030301010803" pitchFamily="18" charset="0"/>
                          <a:ea typeface="方正舒体" panose="02010601030101010101" pitchFamily="2" charset="-122"/>
                        </a:defRPr>
                      </a:lvl1pPr>
                      <a:lvl2pPr marL="742950" indent="-285750" defTabSz="457200">
                        <a:spcBef>
                          <a:spcPct val="20000"/>
                        </a:spcBef>
                        <a:spcAft>
                          <a:spcPts val="600"/>
                        </a:spcAft>
                        <a:buClr>
                          <a:schemeClr val="accent1"/>
                        </a:buClr>
                        <a:buSzPct val="115000"/>
                        <a:defRPr>
                          <a:solidFill>
                            <a:srgbClr val="262626"/>
                          </a:solidFill>
                          <a:latin typeface="Garamond" panose="02020404030301010803" pitchFamily="18" charset="0"/>
                          <a:ea typeface="方正舒体" panose="02010601030101010101" pitchFamily="2" charset="-122"/>
                        </a:defRPr>
                      </a:lvl2pPr>
                      <a:lvl3pPr marL="1143000" indent="-228600" defTabSz="457200">
                        <a:spcBef>
                          <a:spcPct val="20000"/>
                        </a:spcBef>
                        <a:spcAft>
                          <a:spcPts val="600"/>
                        </a:spcAft>
                        <a:buClr>
                          <a:schemeClr val="accent1"/>
                        </a:buClr>
                        <a:buSzPct val="115000"/>
                        <a:defRPr sz="1600">
                          <a:solidFill>
                            <a:srgbClr val="262626"/>
                          </a:solidFill>
                          <a:latin typeface="Garamond" panose="02020404030301010803" pitchFamily="18" charset="0"/>
                          <a:ea typeface="方正舒体" panose="02010601030101010101" pitchFamily="2" charset="-122"/>
                        </a:defRPr>
                      </a:lvl3pPr>
                      <a:lvl4pPr marL="1600200" indent="-228600" defTabSz="457200">
                        <a:spcBef>
                          <a:spcPct val="20000"/>
                        </a:spcBef>
                        <a:spcAft>
                          <a:spcPts val="600"/>
                        </a:spcAft>
                        <a:buClr>
                          <a:schemeClr val="accent1"/>
                        </a:buClr>
                        <a:buSzPct val="115000"/>
                        <a:defRPr sz="1400">
                          <a:solidFill>
                            <a:srgbClr val="262626"/>
                          </a:solidFill>
                          <a:latin typeface="Garamond" panose="02020404030301010803" pitchFamily="18" charset="0"/>
                          <a:ea typeface="方正舒体" panose="02010601030101010101" pitchFamily="2" charset="-122"/>
                        </a:defRPr>
                      </a:lvl4pPr>
                      <a:lvl5pPr marL="2057400" indent="-228600" defTabSz="457200">
                        <a:spcBef>
                          <a:spcPct val="20000"/>
                        </a:spcBef>
                        <a:spcAft>
                          <a:spcPts val="600"/>
                        </a:spcAft>
                        <a:buClr>
                          <a:schemeClr val="accent1"/>
                        </a:buClr>
                        <a:buSzPct val="115000"/>
                        <a:defRPr sz="1200">
                          <a:solidFill>
                            <a:srgbClr val="262626"/>
                          </a:solidFill>
                          <a:latin typeface="Garamond" panose="02020404030301010803" pitchFamily="18" charset="0"/>
                          <a:ea typeface="方正舒体" panose="02010601030101010101" pitchFamily="2" charset="-122"/>
                        </a:defRPr>
                      </a:lvl5pPr>
                      <a:lvl6pPr marL="25146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6pPr>
                      <a:lvl7pPr marL="29718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7pPr>
                      <a:lvl8pPr marL="34290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8pPr>
                      <a:lvl9pPr marL="38862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广开言路</a:t>
                      </a:r>
                      <a:r>
                        <a:rPr kumimoji="0" lang="en-US" altLang="zh-CN" sz="2400" b="1" u="none" strike="noStrike" cap="none" normalizeH="0" baseline="0" dirty="0">
                          <a:ln>
                            <a:noFill/>
                          </a:ln>
                          <a:solidFill>
                            <a:srgbClr val="FF0000"/>
                          </a:solidFill>
                          <a:effectLst/>
                          <a:latin typeface="楷体" panose="02010609060101010101" charset="-122"/>
                          <a:ea typeface="楷体" panose="02010609060101010101" charset="-122"/>
                        </a:rPr>
                        <a:t>,</a:t>
                      </a: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提拔新人，改</a:t>
                      </a:r>
                      <a:r>
                        <a:rPr lang="zh-CN" altLang="en-US" sz="2400" b="1" dirty="0">
                          <a:solidFill>
                            <a:srgbClr val="FF0000"/>
                          </a:solidFill>
                          <a:latin typeface="楷体" panose="02010609060101010101" charset="-122"/>
                          <a:ea typeface="楷体" panose="02010609060101010101" charset="-122"/>
                        </a:rPr>
                        <a:t>订</a:t>
                      </a: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律法</a:t>
                      </a:r>
                      <a:r>
                        <a:rPr kumimoji="0" lang="en-US" altLang="zh-CN" sz="2400" b="1" u="none" strike="noStrike" cap="none" normalizeH="0" baseline="0" dirty="0">
                          <a:ln>
                            <a:noFill/>
                          </a:ln>
                          <a:solidFill>
                            <a:srgbClr val="FF0000"/>
                          </a:solidFill>
                          <a:effectLst/>
                          <a:latin typeface="楷体" panose="02010609060101010101" charset="-122"/>
                          <a:ea typeface="楷体" panose="02010609060101010101" charset="-122"/>
                        </a:rPr>
                        <a:t>,</a:t>
                      </a: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合并机构</a:t>
                      </a:r>
                      <a:endParaRPr kumimoji="0" lang="en-US" altLang="zh-CN" sz="2400" b="1" i="0" u="none" strike="noStrike" cap="none" normalizeH="0" baseline="0" dirty="0">
                        <a:ln>
                          <a:noFill/>
                        </a:ln>
                        <a:solidFill>
                          <a:srgbClr val="FF0000"/>
                        </a:solidFill>
                        <a:effectLst/>
                        <a:latin typeface="楷体" panose="02010609060101010101" charset="-122"/>
                        <a:ea typeface="楷体" panose="02010609060101010101" charset="-122"/>
                      </a:endParaRPr>
                    </a:p>
                  </a:txBody>
                  <a:tcPr marL="91429" marR="91429" marT="34326" marB="34326" horzOverflow="overflow">
                    <a:noFill/>
                  </a:tcPr>
                </a:tc>
                <a:tc>
                  <a:txBody>
                    <a:bodyPr/>
                    <a:lstStyle>
                      <a:lvl1pPr defTabSz="457200">
                        <a:spcBef>
                          <a:spcPct val="20000"/>
                        </a:spcBef>
                        <a:spcAft>
                          <a:spcPts val="600"/>
                        </a:spcAft>
                        <a:buClr>
                          <a:schemeClr val="accent1"/>
                        </a:buClr>
                        <a:buSzPct val="115000"/>
                        <a:defRPr sz="2000">
                          <a:solidFill>
                            <a:srgbClr val="262626"/>
                          </a:solidFill>
                          <a:latin typeface="Garamond" panose="02020404030301010803" pitchFamily="18" charset="0"/>
                          <a:ea typeface="方正舒体" panose="02010601030101010101" pitchFamily="2" charset="-122"/>
                        </a:defRPr>
                      </a:lvl1pPr>
                      <a:lvl2pPr marL="742950" indent="-285750" defTabSz="457200">
                        <a:spcBef>
                          <a:spcPct val="20000"/>
                        </a:spcBef>
                        <a:spcAft>
                          <a:spcPts val="600"/>
                        </a:spcAft>
                        <a:buClr>
                          <a:schemeClr val="accent1"/>
                        </a:buClr>
                        <a:buSzPct val="115000"/>
                        <a:defRPr>
                          <a:solidFill>
                            <a:srgbClr val="262626"/>
                          </a:solidFill>
                          <a:latin typeface="Garamond" panose="02020404030301010803" pitchFamily="18" charset="0"/>
                          <a:ea typeface="方正舒体" panose="02010601030101010101" pitchFamily="2" charset="-122"/>
                        </a:defRPr>
                      </a:lvl2pPr>
                      <a:lvl3pPr marL="1143000" indent="-228600" defTabSz="457200">
                        <a:spcBef>
                          <a:spcPct val="20000"/>
                        </a:spcBef>
                        <a:spcAft>
                          <a:spcPts val="600"/>
                        </a:spcAft>
                        <a:buClr>
                          <a:schemeClr val="accent1"/>
                        </a:buClr>
                        <a:buSzPct val="115000"/>
                        <a:defRPr sz="1600">
                          <a:solidFill>
                            <a:srgbClr val="262626"/>
                          </a:solidFill>
                          <a:latin typeface="Garamond" panose="02020404030301010803" pitchFamily="18" charset="0"/>
                          <a:ea typeface="方正舒体" panose="02010601030101010101" pitchFamily="2" charset="-122"/>
                        </a:defRPr>
                      </a:lvl3pPr>
                      <a:lvl4pPr marL="1600200" indent="-228600" defTabSz="457200">
                        <a:spcBef>
                          <a:spcPct val="20000"/>
                        </a:spcBef>
                        <a:spcAft>
                          <a:spcPts val="600"/>
                        </a:spcAft>
                        <a:buClr>
                          <a:schemeClr val="accent1"/>
                        </a:buClr>
                        <a:buSzPct val="115000"/>
                        <a:defRPr sz="1400">
                          <a:solidFill>
                            <a:srgbClr val="262626"/>
                          </a:solidFill>
                          <a:latin typeface="Garamond" panose="02020404030301010803" pitchFamily="18" charset="0"/>
                          <a:ea typeface="方正舒体" panose="02010601030101010101" pitchFamily="2" charset="-122"/>
                        </a:defRPr>
                      </a:lvl4pPr>
                      <a:lvl5pPr marL="2057400" indent="-228600" defTabSz="457200">
                        <a:spcBef>
                          <a:spcPct val="20000"/>
                        </a:spcBef>
                        <a:spcAft>
                          <a:spcPts val="600"/>
                        </a:spcAft>
                        <a:buClr>
                          <a:schemeClr val="accent1"/>
                        </a:buClr>
                        <a:buSzPct val="115000"/>
                        <a:defRPr sz="1200">
                          <a:solidFill>
                            <a:srgbClr val="262626"/>
                          </a:solidFill>
                          <a:latin typeface="Garamond" panose="02020404030301010803" pitchFamily="18" charset="0"/>
                          <a:ea typeface="方正舒体" panose="02010601030101010101" pitchFamily="2" charset="-122"/>
                        </a:defRPr>
                      </a:lvl5pPr>
                      <a:lvl6pPr marL="25146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6pPr>
                      <a:lvl7pPr marL="29718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7pPr>
                      <a:lvl8pPr marL="34290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8pPr>
                      <a:lvl9pPr marL="38862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裁撤冗员，澄清吏治</a:t>
                      </a:r>
                      <a:endParaRPr kumimoji="0" lang="zh-CN" altLang="en-US" sz="2400" b="1" i="0" u="none" strike="noStrike" cap="none" normalizeH="0" baseline="0" dirty="0">
                        <a:ln>
                          <a:noFill/>
                        </a:ln>
                        <a:solidFill>
                          <a:srgbClr val="FF0000"/>
                        </a:solidFill>
                        <a:effectLst/>
                        <a:latin typeface="楷体" panose="02010609060101010101" charset="-122"/>
                        <a:ea typeface="楷体" panose="02010609060101010101" charset="-122"/>
                      </a:endParaRPr>
                    </a:p>
                  </a:txBody>
                  <a:tcPr marL="91429" marR="91429" marT="34326" marB="34326" horzOverflow="overflow">
                    <a:noFill/>
                  </a:tcPr>
                </a:tc>
              </a:tr>
              <a:tr h="363229">
                <a:tc>
                  <a:txBody>
                    <a:body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0000CC"/>
                          </a:solidFill>
                          <a:effectLst/>
                          <a:latin typeface="楷体" panose="02010609060101010101" charset="-122"/>
                          <a:ea typeface="楷体" panose="02010609060101010101" charset="-122"/>
                        </a:rPr>
                        <a:t>经济</a:t>
                      </a:r>
                      <a:endParaRPr kumimoji="0" lang="zh-CN" altLang="en-US" sz="2400" b="1" i="0" u="none" strike="noStrike" cap="none" normalizeH="0" baseline="0" dirty="0">
                        <a:ln>
                          <a:noFill/>
                        </a:ln>
                        <a:solidFill>
                          <a:srgbClr val="0000CC"/>
                        </a:solidFill>
                        <a:effectLst/>
                        <a:latin typeface="楷体" panose="02010609060101010101" charset="-122"/>
                        <a:ea typeface="楷体" panose="02010609060101010101" charset="-122"/>
                      </a:endParaRPr>
                    </a:p>
                  </a:txBody>
                  <a:tcPr marL="91429" marR="91429" marT="34326" marB="34326" horzOverflow="overflow">
                    <a:noFill/>
                  </a:tcPr>
                </a:tc>
                <a:tc>
                  <a:txBody>
                    <a:bodyPr/>
                    <a:lstStyle>
                      <a:lvl1pPr defTabSz="457200">
                        <a:spcBef>
                          <a:spcPct val="20000"/>
                        </a:spcBef>
                        <a:spcAft>
                          <a:spcPts val="600"/>
                        </a:spcAft>
                        <a:buClr>
                          <a:schemeClr val="accent1"/>
                        </a:buClr>
                        <a:buSzPct val="115000"/>
                        <a:defRPr sz="2000">
                          <a:solidFill>
                            <a:srgbClr val="262626"/>
                          </a:solidFill>
                          <a:latin typeface="Garamond" panose="02020404030301010803" pitchFamily="18" charset="0"/>
                          <a:ea typeface="方正舒体" panose="02010601030101010101" pitchFamily="2" charset="-122"/>
                        </a:defRPr>
                      </a:lvl1pPr>
                      <a:lvl2pPr marL="742950" indent="-285750" defTabSz="457200">
                        <a:spcBef>
                          <a:spcPct val="20000"/>
                        </a:spcBef>
                        <a:spcAft>
                          <a:spcPts val="600"/>
                        </a:spcAft>
                        <a:buClr>
                          <a:schemeClr val="accent1"/>
                        </a:buClr>
                        <a:buSzPct val="115000"/>
                        <a:defRPr>
                          <a:solidFill>
                            <a:srgbClr val="262626"/>
                          </a:solidFill>
                          <a:latin typeface="Garamond" panose="02020404030301010803" pitchFamily="18" charset="0"/>
                          <a:ea typeface="方正舒体" panose="02010601030101010101" pitchFamily="2" charset="-122"/>
                        </a:defRPr>
                      </a:lvl2pPr>
                      <a:lvl3pPr marL="1143000" indent="-228600" defTabSz="457200">
                        <a:spcBef>
                          <a:spcPct val="20000"/>
                        </a:spcBef>
                        <a:spcAft>
                          <a:spcPts val="600"/>
                        </a:spcAft>
                        <a:buClr>
                          <a:schemeClr val="accent1"/>
                        </a:buClr>
                        <a:buSzPct val="115000"/>
                        <a:defRPr sz="1600">
                          <a:solidFill>
                            <a:srgbClr val="262626"/>
                          </a:solidFill>
                          <a:latin typeface="Garamond" panose="02020404030301010803" pitchFamily="18" charset="0"/>
                          <a:ea typeface="方正舒体" panose="02010601030101010101" pitchFamily="2" charset="-122"/>
                        </a:defRPr>
                      </a:lvl3pPr>
                      <a:lvl4pPr marL="1600200" indent="-228600" defTabSz="457200">
                        <a:spcBef>
                          <a:spcPct val="20000"/>
                        </a:spcBef>
                        <a:spcAft>
                          <a:spcPts val="600"/>
                        </a:spcAft>
                        <a:buClr>
                          <a:schemeClr val="accent1"/>
                        </a:buClr>
                        <a:buSzPct val="115000"/>
                        <a:defRPr sz="1400">
                          <a:solidFill>
                            <a:srgbClr val="262626"/>
                          </a:solidFill>
                          <a:latin typeface="Garamond" panose="02020404030301010803" pitchFamily="18" charset="0"/>
                          <a:ea typeface="方正舒体" panose="02010601030101010101" pitchFamily="2" charset="-122"/>
                        </a:defRPr>
                      </a:lvl4pPr>
                      <a:lvl5pPr marL="2057400" indent="-228600" defTabSz="457200">
                        <a:spcBef>
                          <a:spcPct val="20000"/>
                        </a:spcBef>
                        <a:spcAft>
                          <a:spcPts val="600"/>
                        </a:spcAft>
                        <a:buClr>
                          <a:schemeClr val="accent1"/>
                        </a:buClr>
                        <a:buSzPct val="115000"/>
                        <a:defRPr sz="1200">
                          <a:solidFill>
                            <a:srgbClr val="262626"/>
                          </a:solidFill>
                          <a:latin typeface="Garamond" panose="02020404030301010803" pitchFamily="18" charset="0"/>
                          <a:ea typeface="方正舒体" panose="02010601030101010101" pitchFamily="2" charset="-122"/>
                        </a:defRPr>
                      </a:lvl5pPr>
                      <a:lvl6pPr marL="25146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6pPr>
                      <a:lvl7pPr marL="29718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7pPr>
                      <a:lvl8pPr marL="34290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8pPr>
                      <a:lvl9pPr marL="38862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提倡实业</a:t>
                      </a:r>
                      <a:r>
                        <a:rPr kumimoji="0" lang="en-US" altLang="zh-CN" sz="2400" b="1" u="none" strike="noStrike" cap="none" normalizeH="0" baseline="0" dirty="0">
                          <a:ln>
                            <a:noFill/>
                          </a:ln>
                          <a:solidFill>
                            <a:srgbClr val="FF0000"/>
                          </a:solidFill>
                          <a:effectLst/>
                          <a:latin typeface="楷体" panose="02010609060101010101" charset="-122"/>
                          <a:ea typeface="楷体" panose="02010609060101010101" charset="-122"/>
                        </a:rPr>
                        <a:t>,</a:t>
                      </a: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开矿筑路，财政改革</a:t>
                      </a:r>
                      <a:r>
                        <a:rPr kumimoji="0" lang="en-US" altLang="zh-CN" sz="2400" b="1" u="none" strike="noStrike" cap="none" normalizeH="0" baseline="0" dirty="0">
                          <a:ln>
                            <a:noFill/>
                          </a:ln>
                          <a:solidFill>
                            <a:srgbClr val="FF0000"/>
                          </a:solidFill>
                          <a:effectLst/>
                          <a:latin typeface="楷体" panose="02010609060101010101" charset="-122"/>
                          <a:ea typeface="楷体" panose="02010609060101010101" charset="-122"/>
                        </a:rPr>
                        <a:t>,</a:t>
                      </a: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创办银行</a:t>
                      </a:r>
                      <a:endParaRPr kumimoji="0" lang="zh-CN" altLang="en-US" sz="2400" b="1" i="0" u="none" strike="noStrike" cap="none" normalizeH="0" baseline="0" dirty="0">
                        <a:ln>
                          <a:noFill/>
                        </a:ln>
                        <a:solidFill>
                          <a:srgbClr val="FF0000"/>
                        </a:solidFill>
                        <a:effectLst/>
                        <a:latin typeface="楷体" panose="02010609060101010101" charset="-122"/>
                        <a:ea typeface="楷体" panose="02010609060101010101" charset="-122"/>
                      </a:endParaRPr>
                    </a:p>
                  </a:txBody>
                  <a:tcPr marL="91429" marR="91429" marT="34326" marB="34326" horzOverflow="overflow">
                    <a:noFill/>
                  </a:tcPr>
                </a:tc>
                <a:tc>
                  <a:txBody>
                    <a:bodyPr/>
                    <a:lstStyle>
                      <a:lvl1pPr defTabSz="457200">
                        <a:spcBef>
                          <a:spcPct val="20000"/>
                        </a:spcBef>
                        <a:spcAft>
                          <a:spcPts val="600"/>
                        </a:spcAft>
                        <a:buClr>
                          <a:schemeClr val="accent1"/>
                        </a:buClr>
                        <a:buSzPct val="115000"/>
                        <a:defRPr sz="2000">
                          <a:solidFill>
                            <a:srgbClr val="262626"/>
                          </a:solidFill>
                          <a:latin typeface="Garamond" panose="02020404030301010803" pitchFamily="18" charset="0"/>
                          <a:ea typeface="方正舒体" panose="02010601030101010101" pitchFamily="2" charset="-122"/>
                        </a:defRPr>
                      </a:lvl1pPr>
                      <a:lvl2pPr marL="742950" indent="-285750" defTabSz="457200">
                        <a:spcBef>
                          <a:spcPct val="20000"/>
                        </a:spcBef>
                        <a:spcAft>
                          <a:spcPts val="600"/>
                        </a:spcAft>
                        <a:buClr>
                          <a:schemeClr val="accent1"/>
                        </a:buClr>
                        <a:buSzPct val="115000"/>
                        <a:defRPr>
                          <a:solidFill>
                            <a:srgbClr val="262626"/>
                          </a:solidFill>
                          <a:latin typeface="Garamond" panose="02020404030301010803" pitchFamily="18" charset="0"/>
                          <a:ea typeface="方正舒体" panose="02010601030101010101" pitchFamily="2" charset="-122"/>
                        </a:defRPr>
                      </a:lvl2pPr>
                      <a:lvl3pPr marL="1143000" indent="-228600" defTabSz="457200">
                        <a:spcBef>
                          <a:spcPct val="20000"/>
                        </a:spcBef>
                        <a:spcAft>
                          <a:spcPts val="600"/>
                        </a:spcAft>
                        <a:buClr>
                          <a:schemeClr val="accent1"/>
                        </a:buClr>
                        <a:buSzPct val="115000"/>
                        <a:defRPr sz="1600">
                          <a:solidFill>
                            <a:srgbClr val="262626"/>
                          </a:solidFill>
                          <a:latin typeface="Garamond" panose="02020404030301010803" pitchFamily="18" charset="0"/>
                          <a:ea typeface="方正舒体" panose="02010601030101010101" pitchFamily="2" charset="-122"/>
                        </a:defRPr>
                      </a:lvl3pPr>
                      <a:lvl4pPr marL="1600200" indent="-228600" defTabSz="457200">
                        <a:spcBef>
                          <a:spcPct val="20000"/>
                        </a:spcBef>
                        <a:spcAft>
                          <a:spcPts val="600"/>
                        </a:spcAft>
                        <a:buClr>
                          <a:schemeClr val="accent1"/>
                        </a:buClr>
                        <a:buSzPct val="115000"/>
                        <a:defRPr sz="1400">
                          <a:solidFill>
                            <a:srgbClr val="262626"/>
                          </a:solidFill>
                          <a:latin typeface="Garamond" panose="02020404030301010803" pitchFamily="18" charset="0"/>
                          <a:ea typeface="方正舒体" panose="02010601030101010101" pitchFamily="2" charset="-122"/>
                        </a:defRPr>
                      </a:lvl4pPr>
                      <a:lvl5pPr marL="2057400" indent="-228600" defTabSz="457200">
                        <a:spcBef>
                          <a:spcPct val="20000"/>
                        </a:spcBef>
                        <a:spcAft>
                          <a:spcPts val="600"/>
                        </a:spcAft>
                        <a:buClr>
                          <a:schemeClr val="accent1"/>
                        </a:buClr>
                        <a:buSzPct val="115000"/>
                        <a:defRPr sz="1200">
                          <a:solidFill>
                            <a:srgbClr val="262626"/>
                          </a:solidFill>
                          <a:latin typeface="Garamond" panose="02020404030301010803" pitchFamily="18" charset="0"/>
                          <a:ea typeface="方正舒体" panose="02010601030101010101" pitchFamily="2" charset="-122"/>
                        </a:defRPr>
                      </a:lvl5pPr>
                      <a:lvl6pPr marL="25146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6pPr>
                      <a:lvl7pPr marL="29718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7pPr>
                      <a:lvl8pPr marL="34290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8pPr>
                      <a:lvl9pPr marL="3886200" indent="-228600" defTabSz="457200" eaLnBrk="0" fontAlgn="base" hangingPunct="0">
                        <a:spcBef>
                          <a:spcPct val="20000"/>
                        </a:spcBef>
                        <a:spcAft>
                          <a:spcPts val="600"/>
                        </a:spcAft>
                        <a:buClr>
                          <a:schemeClr val="accent1"/>
                        </a:buClr>
                        <a:buSzPct val="115000"/>
                        <a:buFont typeface="Arial" panose="020B0604020202020204" pitchFamily="34" charset="0"/>
                        <a:defRPr sz="1200">
                          <a:solidFill>
                            <a:srgbClr val="262626"/>
                          </a:solidFill>
                          <a:latin typeface="Garamond" panose="02020404030301010803" pitchFamily="18" charset="0"/>
                          <a:ea typeface="方正舒体" panose="02010601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废除旗人，寄生特权</a:t>
                      </a:r>
                      <a:endParaRPr kumimoji="0" lang="zh-CN" altLang="en-US" sz="2400" b="1" i="0" u="none" strike="noStrike" cap="none" normalizeH="0" baseline="0" dirty="0">
                        <a:ln>
                          <a:noFill/>
                        </a:ln>
                        <a:solidFill>
                          <a:srgbClr val="FF0000"/>
                        </a:solidFill>
                        <a:effectLst/>
                        <a:latin typeface="楷体" panose="02010609060101010101" charset="-122"/>
                        <a:ea typeface="楷体" panose="02010609060101010101" charset="-122"/>
                      </a:endParaRPr>
                    </a:p>
                  </a:txBody>
                  <a:tcPr marL="91429" marR="91429" marT="34326" marB="34326" horzOverflow="overflow">
                    <a:noFill/>
                  </a:tcPr>
                </a:tc>
              </a:tr>
              <a:tr h="267907">
                <a:tc>
                  <a:txBody>
                    <a:body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0000CC"/>
                          </a:solidFill>
                          <a:effectLst/>
                          <a:latin typeface="楷体" panose="02010609060101010101" charset="-122"/>
                          <a:ea typeface="楷体" panose="02010609060101010101" charset="-122"/>
                        </a:rPr>
                        <a:t>文教</a:t>
                      </a:r>
                      <a:endParaRPr kumimoji="0" lang="zh-CN" altLang="en-US" sz="2400" b="1" i="0" u="none" strike="noStrike" cap="none" normalizeH="0" baseline="0" dirty="0">
                        <a:ln>
                          <a:noFill/>
                        </a:ln>
                        <a:solidFill>
                          <a:srgbClr val="0000CC"/>
                        </a:solidFill>
                        <a:effectLst/>
                        <a:latin typeface="楷体" panose="02010609060101010101" charset="-122"/>
                        <a:ea typeface="楷体" panose="02010609060101010101" charset="-122"/>
                      </a:endParaRPr>
                    </a:p>
                  </a:txBody>
                  <a:tcPr marL="91429" marR="91429" marT="34326" marB="34326" horzOverflow="overflow">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defRPr/>
                      </a:pP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普设学堂</a:t>
                      </a:r>
                      <a:r>
                        <a:rPr kumimoji="0" lang="en-US" altLang="zh-CN" sz="2400" b="1" u="none" strike="noStrike" cap="none" normalizeH="0" baseline="0" dirty="0">
                          <a:ln>
                            <a:noFill/>
                          </a:ln>
                          <a:solidFill>
                            <a:srgbClr val="FF0000"/>
                          </a:solidFill>
                          <a:effectLst/>
                          <a:latin typeface="楷体" panose="02010609060101010101" charset="-122"/>
                          <a:ea typeface="楷体" panose="02010609060101010101" charset="-122"/>
                        </a:rPr>
                        <a:t>,</a:t>
                      </a: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兼习中西，开办大学</a:t>
                      </a:r>
                      <a:r>
                        <a:rPr kumimoji="0" lang="en-US" altLang="zh-CN" sz="2400" b="1" u="none" strike="noStrike" cap="none" normalizeH="0" baseline="0" dirty="0">
                          <a:ln>
                            <a:noFill/>
                          </a:ln>
                          <a:solidFill>
                            <a:srgbClr val="FF0000"/>
                          </a:solidFill>
                          <a:effectLst/>
                          <a:latin typeface="楷体" panose="02010609060101010101" charset="-122"/>
                          <a:ea typeface="楷体" panose="02010609060101010101" charset="-122"/>
                        </a:rPr>
                        <a:t>,</a:t>
                      </a: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设经济科</a:t>
                      </a:r>
                      <a:endParaRPr kumimoji="0" lang="zh-CN" altLang="en-US" sz="2400" b="1" i="0" u="none" strike="noStrike" cap="none" normalizeH="0" baseline="0" dirty="0">
                        <a:ln>
                          <a:noFill/>
                        </a:ln>
                        <a:solidFill>
                          <a:srgbClr val="FF0000"/>
                        </a:solidFill>
                        <a:effectLst/>
                        <a:latin typeface="楷体" panose="02010609060101010101" charset="-122"/>
                        <a:ea typeface="楷体" panose="02010609060101010101" charset="-122"/>
                      </a:endParaRPr>
                    </a:p>
                  </a:txBody>
                  <a:tcPr marL="91429" marR="91429" marT="34326" marB="34326" horzOverflow="overflow">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废除八股，改试策论</a:t>
                      </a:r>
                      <a:endParaRPr kumimoji="0" lang="zh-CN" altLang="en-US" sz="2400" b="1" i="0" u="none" strike="noStrike" cap="none" normalizeH="0" baseline="0" dirty="0">
                        <a:ln>
                          <a:noFill/>
                        </a:ln>
                        <a:solidFill>
                          <a:srgbClr val="FF0000"/>
                        </a:solidFill>
                        <a:effectLst/>
                        <a:latin typeface="楷体" panose="02010609060101010101" charset="-122"/>
                        <a:ea typeface="楷体" panose="02010609060101010101" charset="-122"/>
                      </a:endParaRPr>
                    </a:p>
                  </a:txBody>
                  <a:tcPr marL="91429" marR="91429" marT="34326" marB="34326" horzOverflow="overflow">
                    <a:noFill/>
                  </a:tcPr>
                </a:tc>
              </a:tr>
              <a:tr h="372610">
                <a:tc>
                  <a:txBody>
                    <a:body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0000CC"/>
                          </a:solidFill>
                          <a:effectLst/>
                          <a:latin typeface="楷体" panose="02010609060101010101" charset="-122"/>
                          <a:ea typeface="楷体" panose="02010609060101010101" charset="-122"/>
                        </a:rPr>
                        <a:t>军事</a:t>
                      </a:r>
                      <a:endParaRPr kumimoji="0" lang="zh-CN" altLang="en-US" sz="2400" b="1" i="0" u="none" strike="noStrike" cap="none" normalizeH="0" baseline="0" dirty="0">
                        <a:ln>
                          <a:noFill/>
                        </a:ln>
                        <a:solidFill>
                          <a:srgbClr val="0000CC"/>
                        </a:solidFill>
                        <a:effectLst/>
                        <a:latin typeface="楷体" panose="02010609060101010101" charset="-122"/>
                        <a:ea typeface="楷体" panose="02010609060101010101" charset="-122"/>
                      </a:endParaRPr>
                    </a:p>
                  </a:txBody>
                  <a:tcPr marL="91429" marR="91429" marT="34326" marB="34326" horzOverflow="overflow">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精练陆军</a:t>
                      </a:r>
                      <a:r>
                        <a:rPr kumimoji="0" lang="en-US" altLang="zh-CN" sz="2400" b="1" u="none" strike="noStrike" cap="none" normalizeH="0" baseline="0" dirty="0">
                          <a:ln>
                            <a:noFill/>
                          </a:ln>
                          <a:solidFill>
                            <a:srgbClr val="FF0000"/>
                          </a:solidFill>
                          <a:effectLst/>
                          <a:latin typeface="楷体" panose="02010609060101010101" charset="-122"/>
                          <a:ea typeface="楷体" panose="02010609060101010101" charset="-122"/>
                        </a:rPr>
                        <a:t>,</a:t>
                      </a: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改习洋操，行征兵制</a:t>
                      </a:r>
                      <a:r>
                        <a:rPr kumimoji="0" lang="en-US" altLang="zh-CN" sz="2400" b="1" u="none" strike="noStrike" cap="none" normalizeH="0" baseline="0" dirty="0">
                          <a:ln>
                            <a:noFill/>
                          </a:ln>
                          <a:solidFill>
                            <a:srgbClr val="FF0000"/>
                          </a:solidFill>
                          <a:effectLst/>
                          <a:latin typeface="楷体" panose="02010609060101010101" charset="-122"/>
                          <a:ea typeface="楷体" panose="02010609060101010101" charset="-122"/>
                        </a:rPr>
                        <a:t>,</a:t>
                      </a: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兴办兵厂</a:t>
                      </a:r>
                      <a:endParaRPr kumimoji="0" lang="zh-CN" altLang="en-US" sz="2400" b="1" i="0" u="none" strike="noStrike" cap="none" normalizeH="0" baseline="0" dirty="0">
                        <a:ln>
                          <a:noFill/>
                        </a:ln>
                        <a:solidFill>
                          <a:srgbClr val="FF0000"/>
                        </a:solidFill>
                        <a:effectLst/>
                        <a:latin typeface="楷体" panose="02010609060101010101" charset="-122"/>
                        <a:ea typeface="楷体" panose="02010609060101010101" charset="-122"/>
                      </a:endParaRPr>
                    </a:p>
                  </a:txBody>
                  <a:tcPr marL="91429" marR="91429" marT="34326" marB="34326" horzOverflow="overflow">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kumimoji="0" lang="zh-CN" altLang="en-US" sz="2400" b="1" u="none" strike="noStrike" cap="none" normalizeH="0" baseline="0" dirty="0">
                          <a:ln>
                            <a:noFill/>
                          </a:ln>
                          <a:solidFill>
                            <a:srgbClr val="FF0000"/>
                          </a:solidFill>
                          <a:effectLst/>
                          <a:latin typeface="楷体" panose="02010609060101010101" charset="-122"/>
                          <a:ea typeface="楷体" panose="02010609060101010101" charset="-122"/>
                        </a:rPr>
                        <a:t>裁汰八旗，绿营旧军</a:t>
                      </a:r>
                      <a:endParaRPr kumimoji="0" lang="zh-CN" altLang="en-US" sz="2400" b="1" i="0" u="none" strike="noStrike" cap="none" normalizeH="0" baseline="0" dirty="0">
                        <a:ln>
                          <a:noFill/>
                        </a:ln>
                        <a:solidFill>
                          <a:srgbClr val="FF0000"/>
                        </a:solidFill>
                        <a:effectLst/>
                        <a:latin typeface="楷体" panose="02010609060101010101" charset="-122"/>
                        <a:ea typeface="楷体" panose="02010609060101010101" charset="-122"/>
                      </a:endParaRPr>
                    </a:p>
                  </a:txBody>
                  <a:tcPr marL="91429" marR="91429" marT="34326" marB="34326" horzOverflow="overflow">
                    <a:noFill/>
                  </a:tcPr>
                </a:tc>
              </a:tr>
            </a:tbl>
          </a:graphicData>
        </a:graphic>
      </p:graphicFrame>
      <p:sp>
        <p:nvSpPr>
          <p:cNvPr id="8" name="文本框 7"/>
          <p:cNvSpPr txBox="1"/>
          <p:nvPr/>
        </p:nvSpPr>
        <p:spPr>
          <a:xfrm>
            <a:off x="325120" y="4952365"/>
            <a:ext cx="11454765" cy="829945"/>
          </a:xfrm>
          <a:prstGeom prst="rect">
            <a:avLst/>
          </a:prstGeom>
          <a:noFill/>
        </p:spPr>
        <p:txBody>
          <a:bodyPr wrap="square" rtlCol="0">
            <a:spAutoFit/>
          </a:bodyPr>
          <a:p>
            <a:r>
              <a:rPr lang="zh-CN" altLang="en-US" sz="2400" b="1">
                <a:latin typeface="Arial" panose="020B0604020202020204"/>
                <a:ea typeface="微软雅黑" panose="020B0503020204020204" charset="-122"/>
                <a:cs typeface="微软雅黑" panose="020B0503020204020204" charset="-122"/>
                <a:sym typeface="Arial" panose="020B0604020202020204"/>
              </a:rPr>
              <a:t>（</a:t>
            </a:r>
            <a:r>
              <a:rPr lang="en-US" altLang="zh-CN" sz="2400" b="1">
                <a:latin typeface="Arial" panose="020B0604020202020204"/>
                <a:ea typeface="微软雅黑" panose="020B0503020204020204" charset="-122"/>
                <a:cs typeface="微软雅黑" panose="020B0503020204020204" charset="-122"/>
                <a:sym typeface="Arial" panose="020B0604020202020204"/>
              </a:rPr>
              <a:t>4</a:t>
            </a:r>
            <a:r>
              <a:rPr lang="zh-CN" altLang="en-US" sz="2400" b="1">
                <a:latin typeface="Arial" panose="020B0604020202020204"/>
                <a:ea typeface="微软雅黑" panose="020B0503020204020204" charset="-122"/>
                <a:cs typeface="微软雅黑" panose="020B0503020204020204" charset="-122"/>
                <a:sym typeface="Arial" panose="020B0604020202020204"/>
              </a:rPr>
              <a:t>）结果：</a:t>
            </a:r>
            <a:r>
              <a:rPr lang="zh-CN" altLang="en-US" sz="2400">
                <a:latin typeface="Arial" panose="020B0604020202020204"/>
                <a:ea typeface="微软雅黑" panose="020B0503020204020204" charset="-122"/>
                <a:cs typeface="微软雅黑" panose="020B0503020204020204" charset="-122"/>
                <a:sym typeface="Arial" panose="020B0604020202020204"/>
              </a:rPr>
              <a:t>戊戌变法触犯了守旧势力的利益，遭到了他们的激烈反对。慈禧太后废除了大部分的变法措施。</a:t>
            </a:r>
            <a:endParaRPr lang="zh-CN" altLang="en-US" sz="2400">
              <a:solidFill>
                <a:schemeClr val="tx1"/>
              </a:solidFill>
              <a:latin typeface="Arial" panose="020B0604020202020204"/>
              <a:ea typeface="微软雅黑" panose="020B0503020204020204" charset="-122"/>
              <a:cs typeface="微软雅黑" panose="020B0503020204020204" charset="-122"/>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383019" y="635436"/>
            <a:ext cx="11319165" cy="3415030"/>
          </a:xfrm>
          <a:prstGeom prst="rect">
            <a:avLst/>
          </a:prstGeom>
        </p:spPr>
        <p:txBody>
          <a:bodyPr wrap="square">
            <a:spAutoFit/>
          </a:bodyPr>
          <a:p>
            <a:pPr>
              <a:lnSpc>
                <a:spcPct val="150000"/>
              </a:lnSpc>
            </a:pPr>
            <a:r>
              <a:rPr lang="en-US" altLang="zh-CN" sz="2400" b="1"/>
              <a:t>         </a:t>
            </a:r>
            <a:r>
              <a:rPr lang="zh-CN" altLang="zh-CN" sz="2400">
                <a:latin typeface="华文中宋" panose="02010600040101010101" pitchFamily="2" charset="-122"/>
                <a:ea typeface="华文中宋" panose="02010600040101010101" pitchFamily="2" charset="-122"/>
              </a:rPr>
              <a:t>戊戌政变之后，百日维新作为一场政治运动失败了。但</a:t>
            </a:r>
            <a:r>
              <a:rPr lang="zh-CN" altLang="zh-CN" sz="2400">
                <a:solidFill>
                  <a:srgbClr val="FF0000"/>
                </a:solidFill>
                <a:latin typeface="华文中宋" panose="02010600040101010101" pitchFamily="2" charset="-122"/>
                <a:ea typeface="华文中宋" panose="02010600040101010101" pitchFamily="2" charset="-122"/>
              </a:rPr>
              <a:t>作为一场思想文化运动，新学家们带来的解放作用</a:t>
            </a:r>
            <a:r>
              <a:rPr lang="zh-CN" altLang="zh-CN" sz="2400">
                <a:latin typeface="华文中宋" panose="02010600040101010101" pitchFamily="2" charset="-122"/>
                <a:ea typeface="华文中宋" panose="02010600040101010101" pitchFamily="2" charset="-122"/>
              </a:rPr>
              <a:t>远不是西太后发动的政变所能剿洗干净的。从这时候起，第一批具有近代意义的知识分子已经出现。这些人，或脱胎于洋务运动；或惊醒于民族危机。他们处多灾多难之世，怀忧国忧时之思……成为最自觉的承担时代使命的社会力量。</a:t>
            </a:r>
            <a:endParaRPr lang="zh-CN" altLang="zh-CN" sz="2400">
              <a:latin typeface="华文中宋" panose="02010600040101010101" pitchFamily="2" charset="-122"/>
              <a:ea typeface="华文中宋" panose="02010600040101010101" pitchFamily="2" charset="-122"/>
            </a:endParaRPr>
          </a:p>
          <a:p>
            <a:pPr>
              <a:lnSpc>
                <a:spcPct val="150000"/>
              </a:lnSpc>
            </a:pPr>
            <a:r>
              <a:rPr lang="en-US" altLang="zh-CN" sz="2400">
                <a:latin typeface="华文中宋" panose="02010600040101010101" pitchFamily="2" charset="-122"/>
                <a:ea typeface="华文中宋" panose="02010600040101010101" pitchFamily="2" charset="-122"/>
              </a:rPr>
              <a:t>                                </a:t>
            </a:r>
            <a:r>
              <a:rPr lang="en-US" altLang="zh-CN" sz="2400">
                <a:latin typeface="方正舒体" panose="02010601030101010101" pitchFamily="2" charset="-122"/>
                <a:ea typeface="方正舒体" panose="02010601030101010101" pitchFamily="2" charset="-122"/>
              </a:rPr>
              <a:t>——</a:t>
            </a:r>
            <a:r>
              <a:rPr lang="zh-CN" altLang="zh-CN" sz="2400">
                <a:latin typeface="方正舒体" panose="02010601030101010101" pitchFamily="2" charset="-122"/>
                <a:ea typeface="方正舒体" panose="02010601030101010101" pitchFamily="2" charset="-122"/>
              </a:rPr>
              <a:t>陈旭麓《近代中国社会的新陈代谢》</a:t>
            </a:r>
            <a:endParaRPr lang="zh-CN" altLang="zh-CN" sz="2400">
              <a:latin typeface="方正舒体" panose="02010601030101010101" pitchFamily="2" charset="-122"/>
              <a:ea typeface="方正舒体" panose="02010601030101010101" pitchFamily="2" charset="-122"/>
            </a:endParaRPr>
          </a:p>
        </p:txBody>
      </p:sp>
      <p:sp>
        <p:nvSpPr>
          <p:cNvPr id="9" name="矩形 8"/>
          <p:cNvSpPr/>
          <p:nvPr>
            <p:custDataLst>
              <p:tags r:id="rId2"/>
            </p:custDataLst>
          </p:nvPr>
        </p:nvSpPr>
        <p:spPr>
          <a:xfrm>
            <a:off x="382593" y="2776860"/>
            <a:ext cx="11235270" cy="580928"/>
          </a:xfrm>
          <a:prstGeom prst="rect">
            <a:avLst/>
          </a:prstGeom>
          <a:solidFill>
            <a:srgbClr val="996600"/>
          </a:solidFill>
        </p:spPr>
        <p:txBody>
          <a:bodyPr wrap="square">
            <a:spAutoFit/>
          </a:bodyPr>
          <a:p>
            <a:pPr>
              <a:lnSpc>
                <a:spcPct val="150000"/>
              </a:lnSpc>
            </a:pPr>
            <a:r>
              <a:rPr lang="zh-CN" altLang="en-US" sz="2400" b="1">
                <a:solidFill>
                  <a:schemeClr val="bg1"/>
                </a:solidFill>
                <a:latin typeface="华文中宋" panose="02010600040101010101" pitchFamily="2" charset="-122"/>
                <a:ea typeface="华文中宋" panose="02010600040101010101" pitchFamily="2" charset="-122"/>
              </a:rPr>
              <a:t>戊戌变法虽然失败了，但它在社会上起到了思想启蒙作用，促进了中国人民的觉醒。</a:t>
            </a:r>
            <a:endParaRPr lang="zh-CN" altLang="en-US" b="1">
              <a:solidFill>
                <a:schemeClr val="bg1"/>
              </a:solidFill>
              <a:latin typeface="华文中宋" panose="02010600040101010101" pitchFamily="2" charset="-122"/>
              <a:ea typeface="华文中宋" panose="02010600040101010101" pitchFamily="2" charset="-122"/>
            </a:endParaRPr>
          </a:p>
        </p:txBody>
      </p:sp>
      <p:grpSp>
        <p:nvGrpSpPr>
          <p:cNvPr id="64" name="组合 63"/>
          <p:cNvGrpSpPr/>
          <p:nvPr>
            <p:custDataLst>
              <p:tags r:id="rId3"/>
            </p:custDataLst>
          </p:nvPr>
        </p:nvGrpSpPr>
        <p:grpSpPr>
          <a:xfrm>
            <a:off x="0" y="10130"/>
            <a:ext cx="11729720" cy="638175"/>
            <a:chOff x="26" y="122"/>
            <a:chExt cx="18472" cy="1005"/>
          </a:xfrm>
        </p:grpSpPr>
        <p:grpSp>
          <p:nvGrpSpPr>
            <p:cNvPr id="65" name="组合 64"/>
            <p:cNvGrpSpPr/>
            <p:nvPr>
              <p:custDataLst>
                <p:tags r:id="rId4"/>
              </p:custDataLst>
            </p:nvPr>
          </p:nvGrpSpPr>
          <p:grpSpPr>
            <a:xfrm>
              <a:off x="5005" y="877"/>
              <a:ext cx="13493" cy="250"/>
              <a:chOff x="5005" y="877"/>
              <a:chExt cx="13493" cy="250"/>
            </a:xfrm>
          </p:grpSpPr>
          <p:cxnSp>
            <p:nvCxnSpPr>
              <p:cNvPr id="67" name="直接连接符 66"/>
              <p:cNvCxnSpPr/>
              <p:nvPr>
                <p:custDataLst>
                  <p:tags r:id="rId5"/>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6"/>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7"/>
              </p:custDataLst>
            </p:nvPr>
          </p:nvSpPr>
          <p:spPr>
            <a:xfrm>
              <a:off x="26" y="122"/>
              <a:ext cx="7285"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二、</a:t>
              </a:r>
              <a:r>
                <a:rPr lang="zh-CN" altLang="en-US" sz="2800">
                  <a:latin typeface="方正粗黑宋简体" panose="02000000000000000000" charset="-122"/>
                  <a:ea typeface="方正粗黑宋简体" panose="02000000000000000000" charset="-122"/>
                  <a:sym typeface="微软雅黑" panose="020B0503020204020204" charset="-122"/>
                </a:rPr>
                <a:t>中国近代的改革探索</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5" name="文本框 8"/>
          <p:cNvSpPr txBox="1"/>
          <p:nvPr>
            <p:custDataLst>
              <p:tags r:id="rId8"/>
            </p:custDataLst>
          </p:nvPr>
        </p:nvSpPr>
        <p:spPr>
          <a:xfrm>
            <a:off x="236543" y="3388268"/>
            <a:ext cx="11646455" cy="3415030"/>
          </a:xfrm>
          <a:prstGeom prst="rect">
            <a:avLst/>
          </a:prstGeom>
          <a:solidFill>
            <a:srgbClr val="FFFF00"/>
          </a:solidFill>
          <a:ln w="9525">
            <a:noFill/>
          </a:ln>
        </p:spPr>
        <p:txBody>
          <a:bodyPr wrap="square">
            <a:spAutoFit/>
          </a:bodyPr>
          <a:p>
            <a:pPr indent="0" algn="just">
              <a:lnSpc>
                <a:spcPct val="150000"/>
              </a:lnSpc>
              <a:spcBef>
                <a:spcPct val="0"/>
              </a:spcBef>
              <a:spcAft>
                <a:spcPct val="0"/>
              </a:spcAft>
            </a:pPr>
            <a:r>
              <a:rPr lang="en-US" altLang="zh-CN" sz="2400" b="1">
                <a:latin typeface="Arial" panose="020B0604020202020204"/>
                <a:ea typeface="微软雅黑" panose="020B0503020204020204" charset="-122"/>
                <a:cs typeface="微软雅黑" panose="020B0503020204020204" charset="-122"/>
                <a:sym typeface="Arial" panose="020B0604020202020204"/>
              </a:rPr>
              <a:t>5.</a:t>
            </a:r>
            <a:r>
              <a:rPr lang="zh-CN" altLang="en-US" sz="2400" b="1">
                <a:latin typeface="Arial" panose="020B0604020202020204"/>
                <a:ea typeface="微软雅黑" panose="020B0503020204020204" charset="-122"/>
                <a:cs typeface="微软雅黑" panose="020B0503020204020204" charset="-122"/>
                <a:sym typeface="Arial" panose="020B0604020202020204"/>
              </a:rPr>
              <a:t>影响：</a:t>
            </a:r>
            <a:endParaRPr lang="zh-CN" altLang="en-US" sz="2400" b="1">
              <a:latin typeface="Arial" panose="020B0604020202020204"/>
              <a:ea typeface="微软雅黑" panose="020B0503020204020204" charset="-122"/>
              <a:cs typeface="微软雅黑" panose="020B0503020204020204" charset="-122"/>
              <a:sym typeface="Arial" panose="020B0604020202020204"/>
            </a:endParaRPr>
          </a:p>
          <a:p>
            <a:pPr indent="0" algn="just">
              <a:lnSpc>
                <a:spcPct val="150000"/>
              </a:lnSpc>
              <a:spcBef>
                <a:spcPct val="0"/>
              </a:spcBef>
              <a:spcAft>
                <a:spcPct val="0"/>
              </a:spcAft>
            </a:pPr>
            <a:r>
              <a:rPr lang="zh-CN" altLang="en-US" sz="2400">
                <a:latin typeface="Arial" panose="020B0604020202020204"/>
                <a:ea typeface="微软雅黑" panose="020B0503020204020204" charset="-122"/>
                <a:cs typeface="微软雅黑" panose="020B0503020204020204" charset="-122"/>
                <a:sym typeface="Arial" panose="020B0604020202020204"/>
              </a:rPr>
              <a:t>①政治：一定程度上冲击了封建制度。</a:t>
            </a:r>
            <a:endParaRPr lang="zh-CN" altLang="en-US" sz="2400">
              <a:latin typeface="Arial" panose="020B0604020202020204"/>
              <a:ea typeface="微软雅黑" panose="020B0503020204020204" charset="-122"/>
              <a:cs typeface="微软雅黑" panose="020B0503020204020204" charset="-122"/>
              <a:sym typeface="Arial" panose="020B0604020202020204"/>
            </a:endParaRPr>
          </a:p>
          <a:p>
            <a:pPr indent="0" algn="just">
              <a:lnSpc>
                <a:spcPct val="150000"/>
              </a:lnSpc>
              <a:spcBef>
                <a:spcPct val="0"/>
              </a:spcBef>
              <a:spcAft>
                <a:spcPct val="0"/>
              </a:spcAft>
            </a:pPr>
            <a:r>
              <a:rPr lang="zh-CN" altLang="en-US" sz="2400">
                <a:latin typeface="Arial" panose="020B0604020202020204"/>
                <a:ea typeface="微软雅黑" panose="020B0503020204020204" charset="-122"/>
                <a:cs typeface="微软雅黑" panose="020B0503020204020204" charset="-122"/>
                <a:sym typeface="Arial" panose="020B0604020202020204"/>
              </a:rPr>
              <a:t>②经济：推动了民族资本主义经济的发展。</a:t>
            </a:r>
            <a:endParaRPr lang="zh-CN" altLang="en-US" sz="2400">
              <a:latin typeface="Arial" panose="020B0604020202020204"/>
              <a:ea typeface="微软雅黑" panose="020B0503020204020204" charset="-122"/>
              <a:cs typeface="微软雅黑" panose="020B0503020204020204" charset="-122"/>
              <a:sym typeface="Arial" panose="020B0604020202020204"/>
            </a:endParaRPr>
          </a:p>
          <a:p>
            <a:pPr indent="0" algn="just">
              <a:lnSpc>
                <a:spcPct val="150000"/>
              </a:lnSpc>
              <a:spcBef>
                <a:spcPct val="0"/>
              </a:spcBef>
              <a:spcAft>
                <a:spcPct val="0"/>
              </a:spcAft>
            </a:pPr>
            <a:r>
              <a:rPr lang="zh-CN" altLang="en-US" sz="2400">
                <a:latin typeface="Arial" panose="020B0604020202020204"/>
                <a:ea typeface="微软雅黑" panose="020B0503020204020204" charset="-122"/>
                <a:cs typeface="微软雅黑" panose="020B0503020204020204" charset="-122"/>
                <a:sym typeface="Arial" panose="020B0604020202020204"/>
              </a:rPr>
              <a:t>③思想：维新派提倡新学，主张兴民权，对封建思想文化进行了抨击，在社会上起到了思想启蒙作用，促进了中国人民的觉醒。</a:t>
            </a:r>
            <a:endParaRPr lang="zh-CN" altLang="en-US" sz="2400">
              <a:latin typeface="Arial" panose="020B0604020202020204"/>
              <a:ea typeface="微软雅黑" panose="020B0503020204020204" charset="-122"/>
              <a:cs typeface="微软雅黑" panose="020B0503020204020204" charset="-122"/>
              <a:sym typeface="Arial" panose="020B0604020202020204"/>
            </a:endParaRPr>
          </a:p>
          <a:p>
            <a:pPr indent="0" algn="just">
              <a:lnSpc>
                <a:spcPct val="150000"/>
              </a:lnSpc>
              <a:spcBef>
                <a:spcPct val="0"/>
              </a:spcBef>
              <a:spcAft>
                <a:spcPct val="0"/>
              </a:spcAft>
            </a:pPr>
            <a:r>
              <a:rPr lang="zh-CN" altLang="en-US" sz="2400">
                <a:latin typeface="Arial" panose="020B0604020202020204"/>
                <a:ea typeface="微软雅黑" panose="020B0503020204020204" charset="-122"/>
                <a:cs typeface="微软雅黑" panose="020B0503020204020204" charset="-122"/>
                <a:sym typeface="Arial" panose="020B0604020202020204"/>
              </a:rPr>
              <a:t>④戊戌变法的失败，证明了资产阶级改良道路在半殖民地半封建社会是行不通的。</a:t>
            </a:r>
            <a:endParaRPr lang="zh-CN" altLang="en-US" sz="2400">
              <a:latin typeface="Arial" panose="020B0604020202020204"/>
              <a:ea typeface="微软雅黑" panose="020B0503020204020204" charset="-122"/>
              <a:cs typeface="微软雅黑" panose="020B0503020204020204" charset="-122"/>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5643880" y="827405"/>
            <a:ext cx="5783580" cy="556895"/>
          </a:xfrm>
          <a:prstGeom prst="rect">
            <a:avLst/>
          </a:prstGeom>
          <a:noFill/>
        </p:spPr>
        <p:txBody>
          <a:bodyPr wrap="square" rtlCol="0" anchor="t">
            <a:noAutofit/>
          </a:bodyPr>
          <a:p>
            <a:pPr algn="l"/>
            <a:r>
              <a:rPr lang="zh-CN" sz="2800">
                <a:solidFill>
                  <a:srgbClr val="326185"/>
                </a:solidFill>
                <a:latin typeface="微软雅黑" panose="020B0503020204020204" charset="-122"/>
                <a:ea typeface="微软雅黑" panose="020B0503020204020204" charset="-122"/>
                <a:cs typeface="微软雅黑" panose="020B0503020204020204" charset="-122"/>
                <a:sym typeface="+mn-ea"/>
              </a:rPr>
              <a:t>【探究】</a:t>
            </a:r>
            <a:r>
              <a:rPr lang="zh-CN" altLang="en-US" sz="2800">
                <a:sym typeface="+mn-ea"/>
              </a:rPr>
              <a:t>为什么戊戌变法会失败？</a:t>
            </a:r>
            <a:endParaRPr lang="en-US" altLang="zh-CN" sz="2800" smtClean="0">
              <a:solidFill>
                <a:srgbClr val="0000FF"/>
              </a:solidFill>
              <a:uFillTx/>
              <a:latin typeface="黑体" panose="02010609060101010101" pitchFamily="49" charset="-122"/>
              <a:ea typeface="黑体" panose="02010609060101010101" pitchFamily="49" charset="-122"/>
              <a:sym typeface="+mn-ea"/>
            </a:endParaRPr>
          </a:p>
          <a:p>
            <a:pPr algn="l"/>
            <a:endParaRPr lang="zh-CN" altLang="en-US" sz="2800">
              <a:solidFill>
                <a:schemeClr val="tx1"/>
              </a:solidFill>
              <a:latin typeface="黑体" panose="02010609060101010101" pitchFamily="49" charset="-122"/>
              <a:ea typeface="黑体" panose="02010609060101010101" pitchFamily="49" charset="-122"/>
              <a:sym typeface="+mn-ea"/>
            </a:endParaRPr>
          </a:p>
          <a:p>
            <a:pPr algn="l"/>
            <a:endParaRPr lang="en-US" altLang="zh-CN" sz="2800" smtClean="0">
              <a:solidFill>
                <a:srgbClr val="0000FF"/>
              </a:solidFill>
              <a:uFillTx/>
              <a:latin typeface="黑体" panose="02010609060101010101" pitchFamily="49" charset="-122"/>
              <a:ea typeface="黑体" panose="02010609060101010101" pitchFamily="49" charset="-122"/>
              <a:sym typeface="+mn-ea"/>
            </a:endParaRPr>
          </a:p>
          <a:p>
            <a:pPr algn="l"/>
            <a:endParaRPr lang="zh-CN" sz="2800">
              <a:latin typeface="黑体" panose="02010609060101010101" pitchFamily="49" charset="-122"/>
              <a:ea typeface="黑体" panose="02010609060101010101" pitchFamily="49" charset="-122"/>
              <a:sym typeface="+mn-ea"/>
            </a:endParaRPr>
          </a:p>
        </p:txBody>
      </p:sp>
      <p:sp>
        <p:nvSpPr>
          <p:cNvPr id="6" name="文本框 5"/>
          <p:cNvSpPr txBox="1"/>
          <p:nvPr>
            <p:custDataLst>
              <p:tags r:id="rId2"/>
            </p:custDataLst>
          </p:nvPr>
        </p:nvSpPr>
        <p:spPr>
          <a:xfrm>
            <a:off x="106045" y="1349375"/>
            <a:ext cx="7362825" cy="5631180"/>
          </a:xfrm>
          <a:prstGeom prst="rect">
            <a:avLst/>
          </a:prstGeom>
          <a:noFill/>
        </p:spPr>
        <p:txBody>
          <a:bodyPr wrap="square" rtlCol="0" anchor="t">
            <a:spAutoFit/>
          </a:bodyPr>
          <a:p>
            <a:pPr indent="266700"/>
            <a:r>
              <a:rPr lang="zh-CN" sz="2400">
                <a:latin typeface="黑体" panose="02010609060101010101" pitchFamily="49" charset="-122"/>
                <a:ea typeface="黑体" panose="02010609060101010101" pitchFamily="49" charset="-122"/>
                <a:cs typeface="黑体" panose="02010609060101010101" pitchFamily="49" charset="-122"/>
                <a:sym typeface="+mn-ea"/>
              </a:rPr>
              <a:t>材料</a:t>
            </a:r>
            <a:r>
              <a:rPr lang="en-US" sz="2400">
                <a:latin typeface="黑体" panose="02010609060101010101" pitchFamily="49" charset="-122"/>
                <a:ea typeface="黑体" panose="02010609060101010101" pitchFamily="49" charset="-122"/>
                <a:cs typeface="黑体" panose="02010609060101010101" pitchFamily="49" charset="-122"/>
                <a:sym typeface="+mn-ea"/>
              </a:rPr>
              <a:t>1</a:t>
            </a:r>
            <a:r>
              <a:rPr lang="zh-CN" sz="2400">
                <a:latin typeface="黑体" panose="02010609060101010101" pitchFamily="49" charset="-122"/>
                <a:ea typeface="黑体" panose="02010609060101010101" pitchFamily="49" charset="-122"/>
                <a:cs typeface="黑体" panose="02010609060101010101" pitchFamily="49" charset="-122"/>
                <a:sym typeface="+mn-ea"/>
              </a:rPr>
              <a:t>：维新志土们大多是青年士人，为国家民族之救亡图存大业挺身而出，以天下为己任，</a:t>
            </a:r>
            <a:r>
              <a:rPr lang="zh-CN" sz="24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但却未能走入民间获得众的支持和力量，缺乏足够的社会支援</a:t>
            </a:r>
            <a:r>
              <a:rPr lang="zh-CN" sz="2400">
                <a:latin typeface="黑体" panose="02010609060101010101" pitchFamily="49" charset="-122"/>
                <a:ea typeface="黑体" panose="02010609060101010101" pitchFamily="49" charset="-122"/>
                <a:cs typeface="黑体" panose="02010609060101010101" pitchFamily="49" charset="-122"/>
                <a:sym typeface="+mn-ea"/>
              </a:rPr>
              <a:t>。它是一场准备很不充分的政治运动。   </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indent="266700"/>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en-US" sz="2400">
                <a:latin typeface="黑体" panose="02010609060101010101" pitchFamily="49" charset="-122"/>
                <a:ea typeface="黑体" panose="02010609060101010101" pitchFamily="49" charset="-122"/>
                <a:cs typeface="黑体" panose="02010609060101010101" pitchFamily="49" charset="-122"/>
                <a:sym typeface="+mn-ea"/>
              </a:rPr>
              <a:t>——</a:t>
            </a:r>
            <a:r>
              <a:rPr lang="zh-CN" sz="2400">
                <a:latin typeface="黑体" panose="02010609060101010101" pitchFamily="49" charset="-122"/>
                <a:ea typeface="黑体" panose="02010609060101010101" pitchFamily="49" charset="-122"/>
                <a:cs typeface="黑体" panose="02010609060101010101" pitchFamily="49" charset="-122"/>
                <a:sym typeface="+mn-ea"/>
              </a:rPr>
              <a:t>王先明《中国近代史》</a:t>
            </a:r>
            <a:r>
              <a:rPr lang="en-US" sz="2400">
                <a:latin typeface="黑体" panose="02010609060101010101" pitchFamily="49" charset="-122"/>
                <a:ea typeface="黑体" panose="02010609060101010101" pitchFamily="49" charset="-122"/>
                <a:cs typeface="黑体" panose="02010609060101010101" pitchFamily="49" charset="-122"/>
                <a:sym typeface="+mn-ea"/>
              </a:rPr>
              <a:t>  </a:t>
            </a:r>
            <a:endParaRPr lang="en-US" sz="2400">
              <a:latin typeface="黑体" panose="02010609060101010101" pitchFamily="49" charset="-122"/>
              <a:ea typeface="黑体" panose="02010609060101010101" pitchFamily="49" charset="-122"/>
              <a:cs typeface="黑体" panose="02010609060101010101" pitchFamily="49" charset="-122"/>
              <a:sym typeface="+mn-ea"/>
            </a:endParaRPr>
          </a:p>
          <a:p>
            <a:pPr indent="266700"/>
            <a:r>
              <a:rPr lang="zh-CN" sz="2400">
                <a:latin typeface="黑体" panose="02010609060101010101" pitchFamily="49" charset="-122"/>
                <a:ea typeface="黑体" panose="02010609060101010101" pitchFamily="49" charset="-122"/>
                <a:cs typeface="黑体" panose="02010609060101010101" pitchFamily="49" charset="-122"/>
                <a:sym typeface="+mn-ea"/>
              </a:rPr>
              <a:t>材料</a:t>
            </a:r>
            <a:r>
              <a:rPr lang="en-US" sz="2400">
                <a:latin typeface="黑体" panose="02010609060101010101" pitchFamily="49" charset="-122"/>
                <a:ea typeface="黑体" panose="02010609060101010101" pitchFamily="49" charset="-122"/>
                <a:cs typeface="黑体" panose="02010609060101010101" pitchFamily="49" charset="-122"/>
                <a:sym typeface="+mn-ea"/>
              </a:rPr>
              <a:t>2</a:t>
            </a:r>
            <a:r>
              <a:rPr lang="zh-CN" sz="2400">
                <a:latin typeface="黑体" panose="02010609060101010101" pitchFamily="49" charset="-122"/>
                <a:ea typeface="黑体" panose="02010609060101010101" pitchFamily="49" charset="-122"/>
                <a:cs typeface="黑体" panose="02010609060101010101" pitchFamily="49" charset="-122"/>
                <a:sym typeface="+mn-ea"/>
              </a:rPr>
              <a:t>：百日维新的</a:t>
            </a:r>
            <a:r>
              <a:rPr lang="zh-CN" sz="24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新政诏书连篇频发</a:t>
            </a:r>
            <a:r>
              <a:rPr lang="zh-CN" sz="2400">
                <a:latin typeface="黑体" panose="02010609060101010101" pitchFamily="49" charset="-122"/>
                <a:ea typeface="黑体" panose="02010609060101010101" pitchFamily="49" charset="-122"/>
                <a:cs typeface="黑体" panose="02010609060101010101" pitchFamily="49" charset="-122"/>
                <a:sym typeface="+mn-ea"/>
              </a:rPr>
              <a:t>，</a:t>
            </a:r>
            <a:r>
              <a:rPr lang="zh-CN" sz="24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然其在实践中却常常被化为无形，很多内容只是流于表面粉饰而无实效</a:t>
            </a:r>
            <a:r>
              <a:rPr lang="zh-CN" sz="2400">
                <a:latin typeface="黑体" panose="02010609060101010101" pitchFamily="49" charset="-122"/>
                <a:ea typeface="黑体" panose="02010609060101010101" pitchFamily="49" charset="-122"/>
                <a:cs typeface="黑体" panose="02010609060101010101" pitchFamily="49" charset="-122"/>
                <a:sym typeface="+mn-ea"/>
              </a:rPr>
              <a:t>。各部堂官、各省督抚都持观望、延宕、抵制态度，拒不奉诏</a:t>
            </a:r>
            <a:r>
              <a:rPr lang="en-US" sz="2400">
                <a:latin typeface="黑体" panose="02010609060101010101" pitchFamily="49" charset="-122"/>
                <a:ea typeface="黑体" panose="02010609060101010101" pitchFamily="49" charset="-122"/>
                <a:cs typeface="黑体" panose="02010609060101010101" pitchFamily="49" charset="-122"/>
                <a:sym typeface="+mn-ea"/>
              </a:rPr>
              <a:t>……</a:t>
            </a:r>
            <a:r>
              <a:rPr lang="zh-CN" sz="24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光绪皇帝严责守旧大臣的诏令也达十多次，并采取了相应的措施，力求有所推动</a:t>
            </a:r>
            <a:r>
              <a:rPr lang="zh-CN" sz="2400">
                <a:latin typeface="黑体" panose="02010609060101010101" pitchFamily="49" charset="-122"/>
                <a:ea typeface="黑体" panose="02010609060101010101" pitchFamily="49" charset="-122"/>
                <a:cs typeface="黑体" panose="02010609060101010101" pitchFamily="49" charset="-122"/>
                <a:sym typeface="+mn-ea"/>
              </a:rPr>
              <a:t>。 </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indent="266700"/>
            <a:r>
              <a:rPr lang="zh-CN" sz="240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en-US" sz="2400">
                <a:latin typeface="黑体" panose="02010609060101010101" pitchFamily="49" charset="-122"/>
                <a:ea typeface="黑体" panose="02010609060101010101" pitchFamily="49" charset="-122"/>
                <a:cs typeface="黑体" panose="02010609060101010101" pitchFamily="49" charset="-122"/>
                <a:sym typeface="+mn-ea"/>
              </a:rPr>
              <a:t>——</a:t>
            </a:r>
            <a:r>
              <a:rPr lang="zh-CN" sz="2400">
                <a:latin typeface="黑体" panose="02010609060101010101" pitchFamily="49" charset="-122"/>
                <a:ea typeface="黑体" panose="02010609060101010101" pitchFamily="49" charset="-122"/>
                <a:cs typeface="黑体" panose="02010609060101010101" pitchFamily="49" charset="-122"/>
                <a:sym typeface="+mn-ea"/>
              </a:rPr>
              <a:t>王先明《中国近代史》
</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zh-CN" sz="2400">
                <a:latin typeface="黑体" panose="02010609060101010101" pitchFamily="49" charset="-122"/>
                <a:ea typeface="黑体" panose="02010609060101010101" pitchFamily="49" charset="-122"/>
                <a:cs typeface="黑体" panose="02010609060101010101" pitchFamily="49" charset="-122"/>
                <a:sym typeface="+mn-ea"/>
              </a:rPr>
              <a:t>材料</a:t>
            </a:r>
            <a:r>
              <a:rPr lang="en-US" sz="2400">
                <a:latin typeface="黑体" panose="02010609060101010101" pitchFamily="49" charset="-122"/>
                <a:ea typeface="黑体" panose="02010609060101010101" pitchFamily="49" charset="-122"/>
                <a:cs typeface="黑体" panose="02010609060101010101" pitchFamily="49" charset="-122"/>
                <a:sym typeface="+mn-ea"/>
              </a:rPr>
              <a:t>3</a:t>
            </a:r>
            <a:r>
              <a:rPr lang="zh-CN" sz="2400">
                <a:latin typeface="黑体" panose="02010609060101010101" pitchFamily="49" charset="-122"/>
                <a:ea typeface="黑体" panose="02010609060101010101" pitchFamily="49" charset="-122"/>
                <a:cs typeface="黑体" panose="02010609060101010101" pitchFamily="49" charset="-122"/>
                <a:sym typeface="+mn-ea"/>
              </a:rPr>
              <a:t>：</a:t>
            </a:r>
            <a:r>
              <a:rPr lang="zh-CN" sz="24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（他们）缺乏工作经验，简直是以好心肠扼杀了进步</a:t>
            </a:r>
            <a:r>
              <a:rPr lang="zh-CN" sz="2400">
                <a:latin typeface="黑体" panose="02010609060101010101" pitchFamily="49" charset="-122"/>
                <a:ea typeface="黑体" panose="02010609060101010101" pitchFamily="49" charset="-122"/>
                <a:cs typeface="黑体" panose="02010609060101010101" pitchFamily="49" charset="-122"/>
                <a:sym typeface="+mn-ea"/>
              </a:rPr>
              <a:t>。他们把足够</a:t>
            </a:r>
            <a:r>
              <a:rPr lang="en-US" sz="2400">
                <a:latin typeface="黑体" panose="02010609060101010101" pitchFamily="49" charset="-122"/>
                <a:ea typeface="黑体" panose="02010609060101010101" pitchFamily="49" charset="-122"/>
                <a:cs typeface="黑体" panose="02010609060101010101" pitchFamily="49" charset="-122"/>
                <a:sym typeface="+mn-ea"/>
              </a:rPr>
              <a:t>9</a:t>
            </a:r>
            <a:r>
              <a:rPr lang="zh-CN" sz="2400">
                <a:latin typeface="黑体" panose="02010609060101010101" pitchFamily="49" charset="-122"/>
                <a:ea typeface="黑体" panose="02010609060101010101" pitchFamily="49" charset="-122"/>
                <a:cs typeface="黑体" panose="02010609060101010101" pitchFamily="49" charset="-122"/>
                <a:sym typeface="+mn-ea"/>
              </a:rPr>
              <a:t>年吃的东西，不顾它的胃量和消化能力，在</a:t>
            </a:r>
            <a:r>
              <a:rPr lang="en-US" sz="2400">
                <a:latin typeface="黑体" panose="02010609060101010101" pitchFamily="49" charset="-122"/>
                <a:ea typeface="黑体" panose="02010609060101010101" pitchFamily="49" charset="-122"/>
                <a:cs typeface="黑体" panose="02010609060101010101" pitchFamily="49" charset="-122"/>
                <a:sym typeface="+mn-ea"/>
              </a:rPr>
              <a:t>3</a:t>
            </a:r>
            <a:r>
              <a:rPr lang="zh-CN" sz="2400">
                <a:latin typeface="黑体" panose="02010609060101010101" pitchFamily="49" charset="-122"/>
                <a:ea typeface="黑体" panose="02010609060101010101" pitchFamily="49" charset="-122"/>
                <a:cs typeface="黑体" panose="02010609060101010101" pitchFamily="49" charset="-122"/>
                <a:sym typeface="+mn-ea"/>
              </a:rPr>
              <a:t>个月之内，都填塞给它吃了。     </a:t>
            </a:r>
            <a:endParaRPr lang="zh-CN" sz="2400">
              <a:latin typeface="黑体" panose="02010609060101010101" pitchFamily="49" charset="-122"/>
              <a:ea typeface="黑体" panose="02010609060101010101" pitchFamily="49" charset="-122"/>
              <a:cs typeface="黑体" panose="02010609060101010101" pitchFamily="49" charset="-122"/>
              <a:sym typeface="+mn-ea"/>
            </a:endParaRPr>
          </a:p>
          <a:p>
            <a:pPr indent="266700"/>
            <a:r>
              <a:rPr lang="zh-CN" sz="240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                               </a:t>
            </a:r>
            <a:r>
              <a:rPr lang="en-US" sz="2400">
                <a:latin typeface="黑体" panose="02010609060101010101" pitchFamily="49" charset="-122"/>
                <a:ea typeface="黑体" panose="02010609060101010101" pitchFamily="49" charset="-122"/>
                <a:cs typeface="黑体" panose="02010609060101010101" pitchFamily="49" charset="-122"/>
                <a:sym typeface="+mn-ea"/>
              </a:rPr>
              <a:t>——[</a:t>
            </a:r>
            <a:r>
              <a:rPr lang="zh-CN" sz="2400">
                <a:latin typeface="黑体" panose="02010609060101010101" pitchFamily="49" charset="-122"/>
                <a:ea typeface="黑体" panose="02010609060101010101" pitchFamily="49" charset="-122"/>
                <a:cs typeface="黑体" panose="02010609060101010101" pitchFamily="49" charset="-122"/>
                <a:sym typeface="+mn-ea"/>
              </a:rPr>
              <a:t>英</a:t>
            </a:r>
            <a:r>
              <a:rPr lang="en-US" sz="2400">
                <a:latin typeface="黑体" panose="02010609060101010101" pitchFamily="49" charset="-122"/>
                <a:ea typeface="黑体" panose="02010609060101010101" pitchFamily="49" charset="-122"/>
                <a:cs typeface="黑体" panose="02010609060101010101" pitchFamily="49" charset="-122"/>
                <a:sym typeface="+mn-ea"/>
              </a:rPr>
              <a:t>]</a:t>
            </a:r>
            <a:r>
              <a:rPr lang="zh-CN" sz="2400">
                <a:latin typeface="黑体" panose="02010609060101010101" pitchFamily="49" charset="-122"/>
                <a:ea typeface="黑体" panose="02010609060101010101" pitchFamily="49" charset="-122"/>
                <a:cs typeface="黑体" panose="02010609060101010101" pitchFamily="49" charset="-122"/>
                <a:sym typeface="+mn-ea"/>
              </a:rPr>
              <a:t>赫德</a:t>
            </a:r>
            <a:endParaRPr lang="zh-CN" altLang="en-US" sz="240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7" name="文本框 6"/>
          <p:cNvSpPr txBox="1"/>
          <p:nvPr>
            <p:custDataLst>
              <p:tags r:id="rId3"/>
            </p:custDataLst>
          </p:nvPr>
        </p:nvSpPr>
        <p:spPr>
          <a:xfrm>
            <a:off x="7468235" y="1349375"/>
            <a:ext cx="4723765" cy="1273175"/>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noAutofit/>
          </a:bodyPr>
          <a:p>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1</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）根本原因：</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a:p>
            <a:r>
              <a:rPr lang="zh-CN" altLang="en-US" sz="2400" b="1">
                <a:latin typeface="微软雅黑" panose="020B0503020204020204" charset="-122"/>
                <a:ea typeface="微软雅黑" panose="020B0503020204020204" charset="-122"/>
                <a:cs typeface="微软雅黑" panose="020B0503020204020204" charset="-122"/>
                <a:sym typeface="+mn-ea"/>
              </a:rPr>
              <a:t>民族资本主义发展程度较低，资产阶级维新派力量过于弱小</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custDataLst>
              <p:tags r:id="rId4"/>
            </p:custDataLst>
          </p:nvPr>
        </p:nvSpPr>
        <p:spPr>
          <a:xfrm>
            <a:off x="7468235" y="2793365"/>
            <a:ext cx="4723130" cy="376936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noAutofit/>
          </a:bodyPr>
          <a:p>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2</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）其他原因：</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sym typeface="+mn-ea"/>
              </a:rPr>
              <a:t>①以慈禧太后为代表的顽固派掌握实权，实力强大；</a:t>
            </a:r>
            <a:endParaRPr lang="zh-CN" altLang="en-US" sz="2400" b="1">
              <a:latin typeface="微软雅黑" panose="020B0503020204020204" charset="-122"/>
              <a:ea typeface="微软雅黑" panose="020B0503020204020204" charset="-122"/>
              <a:cs typeface="微软雅黑" panose="020B0503020204020204" charset="-122"/>
              <a:sym typeface="+mn-ea"/>
            </a:endParaRPr>
          </a:p>
          <a:p>
            <a:r>
              <a:rPr lang="zh-CN" altLang="en-US" sz="2400" b="1">
                <a:latin typeface="微软雅黑" panose="020B0503020204020204" charset="-122"/>
                <a:ea typeface="微软雅黑" panose="020B0503020204020204" charset="-122"/>
                <a:cs typeface="微软雅黑" panose="020B0503020204020204" charset="-122"/>
                <a:sym typeface="+mn-ea"/>
              </a:rPr>
              <a:t>②维新派</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缺乏正确理论指导</a:t>
            </a:r>
            <a:r>
              <a:rPr lang="zh-CN" altLang="en-US" sz="2400" b="1">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缺乏坚强的组织领导</a:t>
            </a:r>
            <a:r>
              <a:rPr lang="zh-CN" alt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sym typeface="+mn-ea"/>
            </a:endParaRPr>
          </a:p>
          <a:p>
            <a:r>
              <a:rPr lang="zh-CN" altLang="en-US" sz="2400" b="1">
                <a:latin typeface="微软雅黑" panose="020B0503020204020204" charset="-122"/>
                <a:ea typeface="微软雅黑" panose="020B0503020204020204" charset="-122"/>
                <a:cs typeface="微软雅黑" panose="020B0503020204020204" charset="-122"/>
                <a:sym typeface="+mn-ea"/>
              </a:rPr>
              <a:t>③</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脱离广大人民群众</a:t>
            </a:r>
            <a:r>
              <a:rPr lang="zh-CN" altLang="en-US" sz="2400" b="1">
                <a:latin typeface="微软雅黑" panose="020B0503020204020204" charset="-122"/>
                <a:ea typeface="微软雅黑" panose="020B0503020204020204" charset="-122"/>
                <a:cs typeface="微软雅黑" panose="020B0503020204020204" charset="-122"/>
                <a:sym typeface="+mn-ea"/>
              </a:rPr>
              <a:t>，只寄希望于没有实权的皇帝和极少数官僚，</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甚至对帝国主义抱有不切实际的幻想</a:t>
            </a:r>
            <a:r>
              <a:rPr lang="zh-CN" alt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sym typeface="+mn-ea"/>
            </a:endParaRPr>
          </a:p>
          <a:p>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④缺乏经验，过于心急。</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3" name="矩形 2"/>
          <p:cNvSpPr/>
          <p:nvPr>
            <p:custDataLst>
              <p:tags r:id="rId5"/>
            </p:custDataLst>
          </p:nvPr>
        </p:nvSpPr>
        <p:spPr>
          <a:xfrm>
            <a:off x="101122" y="751910"/>
            <a:ext cx="5437505" cy="521970"/>
          </a:xfrm>
          <a:prstGeom prst="rect">
            <a:avLst/>
          </a:prstGeom>
        </p:spPr>
        <p:txBody>
          <a:bodyPr wrap="none">
            <a:spAutoFit/>
          </a:bodyPr>
          <a:p>
            <a:pPr algn="l"/>
            <a:r>
              <a:rPr lang="en-US" altLang="zh-CN" sz="2800" b="1" smtClean="0">
                <a:latin typeface="微软雅黑" panose="020B0503020204020204" charset="-122"/>
                <a:ea typeface="微软雅黑" panose="020B0503020204020204" charset="-122"/>
                <a:cs typeface="微软雅黑" panose="020B0503020204020204" charset="-122"/>
              </a:rPr>
              <a:t>1</a:t>
            </a:r>
            <a:r>
              <a:rPr lang="zh-CN" altLang="en-US" sz="2800" b="1" smtClean="0">
                <a:latin typeface="微软雅黑" panose="020B0503020204020204" charset="-122"/>
                <a:ea typeface="微软雅黑" panose="020B0503020204020204" charset="-122"/>
                <a:cs typeface="微软雅黑" panose="020B0503020204020204" charset="-122"/>
              </a:rPr>
              <a:t>、</a:t>
            </a:r>
            <a:r>
              <a:rPr sz="2800" b="1" smtClean="0">
                <a:latin typeface="微软雅黑" panose="020B0503020204020204" charset="-122"/>
                <a:ea typeface="微软雅黑" panose="020B0503020204020204" charset="-122"/>
                <a:cs typeface="微软雅黑" panose="020B0503020204020204" charset="-122"/>
              </a:rPr>
              <a:t>资产阶级维新派——戊戌变法</a:t>
            </a:r>
            <a:endParaRPr sz="2800" b="1" smtClean="0">
              <a:latin typeface="微软雅黑" panose="020B0503020204020204" charset="-122"/>
              <a:ea typeface="微软雅黑" panose="020B0503020204020204" charset="-122"/>
              <a:cs typeface="微软雅黑" panose="020B0503020204020204" charset="-122"/>
            </a:endParaRPr>
          </a:p>
        </p:txBody>
      </p:sp>
      <p:grpSp>
        <p:nvGrpSpPr>
          <p:cNvPr id="64" name="组合 63"/>
          <p:cNvGrpSpPr/>
          <p:nvPr>
            <p:custDataLst>
              <p:tags r:id="rId6"/>
            </p:custDataLst>
          </p:nvPr>
        </p:nvGrpSpPr>
        <p:grpSpPr>
          <a:xfrm>
            <a:off x="0" y="10130"/>
            <a:ext cx="11729720" cy="638175"/>
            <a:chOff x="26" y="122"/>
            <a:chExt cx="18472" cy="1005"/>
          </a:xfrm>
        </p:grpSpPr>
        <p:grpSp>
          <p:nvGrpSpPr>
            <p:cNvPr id="65" name="组合 64"/>
            <p:cNvGrpSpPr/>
            <p:nvPr>
              <p:custDataLst>
                <p:tags r:id="rId7"/>
              </p:custDataLst>
            </p:nvPr>
          </p:nvGrpSpPr>
          <p:grpSpPr>
            <a:xfrm>
              <a:off x="5005" y="877"/>
              <a:ext cx="13493" cy="250"/>
              <a:chOff x="5005" y="877"/>
              <a:chExt cx="13493" cy="250"/>
            </a:xfrm>
          </p:grpSpPr>
          <p:cxnSp>
            <p:nvCxnSpPr>
              <p:cNvPr id="67" name="直接连接符 66"/>
              <p:cNvCxnSpPr/>
              <p:nvPr>
                <p:custDataLst>
                  <p:tags r:id="rId8"/>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9"/>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0"/>
              </p:custDataLst>
            </p:nvPr>
          </p:nvSpPr>
          <p:spPr>
            <a:xfrm>
              <a:off x="26" y="122"/>
              <a:ext cx="7285"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二、</a:t>
              </a:r>
              <a:r>
                <a:rPr lang="zh-CN" altLang="en-US" sz="2800">
                  <a:latin typeface="方正粗黑宋简体" panose="02000000000000000000" charset="-122"/>
                  <a:ea typeface="方正粗黑宋简体" panose="02000000000000000000" charset="-122"/>
                  <a:sym typeface="微软雅黑" panose="020B0503020204020204" charset="-122"/>
                </a:rPr>
                <a:t>中国近代的改革探索</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87325" y="829310"/>
            <a:ext cx="6904355" cy="521970"/>
          </a:xfrm>
          <a:prstGeom prst="rect">
            <a:avLst/>
          </a:prstGeom>
          <a:noFill/>
        </p:spPr>
        <p:txBody>
          <a:bodyPr wrap="square" rtlCol="0" anchor="t">
            <a:spAutoFit/>
          </a:bodyPr>
          <a:p>
            <a:pPr algn="l"/>
            <a:r>
              <a:rPr lang="en-US" altLang="zh-CN" sz="2800" b="1" smtClean="0">
                <a:latin typeface="微软雅黑" panose="020B0503020204020204" charset="-122"/>
                <a:ea typeface="微软雅黑" panose="020B0503020204020204" charset="-122"/>
                <a:cs typeface="微软雅黑" panose="020B0503020204020204" charset="-122"/>
                <a:sym typeface="+mn-ea"/>
              </a:rPr>
              <a:t>2</a:t>
            </a:r>
            <a:r>
              <a:rPr lang="zh-CN" altLang="en-US" sz="2800" b="1" smtClean="0">
                <a:latin typeface="微软雅黑" panose="020B0503020204020204" charset="-122"/>
                <a:ea typeface="微软雅黑" panose="020B0503020204020204" charset="-122"/>
                <a:cs typeface="微软雅黑" panose="020B0503020204020204" charset="-122"/>
                <a:sym typeface="+mn-ea"/>
              </a:rPr>
              <a:t>、</a:t>
            </a:r>
            <a:r>
              <a:rPr sz="2800" b="1" smtClean="0">
                <a:latin typeface="微软雅黑" panose="020B0503020204020204" charset="-122"/>
                <a:ea typeface="微软雅黑" panose="020B0503020204020204" charset="-122"/>
                <a:cs typeface="微软雅黑" panose="020B0503020204020204" charset="-122"/>
                <a:sym typeface="+mn-ea"/>
              </a:rPr>
              <a:t>清政府（地主阶级）——清末新政</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2"/>
            </p:custDataLst>
          </p:nvPr>
        </p:nvSpPr>
        <p:spPr>
          <a:xfrm>
            <a:off x="187325" y="1454785"/>
            <a:ext cx="6096000" cy="521970"/>
          </a:xfrm>
          <a:prstGeom prst="rect">
            <a:avLst/>
          </a:prstGeom>
          <a:noFill/>
        </p:spPr>
        <p:txBody>
          <a:bodyPr wrap="square" rtlCol="0" anchor="t">
            <a:spAutoFit/>
          </a:bodyPr>
          <a:p>
            <a:pPr marL="0" lvl="0" algn="l" fontAlgn="auto" latinLnBrk="0">
              <a:lnSpc>
                <a:spcPct val="100000"/>
              </a:lnSpc>
              <a:buClrTx/>
              <a:buSzTx/>
              <a:buFontTx/>
              <a:buNone/>
            </a:pPr>
            <a:r>
              <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rPr>
              <a:t>（</a:t>
            </a:r>
            <a:r>
              <a:rPr lang="en-US" altLang="zh-CN" sz="2800">
                <a:solidFill>
                  <a:srgbClr val="326185"/>
                </a:solidFill>
                <a:latin typeface="微软雅黑" panose="020B0503020204020204" charset="-122"/>
                <a:ea typeface="微软雅黑" panose="020B0503020204020204" charset="-122"/>
                <a:cs typeface="微软雅黑" panose="020B0503020204020204" charset="-122"/>
                <a:sym typeface="+mn-ea"/>
              </a:rPr>
              <a:t>1</a:t>
            </a:r>
            <a:r>
              <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rPr>
              <a:t>）背景：</a:t>
            </a:r>
            <a:endPar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3"/>
            </p:custDataLst>
          </p:nvPr>
        </p:nvSpPr>
        <p:spPr>
          <a:xfrm>
            <a:off x="187325" y="2080260"/>
            <a:ext cx="11878310" cy="1076325"/>
          </a:xfrm>
          <a:prstGeom prst="rect">
            <a:avLst/>
          </a:prstGeom>
          <a:noFill/>
        </p:spPr>
        <p:txBody>
          <a:bodyPr wrap="square" rtlCol="0" anchor="t">
            <a:spAutoFit/>
          </a:bodyPr>
          <a:p>
            <a:r>
              <a:rPr lang="zh-CN" altLang="en-US" sz="3200" b="1">
                <a:latin typeface="楷体" panose="02010609060101010101" charset="-122"/>
                <a:ea typeface="楷体" panose="02010609060101010101" charset="-122"/>
                <a:cs typeface="微软雅黑" panose="020B0503020204020204" charset="-122"/>
                <a:sym typeface="+mn-ea"/>
              </a:rPr>
              <a:t>《辛丑条约》签订后，民族危机进一步加深，清政府统治危机日益严重。</a:t>
            </a:r>
            <a:endParaRPr lang="zh-CN" altLang="en-US" sz="3200" b="1">
              <a:latin typeface="楷体" panose="02010609060101010101" charset="-122"/>
              <a:ea typeface="楷体" panose="02010609060101010101" charset="-122"/>
              <a:cs typeface="微软雅黑" panose="020B0503020204020204" charset="-122"/>
              <a:sym typeface="+mn-ea"/>
            </a:endParaRPr>
          </a:p>
        </p:txBody>
      </p:sp>
      <p:sp>
        <p:nvSpPr>
          <p:cNvPr id="6" name="文本框 5"/>
          <p:cNvSpPr txBox="1"/>
          <p:nvPr>
            <p:custDataLst>
              <p:tags r:id="rId4"/>
            </p:custDataLst>
          </p:nvPr>
        </p:nvSpPr>
        <p:spPr>
          <a:xfrm>
            <a:off x="187325" y="3199130"/>
            <a:ext cx="6096000" cy="460375"/>
          </a:xfrm>
          <a:prstGeom prst="rect">
            <a:avLst/>
          </a:prstGeom>
          <a:noFill/>
        </p:spPr>
        <p:txBody>
          <a:bodyPr wrap="square" rtlCol="0" anchor="t">
            <a:spAutoFit/>
          </a:bodyPr>
          <a:p>
            <a:pPr lvl="0" algn="l">
              <a:buClrTx/>
              <a:buSzTx/>
              <a:buFontTx/>
            </a:pPr>
            <a:r>
              <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rPr>
              <a:t>（2）目的：</a:t>
            </a:r>
            <a:endPar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5"/>
            </p:custDataLst>
          </p:nvPr>
        </p:nvSpPr>
        <p:spPr>
          <a:xfrm>
            <a:off x="344170" y="3823970"/>
            <a:ext cx="11206480" cy="583565"/>
          </a:xfrm>
          <a:prstGeom prst="rect">
            <a:avLst/>
          </a:prstGeom>
          <a:noFill/>
        </p:spPr>
        <p:txBody>
          <a:bodyPr wrap="square" rtlCol="0" anchor="t">
            <a:spAutoFit/>
          </a:bodyPr>
          <a:p>
            <a:pPr lvl="0" algn="l">
              <a:buClrTx/>
              <a:buSzTx/>
              <a:buFontTx/>
            </a:pPr>
            <a:r>
              <a:rPr lang="zh-CN" altLang="en-US" sz="3200" b="1">
                <a:latin typeface="楷体" panose="02010609060101010101" charset="-122"/>
                <a:ea typeface="楷体" panose="02010609060101010101" charset="-122"/>
                <a:cs typeface="微软雅黑" panose="020B0503020204020204" charset="-122"/>
                <a:sym typeface="+mn-ea"/>
              </a:rPr>
              <a:t>应对日益严重的统治危机，巩固清王朝的统治。</a:t>
            </a:r>
            <a:endParaRPr lang="zh-CN" altLang="en-US" sz="3200" b="1">
              <a:latin typeface="楷体" panose="02010609060101010101" charset="-122"/>
              <a:ea typeface="楷体" panose="02010609060101010101" charset="-122"/>
              <a:cs typeface="微软雅黑" panose="020B0503020204020204" charset="-122"/>
              <a:sym typeface="+mn-ea"/>
            </a:endParaRPr>
          </a:p>
        </p:txBody>
      </p:sp>
      <p:sp>
        <p:nvSpPr>
          <p:cNvPr id="8" name="文本框 7"/>
          <p:cNvSpPr txBox="1"/>
          <p:nvPr>
            <p:custDataLst>
              <p:tags r:id="rId6"/>
            </p:custDataLst>
          </p:nvPr>
        </p:nvSpPr>
        <p:spPr>
          <a:xfrm>
            <a:off x="187325" y="4572000"/>
            <a:ext cx="6096000" cy="460375"/>
          </a:xfrm>
          <a:prstGeom prst="rect">
            <a:avLst/>
          </a:prstGeom>
          <a:noFill/>
        </p:spPr>
        <p:txBody>
          <a:bodyPr wrap="square" rtlCol="0" anchor="t">
            <a:spAutoFit/>
          </a:bodyPr>
          <a:p>
            <a:pPr lvl="0" algn="l">
              <a:buClrTx/>
              <a:buSzTx/>
              <a:buFontTx/>
            </a:pPr>
            <a:r>
              <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rPr>
              <a:t>（3）时间：</a:t>
            </a:r>
            <a:endPar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7"/>
            </p:custDataLst>
          </p:nvPr>
        </p:nvSpPr>
        <p:spPr>
          <a:xfrm>
            <a:off x="671830" y="5196840"/>
            <a:ext cx="6096000" cy="460375"/>
          </a:xfrm>
          <a:prstGeom prst="rect">
            <a:avLst/>
          </a:prstGeom>
          <a:noFill/>
        </p:spPr>
        <p:txBody>
          <a:bodyPr wrap="square" rtlCol="0" anchor="t">
            <a:spAutoFit/>
          </a:bodyPr>
          <a:p>
            <a:pPr lvl="0" algn="l">
              <a:buClrTx/>
              <a:buSzTx/>
              <a:buFontTx/>
            </a:pPr>
            <a:r>
              <a:rPr lang="zh-CN" altLang="en-US" sz="3200" b="1">
                <a:latin typeface="楷体" panose="02010609060101010101" charset="-122"/>
                <a:ea typeface="楷体" panose="02010609060101010101" charset="-122"/>
                <a:cs typeface="微软雅黑" panose="020B0503020204020204" charset="-122"/>
                <a:sym typeface="+mn-ea"/>
              </a:rPr>
              <a:t>1901年——1911年</a:t>
            </a:r>
            <a:endParaRPr lang="zh-CN" altLang="en-US" sz="3200" b="1">
              <a:latin typeface="楷体" panose="02010609060101010101" charset="-122"/>
              <a:ea typeface="楷体" panose="02010609060101010101" charset="-122"/>
              <a:cs typeface="微软雅黑" panose="020B0503020204020204" charset="-122"/>
              <a:sym typeface="+mn-ea"/>
            </a:endParaRPr>
          </a:p>
        </p:txBody>
      </p:sp>
      <p:grpSp>
        <p:nvGrpSpPr>
          <p:cNvPr id="64" name="组合 63"/>
          <p:cNvGrpSpPr/>
          <p:nvPr>
            <p:custDataLst>
              <p:tags r:id="rId8"/>
            </p:custDataLst>
          </p:nvPr>
        </p:nvGrpSpPr>
        <p:grpSpPr>
          <a:xfrm>
            <a:off x="0" y="10130"/>
            <a:ext cx="11729720" cy="638175"/>
            <a:chOff x="26" y="122"/>
            <a:chExt cx="18472" cy="1005"/>
          </a:xfrm>
        </p:grpSpPr>
        <p:grpSp>
          <p:nvGrpSpPr>
            <p:cNvPr id="65" name="组合 64"/>
            <p:cNvGrpSpPr/>
            <p:nvPr>
              <p:custDataLst>
                <p:tags r:id="rId9"/>
              </p:custDataLst>
            </p:nvPr>
          </p:nvGrpSpPr>
          <p:grpSpPr>
            <a:xfrm>
              <a:off x="5005" y="877"/>
              <a:ext cx="13493" cy="250"/>
              <a:chOff x="5005" y="877"/>
              <a:chExt cx="13493" cy="250"/>
            </a:xfrm>
          </p:grpSpPr>
          <p:cxnSp>
            <p:nvCxnSpPr>
              <p:cNvPr id="67" name="直接连接符 66"/>
              <p:cNvCxnSpPr/>
              <p:nvPr>
                <p:custDataLst>
                  <p:tags r:id="rId10"/>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11"/>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2"/>
              </p:custDataLst>
            </p:nvPr>
          </p:nvSpPr>
          <p:spPr>
            <a:xfrm>
              <a:off x="26" y="122"/>
              <a:ext cx="7285"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二、</a:t>
              </a:r>
              <a:r>
                <a:rPr lang="zh-CN" altLang="en-US" sz="2800">
                  <a:latin typeface="方正粗黑宋简体" panose="02000000000000000000" charset="-122"/>
                  <a:ea typeface="方正粗黑宋简体" panose="02000000000000000000" charset="-122"/>
                  <a:sym typeface="微软雅黑" panose="020B0503020204020204" charset="-122"/>
                </a:rPr>
                <a:t>中国近代的改革探索</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custDataLst>
              <p:tags r:id="rId1"/>
            </p:custDataLst>
          </p:nvPr>
        </p:nvSpPr>
        <p:spPr>
          <a:xfrm>
            <a:off x="499745" y="1510030"/>
            <a:ext cx="2094865" cy="521970"/>
          </a:xfrm>
          <a:prstGeom prst="rect">
            <a:avLst/>
          </a:prstGeom>
          <a:noFill/>
        </p:spPr>
        <p:txBody>
          <a:bodyPr wrap="square" rtlCol="0" anchor="t">
            <a:spAutoFit/>
          </a:bodyPr>
          <a:p>
            <a:pPr lvl="0" algn="l">
              <a:buClrTx/>
              <a:buSzTx/>
              <a:buFontTx/>
            </a:pPr>
            <a:r>
              <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rPr>
              <a:t>（4）内容：</a:t>
            </a:r>
            <a:endPar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2"/>
            </p:custDataLst>
          </p:nvPr>
        </p:nvSpPr>
        <p:spPr>
          <a:xfrm>
            <a:off x="2499995" y="1532890"/>
            <a:ext cx="8424545" cy="1383665"/>
          </a:xfrm>
          <a:prstGeom prst="rect">
            <a:avLst/>
          </a:prstGeom>
          <a:noFill/>
        </p:spPr>
        <p:txBody>
          <a:bodyPr wrap="square" rtlCol="0" anchor="t">
            <a:spAutoFit/>
          </a:bodyPr>
          <a:p>
            <a:r>
              <a:rPr lang="zh-CN" altLang="en-US" sz="2800">
                <a:latin typeface="微软雅黑" panose="020B0503020204020204" charset="-122"/>
                <a:ea typeface="微软雅黑" panose="020B0503020204020204" charset="-122"/>
                <a:cs typeface="微软雅黑" panose="020B0503020204020204" charset="-122"/>
                <a:sym typeface="+mn-ea"/>
              </a:rPr>
              <a:t>文化：</a:t>
            </a:r>
            <a:r>
              <a:rPr lang="zh-CN" altLang="en-US" sz="2800">
                <a:latin typeface="楷体" panose="02010609060101010101" charset="-122"/>
                <a:ea typeface="楷体" panose="02010609060101010101" charset="-122"/>
                <a:cs typeface="楷体" panose="02010609060101010101" charset="-122"/>
                <a:sym typeface="+mn-ea"/>
              </a:rPr>
              <a:t>改革教育（</a:t>
            </a:r>
            <a:r>
              <a:rPr lang="en-US" altLang="zh-CN" sz="2800">
                <a:latin typeface="楷体" panose="02010609060101010101" charset="-122"/>
                <a:ea typeface="楷体" panose="02010609060101010101" charset="-122"/>
                <a:cs typeface="楷体" panose="02010609060101010101" charset="-122"/>
                <a:sym typeface="+mn-ea"/>
              </a:rPr>
              <a:t>1905</a:t>
            </a:r>
            <a:r>
              <a:rPr lang="zh-CN" altLang="en-US" sz="2800">
                <a:latin typeface="楷体" panose="02010609060101010101" charset="-122"/>
                <a:ea typeface="楷体" panose="02010609060101010101" charset="-122"/>
                <a:cs typeface="楷体" panose="02010609060101010101" charset="-122"/>
                <a:sym typeface="+mn-ea"/>
              </a:rPr>
              <a:t>年废科举）、派遣留学生；</a:t>
            </a:r>
            <a:endParaRPr lang="zh-CN" altLang="en-US" sz="2800">
              <a:latin typeface="楷体" panose="02010609060101010101" charset="-122"/>
              <a:ea typeface="楷体" panose="02010609060101010101" charset="-122"/>
              <a:cs typeface="楷体" panose="02010609060101010101" charset="-122"/>
              <a:sym typeface="+mn-ea"/>
            </a:endParaRPr>
          </a:p>
          <a:p>
            <a:r>
              <a:rPr lang="zh-CN" altLang="en-US" sz="2800">
                <a:latin typeface="微软雅黑" panose="020B0503020204020204" charset="-122"/>
                <a:ea typeface="微软雅黑" panose="020B0503020204020204" charset="-122"/>
                <a:cs typeface="微软雅黑" panose="020B0503020204020204" charset="-122"/>
                <a:sym typeface="+mn-ea"/>
              </a:rPr>
              <a:t>军事：</a:t>
            </a:r>
            <a:r>
              <a:rPr lang="zh-CN" altLang="en-US" sz="2800">
                <a:latin typeface="楷体" panose="02010609060101010101" charset="-122"/>
                <a:ea typeface="楷体" panose="02010609060101010101" charset="-122"/>
                <a:cs typeface="微软雅黑" panose="020B0503020204020204" charset="-122"/>
                <a:sym typeface="+mn-ea"/>
              </a:rPr>
              <a:t>编练新军；</a:t>
            </a:r>
            <a:endParaRPr lang="zh-CN" altLang="en-US" sz="2800">
              <a:latin typeface="微软雅黑" panose="020B0503020204020204" charset="-122"/>
              <a:ea typeface="微软雅黑" panose="020B0503020204020204" charset="-122"/>
              <a:cs typeface="微软雅黑" panose="020B0503020204020204" charset="-122"/>
              <a:sym typeface="+mn-ea"/>
            </a:endParaRPr>
          </a:p>
          <a:p>
            <a:r>
              <a:rPr lang="zh-CN" altLang="en-US" sz="2800">
                <a:latin typeface="微软雅黑" panose="020B0503020204020204" charset="-122"/>
                <a:ea typeface="微软雅黑" panose="020B0503020204020204" charset="-122"/>
                <a:cs typeface="微软雅黑" panose="020B0503020204020204" charset="-122"/>
                <a:sym typeface="+mn-ea"/>
              </a:rPr>
              <a:t>经济：</a:t>
            </a:r>
            <a:r>
              <a:rPr lang="zh-CN" altLang="en-US" sz="2800">
                <a:latin typeface="楷体" panose="02010609060101010101" charset="-122"/>
                <a:ea typeface="楷体" panose="02010609060101010101" charset="-122"/>
                <a:cs typeface="微软雅黑" panose="020B0503020204020204" charset="-122"/>
                <a:sym typeface="+mn-ea"/>
              </a:rPr>
              <a:t>振兴商务、奖励实业</a:t>
            </a:r>
            <a:r>
              <a:rPr lang="zh-CN" altLang="en-US" sz="2800">
                <a:latin typeface="微软雅黑" panose="020B0503020204020204" charset="-122"/>
                <a:ea typeface="微软雅黑" panose="020B0503020204020204" charset="-122"/>
                <a:cs typeface="微软雅黑" panose="020B0503020204020204" charset="-122"/>
                <a:sym typeface="+mn-ea"/>
              </a:rPr>
              <a:t>。</a:t>
            </a:r>
            <a:endParaRPr lang="zh-CN" altLang="en-US" sz="2800">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3"/>
            </p:custDataLst>
          </p:nvPr>
        </p:nvSpPr>
        <p:spPr>
          <a:xfrm>
            <a:off x="499745" y="3198495"/>
            <a:ext cx="6096000" cy="460375"/>
          </a:xfrm>
          <a:prstGeom prst="rect">
            <a:avLst/>
          </a:prstGeom>
          <a:noFill/>
        </p:spPr>
        <p:txBody>
          <a:bodyPr wrap="square" rtlCol="0" anchor="t">
            <a:spAutoFit/>
          </a:bodyPr>
          <a:p>
            <a:pPr lvl="0" algn="l">
              <a:buClrTx/>
              <a:buSzTx/>
              <a:buFontTx/>
            </a:pPr>
            <a:r>
              <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rPr>
              <a:t>（5）性质：</a:t>
            </a:r>
            <a:endPar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custDataLst>
              <p:tags r:id="rId4"/>
            </p:custDataLst>
          </p:nvPr>
        </p:nvSpPr>
        <p:spPr>
          <a:xfrm>
            <a:off x="2499995" y="3034030"/>
            <a:ext cx="9471660" cy="953135"/>
          </a:xfrm>
          <a:prstGeom prst="rect">
            <a:avLst/>
          </a:prstGeom>
          <a:noFill/>
        </p:spPr>
        <p:txBody>
          <a:bodyPr wrap="square" rtlCol="0" anchor="t">
            <a:spAutoFit/>
          </a:bodyPr>
          <a:p>
            <a:r>
              <a:rPr lang="zh-CN" altLang="en-US" sz="2800" b="1">
                <a:latin typeface="宋体" panose="02010600030101010101" pitchFamily="2" charset="-122"/>
                <a:ea typeface="宋体" panose="02010600030101010101" pitchFamily="2" charset="-122"/>
                <a:cs typeface="宋体" panose="02010600030101010101" pitchFamily="2" charset="-122"/>
                <a:sym typeface="+mn-ea"/>
              </a:rPr>
              <a:t>清王朝自上而下的政治和经济体制改革运动与维护封建专制统治的自救运动。</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文本框 13"/>
          <p:cNvSpPr txBox="1"/>
          <p:nvPr>
            <p:custDataLst>
              <p:tags r:id="rId5"/>
            </p:custDataLst>
          </p:nvPr>
        </p:nvSpPr>
        <p:spPr>
          <a:xfrm>
            <a:off x="499745" y="4104640"/>
            <a:ext cx="2251710" cy="460375"/>
          </a:xfrm>
          <a:prstGeom prst="rect">
            <a:avLst/>
          </a:prstGeom>
          <a:noFill/>
        </p:spPr>
        <p:txBody>
          <a:bodyPr wrap="square" rtlCol="0" anchor="t">
            <a:spAutoFit/>
          </a:bodyPr>
          <a:p>
            <a:pPr lvl="0" algn="l">
              <a:buClrTx/>
              <a:buSzTx/>
              <a:buFontTx/>
            </a:pPr>
            <a:r>
              <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rPr>
              <a:t>（6）结果：</a:t>
            </a:r>
            <a:endPar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custDataLst>
              <p:tags r:id="rId6"/>
            </p:custDataLst>
          </p:nvPr>
        </p:nvSpPr>
        <p:spPr>
          <a:xfrm>
            <a:off x="2499995" y="4104640"/>
            <a:ext cx="6096000" cy="460375"/>
          </a:xfrm>
          <a:prstGeom prst="rect">
            <a:avLst/>
          </a:prstGeom>
          <a:noFill/>
        </p:spPr>
        <p:txBody>
          <a:bodyPr wrap="square" rtlCol="0" anchor="t">
            <a:spAutoFit/>
          </a:bodyPr>
          <a:p>
            <a:pPr lvl="0" algn="l">
              <a:buClrTx/>
              <a:buSzTx/>
              <a:buFontTx/>
            </a:pP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失败，未能摆脱内外困境。</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6" name="文本框 15"/>
          <p:cNvSpPr txBox="1"/>
          <p:nvPr>
            <p:custDataLst>
              <p:tags r:id="rId7"/>
            </p:custDataLst>
          </p:nvPr>
        </p:nvSpPr>
        <p:spPr>
          <a:xfrm>
            <a:off x="499745" y="4612005"/>
            <a:ext cx="11471275" cy="1537970"/>
          </a:xfrm>
          <a:prstGeom prst="rect">
            <a:avLst/>
          </a:prstGeom>
          <a:noFill/>
        </p:spPr>
        <p:txBody>
          <a:bodyPr wrap="square" rtlCol="0" anchor="t">
            <a:spAutoFit/>
          </a:bodyPr>
          <a:p>
            <a:pPr indent="0" algn="just">
              <a:lnSpc>
                <a:spcPct val="125000"/>
              </a:lnSpc>
              <a:spcBef>
                <a:spcPct val="0"/>
              </a:spcBef>
              <a:spcAft>
                <a:spcPct val="0"/>
              </a:spcAft>
            </a:pPr>
            <a:r>
              <a:rPr lang="zh-CN" altLang="en-US" sz="2800">
                <a:solidFill>
                  <a:srgbClr val="326185"/>
                </a:solidFill>
                <a:latin typeface="微软雅黑" panose="020B0503020204020204" charset="-122"/>
                <a:ea typeface="微软雅黑" panose="020B0503020204020204" charset="-122"/>
                <a:cs typeface="微软雅黑" panose="020B0503020204020204" charset="-122"/>
                <a:sym typeface="+mn-ea"/>
              </a:rPr>
              <a:t>（7）评价：</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①客观上促进了</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中国民族资本主义</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的发展，未能挽救清政府统治，为辛亥革命的爆发做好了准备。②推动了</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中国近代化</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的发展。</a:t>
            </a:r>
            <a:endParaRPr lang="zh-CN" altLang="en-US" sz="2800" b="1">
              <a:latin typeface="宋体" panose="02010600030101010101" pitchFamily="2" charset="-122"/>
              <a:ea typeface="宋体" panose="02010600030101010101" pitchFamily="2" charset="-122"/>
              <a:cs typeface="宋体" panose="02010600030101010101" pitchFamily="2" charset="-122"/>
              <a:sym typeface="+mn-ea"/>
            </a:endParaRPr>
          </a:p>
          <a:p>
            <a:endParaRPr lang="zh-CN" altLang="en-US" sz="2400">
              <a:solidFill>
                <a:srgbClr val="326185"/>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custDataLst>
              <p:tags r:id="rId8"/>
            </p:custDataLst>
          </p:nvPr>
        </p:nvSpPr>
        <p:spPr>
          <a:xfrm>
            <a:off x="499745" y="5689600"/>
            <a:ext cx="11471275" cy="117475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noAutofit/>
          </a:bodyPr>
          <a:p>
            <a:r>
              <a:rPr lang="zh-CN" altLang="en-US" sz="2400" b="1">
                <a:solidFill>
                  <a:schemeClr val="tx1"/>
                </a:solidFill>
                <a:latin typeface="楷体" panose="02010609060101010101" charset="-122"/>
                <a:ea typeface="楷体" panose="02010609060101010101" charset="-122"/>
                <a:cs typeface="楷体" panose="02010609060101010101" charset="-122"/>
                <a:sym typeface="+mn-ea"/>
              </a:rPr>
              <a:t>概念须知：</a:t>
            </a:r>
            <a:endParaRPr lang="zh-CN" altLang="en-US" sz="2400" b="1">
              <a:solidFill>
                <a:schemeClr val="tx1"/>
              </a:solidFill>
              <a:latin typeface="楷体" panose="02010609060101010101" charset="-122"/>
              <a:ea typeface="楷体" panose="02010609060101010101" charset="-122"/>
              <a:cs typeface="楷体" panose="02010609060101010101" charset="-122"/>
              <a:sym typeface="+mn-ea"/>
            </a:endParaRPr>
          </a:p>
          <a:p>
            <a:r>
              <a:rPr lang="zh-CN" altLang="en-US" sz="2400" b="1">
                <a:solidFill>
                  <a:schemeClr val="tx1"/>
                </a:solidFill>
                <a:latin typeface="楷体" panose="02010609060101010101" charset="-122"/>
                <a:ea typeface="楷体" panose="02010609060101010101" charset="-122"/>
                <a:cs typeface="楷体" panose="02010609060101010101" charset="-122"/>
                <a:sym typeface="+mn-ea"/>
              </a:rPr>
              <a:t> </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现代化，也称近代化；现代化的具体表现：</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1.</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政治上，民主化、法制化；</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经济上，工业化，市场化</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3.</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思想上：科学化（世俗化）、理性化</a:t>
            </a:r>
            <a:endParaRPr lang="zh-CN" altLang="en-US" sz="2400" b="1">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custDataLst>
              <p:tags r:id="rId9"/>
            </p:custDataLst>
          </p:nvPr>
        </p:nvSpPr>
        <p:spPr>
          <a:xfrm>
            <a:off x="187325" y="829310"/>
            <a:ext cx="6904355" cy="521970"/>
          </a:xfrm>
          <a:prstGeom prst="rect">
            <a:avLst/>
          </a:prstGeom>
          <a:noFill/>
        </p:spPr>
        <p:txBody>
          <a:bodyPr wrap="square" rtlCol="0" anchor="t">
            <a:spAutoFit/>
          </a:bodyPr>
          <a:p>
            <a:pPr algn="l"/>
            <a:r>
              <a:rPr lang="en-US" altLang="zh-CN" sz="2800" b="1" smtClean="0">
                <a:latin typeface="微软雅黑" panose="020B0503020204020204" charset="-122"/>
                <a:ea typeface="微软雅黑" panose="020B0503020204020204" charset="-122"/>
                <a:cs typeface="微软雅黑" panose="020B0503020204020204" charset="-122"/>
                <a:sym typeface="+mn-ea"/>
              </a:rPr>
              <a:t>2</a:t>
            </a:r>
            <a:r>
              <a:rPr lang="zh-CN" altLang="en-US" sz="2800" b="1" smtClean="0">
                <a:latin typeface="微软雅黑" panose="020B0503020204020204" charset="-122"/>
                <a:ea typeface="微软雅黑" panose="020B0503020204020204" charset="-122"/>
                <a:cs typeface="微软雅黑" panose="020B0503020204020204" charset="-122"/>
                <a:sym typeface="+mn-ea"/>
              </a:rPr>
              <a:t>、</a:t>
            </a:r>
            <a:r>
              <a:rPr sz="2800" b="1" smtClean="0">
                <a:latin typeface="微软雅黑" panose="020B0503020204020204" charset="-122"/>
                <a:ea typeface="微软雅黑" panose="020B0503020204020204" charset="-122"/>
                <a:cs typeface="微软雅黑" panose="020B0503020204020204" charset="-122"/>
                <a:sym typeface="+mn-ea"/>
              </a:rPr>
              <a:t>清政府（地主阶级）——清末新政</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grpSp>
        <p:nvGrpSpPr>
          <p:cNvPr id="64" name="组合 63"/>
          <p:cNvGrpSpPr/>
          <p:nvPr>
            <p:custDataLst>
              <p:tags r:id="rId10"/>
            </p:custDataLst>
          </p:nvPr>
        </p:nvGrpSpPr>
        <p:grpSpPr>
          <a:xfrm>
            <a:off x="0" y="10130"/>
            <a:ext cx="11729720" cy="638175"/>
            <a:chOff x="26" y="122"/>
            <a:chExt cx="18472" cy="1005"/>
          </a:xfrm>
        </p:grpSpPr>
        <p:grpSp>
          <p:nvGrpSpPr>
            <p:cNvPr id="65" name="组合 64"/>
            <p:cNvGrpSpPr/>
            <p:nvPr>
              <p:custDataLst>
                <p:tags r:id="rId11"/>
              </p:custDataLst>
            </p:nvPr>
          </p:nvGrpSpPr>
          <p:grpSpPr>
            <a:xfrm>
              <a:off x="5005" y="877"/>
              <a:ext cx="13493" cy="250"/>
              <a:chOff x="5005" y="877"/>
              <a:chExt cx="13493" cy="250"/>
            </a:xfrm>
          </p:grpSpPr>
          <p:cxnSp>
            <p:nvCxnSpPr>
              <p:cNvPr id="67" name="直接连接符 66"/>
              <p:cNvCxnSpPr/>
              <p:nvPr>
                <p:custDataLst>
                  <p:tags r:id="rId12"/>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13"/>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4"/>
              </p:custDataLst>
            </p:nvPr>
          </p:nvSpPr>
          <p:spPr>
            <a:xfrm>
              <a:off x="26" y="122"/>
              <a:ext cx="7285"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二、</a:t>
              </a:r>
              <a:r>
                <a:rPr lang="zh-CN" altLang="en-US" sz="2800">
                  <a:latin typeface="方正粗黑宋简体" panose="02000000000000000000" charset="-122"/>
                  <a:ea typeface="方正粗黑宋简体" panose="02000000000000000000" charset="-122"/>
                  <a:sym typeface="微软雅黑" panose="020B0503020204020204" charset="-122"/>
                </a:rPr>
                <a:t>中国近代的改革探索</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344170" y="600075"/>
            <a:ext cx="6096000" cy="521970"/>
          </a:xfrm>
          <a:prstGeom prst="rect">
            <a:avLst/>
          </a:prstGeom>
          <a:noFill/>
        </p:spPr>
        <p:txBody>
          <a:bodyPr wrap="square" rtlCol="0" anchor="t">
            <a:spAutoFit/>
          </a:bodyPr>
          <a:lstStyle/>
          <a:p>
            <a:pPr algn="l"/>
            <a:r>
              <a:rPr lang="en-US" altLang="zh-CN" sz="2800" b="1" smtClean="0">
                <a:latin typeface="微软雅黑" panose="020B0503020204020204" charset="-122"/>
                <a:ea typeface="微软雅黑" panose="020B0503020204020204" charset="-122"/>
                <a:cs typeface="微软雅黑" panose="020B0503020204020204" charset="-122"/>
                <a:sym typeface="+mn-ea"/>
              </a:rPr>
              <a:t>3</a:t>
            </a:r>
            <a:r>
              <a:rPr lang="zh-CN" altLang="en-US" sz="2800" b="1" smtClean="0">
                <a:latin typeface="微软雅黑" panose="020B0503020204020204" charset="-122"/>
                <a:ea typeface="微软雅黑" panose="020B0503020204020204" charset="-122"/>
                <a:cs typeface="微软雅黑" panose="020B0503020204020204" charset="-122"/>
                <a:sym typeface="+mn-ea"/>
              </a:rPr>
              <a:t>、</a:t>
            </a:r>
            <a:r>
              <a:rPr lang="zh-CN" sz="2800" b="1" smtClean="0">
                <a:latin typeface="微软雅黑" panose="020B0503020204020204" charset="-122"/>
                <a:ea typeface="微软雅黑" panose="020B0503020204020204" charset="-122"/>
                <a:cs typeface="微软雅黑" panose="020B0503020204020204" charset="-122"/>
                <a:sym typeface="+mn-ea"/>
              </a:rPr>
              <a:t>民国时期的改革</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2"/>
            </p:custDataLst>
          </p:nvPr>
        </p:nvSpPr>
        <p:spPr>
          <a:xfrm>
            <a:off x="959485" y="1928495"/>
            <a:ext cx="2368550" cy="112458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zh-CN"/>
            </a:defPPr>
            <a:lvl1pPr algn="ctr">
              <a:defRPr kumimoji="1" sz="2000">
                <a:solidFill>
                  <a:srgbClr val="FF0000"/>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lnSpc>
                <a:spcPct val="120000"/>
              </a:lnSpc>
            </a:pPr>
            <a:r>
              <a:rPr lang="zh-CN" altLang="en-US" sz="2800" b="1">
                <a:solidFill>
                  <a:schemeClr val="tx1"/>
                </a:solidFill>
                <a:cs typeface="黑体" panose="02010609060101010101" pitchFamily="49" charset="-122"/>
              </a:rPr>
              <a:t>资产阶级共和制在中国诞生 </a:t>
            </a:r>
            <a:endParaRPr lang="zh-CN" altLang="en-US" sz="2800" b="1">
              <a:solidFill>
                <a:schemeClr val="tx1"/>
              </a:solidFill>
              <a:cs typeface="黑体" panose="02010609060101010101" pitchFamily="49" charset="-122"/>
            </a:endParaRPr>
          </a:p>
        </p:txBody>
      </p:sp>
      <p:sp>
        <p:nvSpPr>
          <p:cNvPr id="13" name="文本框 12"/>
          <p:cNvSpPr txBox="1"/>
          <p:nvPr>
            <p:custDataLst>
              <p:tags r:id="rId3"/>
            </p:custDataLst>
          </p:nvPr>
        </p:nvSpPr>
        <p:spPr>
          <a:xfrm>
            <a:off x="4150995" y="2033905"/>
            <a:ext cx="2041525" cy="21583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zh-CN"/>
            </a:defPPr>
            <a:lvl1pPr algn="ctr">
              <a:defRPr kumimoji="1" sz="2000">
                <a:solidFill>
                  <a:srgbClr val="FF0000"/>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fontAlgn="auto">
              <a:lnSpc>
                <a:spcPct val="120000"/>
              </a:lnSpc>
            </a:pPr>
            <a:r>
              <a:rPr lang="zh-CN" altLang="en-US" sz="2800" b="1">
                <a:solidFill>
                  <a:schemeClr val="tx1"/>
                </a:solidFill>
                <a:latin typeface="宋体" panose="02010600030101010101" pitchFamily="2" charset="-122"/>
                <a:ea typeface="宋体" panose="02010600030101010101" pitchFamily="2" charset="-122"/>
              </a:rPr>
              <a:t>涉及政治、经济、军事、法律、教育等领域</a:t>
            </a:r>
            <a:endParaRPr lang="zh-CN" altLang="en-US" sz="2800" b="1">
              <a:solidFill>
                <a:schemeClr val="tx1"/>
              </a:solidFill>
              <a:latin typeface="宋体" panose="02010600030101010101" pitchFamily="2" charset="-122"/>
              <a:ea typeface="宋体" panose="02010600030101010101" pitchFamily="2" charset="-122"/>
            </a:endParaRPr>
          </a:p>
        </p:txBody>
      </p:sp>
      <p:sp>
        <p:nvSpPr>
          <p:cNvPr id="14" name="流程图: 终止 26"/>
          <p:cNvSpPr/>
          <p:nvPr>
            <p:custDataLst>
              <p:tags r:id="rId4"/>
            </p:custDataLst>
          </p:nvPr>
        </p:nvSpPr>
        <p:spPr>
          <a:xfrm>
            <a:off x="1540041" y="1225866"/>
            <a:ext cx="1208314" cy="520905"/>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latin typeface="微软雅黑" panose="020B0503020204020204" charset="-122"/>
                <a:ea typeface="微软雅黑" panose="020B0503020204020204" charset="-122"/>
                <a:sym typeface="+mn-ea"/>
              </a:rPr>
              <a:t>背景</a:t>
            </a:r>
            <a:endParaRPr lang="zh-CN" altLang="en-US" sz="2800" b="1">
              <a:latin typeface="微软雅黑" panose="020B0503020204020204" charset="-122"/>
              <a:ea typeface="微软雅黑" panose="020B0503020204020204" charset="-122"/>
              <a:sym typeface="+mn-ea"/>
            </a:endParaRPr>
          </a:p>
        </p:txBody>
      </p:sp>
      <p:sp>
        <p:nvSpPr>
          <p:cNvPr id="15" name="流程图: 终止 26"/>
          <p:cNvSpPr/>
          <p:nvPr>
            <p:custDataLst>
              <p:tags r:id="rId5"/>
            </p:custDataLst>
          </p:nvPr>
        </p:nvSpPr>
        <p:spPr>
          <a:xfrm>
            <a:off x="4667165" y="1252120"/>
            <a:ext cx="1208314" cy="520905"/>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latin typeface="微软雅黑" panose="020B0503020204020204" charset="-122"/>
                <a:ea typeface="微软雅黑" panose="020B0503020204020204" charset="-122"/>
                <a:sym typeface="+mn-ea"/>
              </a:rPr>
              <a:t>改革</a:t>
            </a:r>
            <a:endParaRPr lang="zh-CN" altLang="en-US" sz="2800" b="1">
              <a:latin typeface="微软雅黑" panose="020B0503020204020204" charset="-122"/>
              <a:ea typeface="微软雅黑" panose="020B0503020204020204" charset="-122"/>
              <a:sym typeface="+mn-ea"/>
            </a:endParaRPr>
          </a:p>
        </p:txBody>
      </p:sp>
      <p:sp>
        <p:nvSpPr>
          <p:cNvPr id="5" name="箭头: 右 4"/>
          <p:cNvSpPr/>
          <p:nvPr>
            <p:custDataLst>
              <p:tags r:id="rId6"/>
            </p:custDataLst>
          </p:nvPr>
        </p:nvSpPr>
        <p:spPr>
          <a:xfrm>
            <a:off x="3502025" y="2884805"/>
            <a:ext cx="596265" cy="438150"/>
          </a:xfrm>
          <a:prstGeom prst="rightArrow">
            <a:avLst/>
          </a:prstGeom>
          <a:solidFill>
            <a:srgbClr val="0F4B6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650" b="1"/>
          </a:p>
        </p:txBody>
      </p:sp>
      <p:sp>
        <p:nvSpPr>
          <p:cNvPr id="18" name="文本框 17"/>
          <p:cNvSpPr txBox="1"/>
          <p:nvPr>
            <p:custDataLst>
              <p:tags r:id="rId7"/>
            </p:custDataLst>
          </p:nvPr>
        </p:nvSpPr>
        <p:spPr>
          <a:xfrm>
            <a:off x="958630" y="3235362"/>
            <a:ext cx="2461259" cy="112458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zh-CN"/>
            </a:defPPr>
            <a:lvl1pPr algn="ctr">
              <a:defRPr kumimoji="1" sz="2000">
                <a:solidFill>
                  <a:srgbClr val="FF0000"/>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just" fontAlgn="auto">
              <a:lnSpc>
                <a:spcPct val="120000"/>
              </a:lnSpc>
            </a:pPr>
            <a:r>
              <a:rPr lang="zh-CN" altLang="en-US" sz="2800" b="1">
                <a:solidFill>
                  <a:schemeClr val="tx1"/>
                </a:solidFill>
              </a:rPr>
              <a:t>反帝反封建的任务未完成</a:t>
            </a:r>
            <a:endParaRPr lang="zh-CN" altLang="en-US" sz="2800" b="1">
              <a:solidFill>
                <a:schemeClr val="tx1"/>
              </a:solidFill>
            </a:endParaRPr>
          </a:p>
        </p:txBody>
      </p:sp>
      <p:sp>
        <p:nvSpPr>
          <p:cNvPr id="17" name="文本框 26"/>
          <p:cNvSpPr txBox="1">
            <a:spLocks noChangeArrowheads="1"/>
          </p:cNvSpPr>
          <p:nvPr>
            <p:custDataLst>
              <p:tags r:id="rId8"/>
            </p:custDataLst>
          </p:nvPr>
        </p:nvSpPr>
        <p:spPr bwMode="auto">
          <a:xfrm>
            <a:off x="6881495" y="2033905"/>
            <a:ext cx="4175760" cy="2158365"/>
          </a:xfrm>
          <a:prstGeom prst="rect">
            <a:avLst/>
          </a:prstGeom>
          <a:solidFill>
            <a:schemeClr val="bg1"/>
          </a:solidFill>
          <a:ln w="9525">
            <a:solidFill>
              <a:schemeClr val="accent6"/>
            </a:solidFill>
            <a:miter lim="800000"/>
          </a:ln>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9pPr>
          </a:lstStyle>
          <a:p>
            <a:pPr fontAlgn="auto">
              <a:lnSpc>
                <a:spcPct val="120000"/>
              </a:lnSpc>
            </a:pPr>
            <a:r>
              <a:rPr lang="zh-CN" altLang="en-US" sz="2800" b="1">
                <a:latin typeface="楷体" panose="02010609060101010101" charset="-122"/>
                <a:ea typeface="楷体" panose="02010609060101010101" charset="-122"/>
              </a:rPr>
              <a:t>经济：法币改革、国民经济建设运动</a:t>
            </a:r>
            <a:endParaRPr lang="en-US" altLang="zh-CN" sz="2800" b="1">
              <a:latin typeface="楷体" panose="02010609060101010101" charset="-122"/>
              <a:ea typeface="楷体" panose="02010609060101010101" charset="-122"/>
            </a:endParaRPr>
          </a:p>
          <a:p>
            <a:pPr fontAlgn="auto">
              <a:lnSpc>
                <a:spcPct val="120000"/>
              </a:lnSpc>
            </a:pPr>
            <a:r>
              <a:rPr lang="zh-CN" altLang="en-US" sz="2800" b="1">
                <a:latin typeface="楷体" panose="02010609060101010101" charset="-122"/>
                <a:ea typeface="楷体" panose="02010609060101010101" charset="-122"/>
              </a:rPr>
              <a:t>外交：改立新约</a:t>
            </a:r>
            <a:endParaRPr lang="en-US" altLang="zh-CN" sz="2800" b="1">
              <a:latin typeface="楷体" panose="02010609060101010101" charset="-122"/>
              <a:ea typeface="楷体" panose="02010609060101010101" charset="-122"/>
            </a:endParaRPr>
          </a:p>
          <a:p>
            <a:pPr fontAlgn="auto">
              <a:lnSpc>
                <a:spcPct val="120000"/>
              </a:lnSpc>
            </a:pPr>
            <a:r>
              <a:rPr lang="zh-CN" altLang="en-US" sz="2800" b="1">
                <a:latin typeface="楷体" panose="02010609060101010101" charset="-122"/>
                <a:ea typeface="楷体" panose="02010609060101010101" charset="-122"/>
              </a:rPr>
              <a:t>生活方式：新生活运动</a:t>
            </a:r>
            <a:endParaRPr lang="zh-CN" altLang="en-US" sz="2800" b="1">
              <a:latin typeface="楷体" panose="02010609060101010101" charset="-122"/>
              <a:ea typeface="楷体" panose="02010609060101010101" charset="-122"/>
            </a:endParaRPr>
          </a:p>
        </p:txBody>
      </p:sp>
      <p:sp>
        <p:nvSpPr>
          <p:cNvPr id="21" name="箭头: 右 20"/>
          <p:cNvSpPr/>
          <p:nvPr>
            <p:custDataLst>
              <p:tags r:id="rId9"/>
            </p:custDataLst>
          </p:nvPr>
        </p:nvSpPr>
        <p:spPr>
          <a:xfrm>
            <a:off x="6275827" y="2842367"/>
            <a:ext cx="596073" cy="480439"/>
          </a:xfrm>
          <a:prstGeom prst="rightArrow">
            <a:avLst/>
          </a:prstGeom>
          <a:solidFill>
            <a:srgbClr val="0F4B6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650" b="1"/>
          </a:p>
        </p:txBody>
      </p:sp>
      <p:sp>
        <p:nvSpPr>
          <p:cNvPr id="9" name="文本框 8"/>
          <p:cNvSpPr txBox="1"/>
          <p:nvPr>
            <p:custDataLst>
              <p:tags r:id="rId10"/>
            </p:custDataLst>
          </p:nvPr>
        </p:nvSpPr>
        <p:spPr>
          <a:xfrm>
            <a:off x="241935" y="4453255"/>
            <a:ext cx="11690985" cy="542290"/>
          </a:xfrm>
          <a:prstGeom prst="rect">
            <a:avLst/>
          </a:prstGeom>
          <a:solidFill>
            <a:srgbClr val="FFFF99"/>
          </a:solidFill>
        </p:spPr>
        <p:txBody>
          <a:bodyPr wrap="square" rtlCol="0" anchor="t">
            <a:noAutofit/>
          </a:bodyPr>
          <a:lstStyle/>
          <a:p>
            <a:pPr algn="l" fontAlgn="auto">
              <a:lnSpc>
                <a:spcPct val="120000"/>
              </a:lnSpc>
            </a:pPr>
            <a:r>
              <a:rPr lang="zh-CN" altLang="en-US" sz="2400" b="1">
                <a:latin typeface="宋体" panose="02010600030101010101" pitchFamily="2" charset="-122"/>
                <a:ea typeface="宋体" panose="02010600030101010101" pitchFamily="2" charset="-122"/>
              </a:rPr>
              <a:t>结果：由于民国时期政局动荡，国家始终未能实现实质上的统一，改革多以失败告终。</a:t>
            </a:r>
            <a:endParaRPr lang="zh-CN" altLang="en-US" sz="2400" b="1">
              <a:latin typeface="宋体" panose="02010600030101010101" pitchFamily="2" charset="-122"/>
              <a:ea typeface="宋体" panose="02010600030101010101" pitchFamily="2" charset="-122"/>
            </a:endParaRPr>
          </a:p>
        </p:txBody>
      </p:sp>
      <p:sp>
        <p:nvSpPr>
          <p:cNvPr id="6" name="文本框 5"/>
          <p:cNvSpPr txBox="1"/>
          <p:nvPr>
            <p:custDataLst>
              <p:tags r:id="rId11"/>
            </p:custDataLst>
          </p:nvPr>
        </p:nvSpPr>
        <p:spPr>
          <a:xfrm>
            <a:off x="635" y="5104130"/>
            <a:ext cx="12191365" cy="1789430"/>
          </a:xfrm>
          <a:prstGeom prst="rect">
            <a:avLst/>
          </a:prstGeom>
          <a:solidFill>
            <a:schemeClr val="accent4"/>
          </a:solidFill>
        </p:spPr>
        <p:txBody>
          <a:bodyPr wrap="square" rtlCol="0" anchor="t">
            <a:spAutoFit/>
          </a:bodyPr>
          <a:lstStyle/>
          <a:p>
            <a:pPr marL="0" marR="0" lvl="0" indent="0" algn="l"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lang="zh-CN" altLang="en-US" sz="2400" b="1" smtClean="0">
                <a:ln>
                  <a:noFill/>
                </a:ln>
                <a:effectLst/>
                <a:latin typeface="黑体" panose="02010609060101010101" pitchFamily="49" charset="-122"/>
                <a:ea typeface="黑体" panose="02010609060101010101" pitchFamily="49" charset="-122"/>
                <a:cs typeface="黑体" panose="02010609060101010101" pitchFamily="49" charset="-122"/>
                <a:sym typeface="+mn-ea"/>
              </a:rPr>
              <a:t>作用：①</a:t>
            </a:r>
            <a:r>
              <a:rPr lang="zh-CN" altLang="en-US" sz="2400" b="1" smtClean="0">
                <a:ln>
                  <a:noFill/>
                </a:ln>
                <a:solidFill>
                  <a:srgbClr val="FF0000"/>
                </a:solidFill>
                <a:effectLst/>
                <a:latin typeface="黑体" panose="02010609060101010101" pitchFamily="49" charset="-122"/>
                <a:ea typeface="黑体" panose="02010609060101010101" pitchFamily="49" charset="-122"/>
                <a:cs typeface="黑体" panose="02010609060101010101" pitchFamily="49" charset="-122"/>
                <a:sym typeface="+mn-ea"/>
              </a:rPr>
              <a:t>民族资本主义</a:t>
            </a:r>
            <a:r>
              <a:rPr lang="zh-CN" altLang="en-US" sz="2400" b="1" smtClean="0">
                <a:ln>
                  <a:noFill/>
                </a:ln>
                <a:effectLst/>
                <a:latin typeface="黑体" panose="02010609060101010101" pitchFamily="49" charset="-122"/>
                <a:ea typeface="黑体" panose="02010609060101010101" pitchFamily="49" charset="-122"/>
                <a:cs typeface="黑体" panose="02010609060101010101" pitchFamily="49" charset="-122"/>
                <a:sym typeface="+mn-ea"/>
              </a:rPr>
              <a:t>得到一定发展，资产阶级力量不断壮大；</a:t>
            </a:r>
            <a:endParaRPr kumimoji="0" lang="zh-CN" altLang="en-US" sz="2400" b="1" u="none" strike="noStrike" kern="1200" cap="none" normalizeH="0" baseline="0" smtClean="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0" algn="l"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lang="zh-CN" altLang="en-US" sz="2400" b="1">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②推动中国近代</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民主政治化</a:t>
            </a:r>
            <a:r>
              <a:rPr lang="zh-CN" altLang="en-US" sz="2400" b="1">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，进一步促进</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西方思想的传播</a:t>
            </a:r>
            <a:r>
              <a:rPr lang="zh-CN" altLang="en-US" sz="2400" b="1">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rPr>
              <a:t>；</a:t>
            </a:r>
            <a:endParaRPr lang="zh-CN" altLang="en-US" sz="2400" b="1" u="none" baseline="0">
              <a:solidFill>
                <a:schemeClr val="tx1"/>
              </a:solidFill>
              <a:latin typeface="黑体" panose="02010609060101010101" pitchFamily="49" charset="-122"/>
              <a:ea typeface="黑体" panose="02010609060101010101" pitchFamily="49" charset="-122"/>
              <a:cs typeface="黑体" panose="02010609060101010101" pitchFamily="49" charset="-122"/>
              <a:sym typeface="微软雅黑" panose="020B0503020204020204" charset="-122"/>
            </a:endParaRPr>
          </a:p>
          <a:p>
            <a:pPr marL="0" marR="0" lvl="0" indent="0" algn="l"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lang="zh-CN" altLang="en-US" sz="2400" b="1" smtClean="0">
                <a:ln>
                  <a:noFill/>
                </a:ln>
                <a:effectLst/>
                <a:latin typeface="黑体" panose="02010609060101010101" pitchFamily="49" charset="-122"/>
                <a:ea typeface="黑体" panose="02010609060101010101" pitchFamily="49" charset="-122"/>
                <a:cs typeface="黑体" panose="02010609060101010101" pitchFamily="49" charset="-122"/>
                <a:sym typeface="+mn-ea"/>
              </a:rPr>
              <a:t>③</a:t>
            </a:r>
            <a:r>
              <a:rPr lang="zh-CN" altLang="en-US" sz="2400" b="1">
                <a:effectLst/>
                <a:latin typeface="黑体" panose="02010609060101010101" pitchFamily="49" charset="-122"/>
                <a:ea typeface="黑体" panose="02010609060101010101" pitchFamily="49" charset="-122"/>
                <a:cs typeface="黑体" panose="02010609060101010101" pitchFamily="49" charset="-122"/>
                <a:sym typeface="+mn-ea"/>
              </a:rPr>
              <a:t>推动民族平等、民族团结，各民族共同繁荣；</a:t>
            </a:r>
            <a:endParaRPr lang="zh-CN" altLang="en-US" sz="2400" b="1">
              <a:effectLst/>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0" algn="l" defTabSz="914400" rtl="0" eaLnBrk="1" fontAlgn="base" latinLnBrk="0" hangingPunct="1">
              <a:lnSpc>
                <a:spcPct val="100000"/>
              </a:lnSpc>
              <a:spcBef>
                <a:spcPct val="20000"/>
              </a:spcBef>
              <a:spcAft>
                <a:spcPct val="0"/>
              </a:spcAft>
              <a:buClr>
                <a:schemeClr val="tx2"/>
              </a:buClr>
              <a:buSzPct val="95000"/>
              <a:buFont typeface="Wingdings" panose="05000000000000000000" pitchFamily="2" charset="2"/>
              <a:buNone/>
            </a:pP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④</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民主共和的观念深入人心</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，民众观念</a:t>
            </a: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臣民</a:t>
            </a: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转向</a:t>
            </a: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人民</a:t>
            </a: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b="1">
              <a:latin typeface="黑体" panose="02010609060101010101" pitchFamily="49" charset="-122"/>
              <a:ea typeface="黑体" panose="02010609060101010101" pitchFamily="49" charset="-122"/>
              <a:cs typeface="黑体" panose="02010609060101010101" pitchFamily="49" charset="-122"/>
              <a:sym typeface="+mn-ea"/>
            </a:endParaRPr>
          </a:p>
        </p:txBody>
      </p:sp>
      <p:grpSp>
        <p:nvGrpSpPr>
          <p:cNvPr id="64" name="组合 63"/>
          <p:cNvGrpSpPr/>
          <p:nvPr>
            <p:custDataLst>
              <p:tags r:id="rId12"/>
            </p:custDataLst>
          </p:nvPr>
        </p:nvGrpSpPr>
        <p:grpSpPr>
          <a:xfrm>
            <a:off x="0" y="10130"/>
            <a:ext cx="11729720" cy="638175"/>
            <a:chOff x="26" y="122"/>
            <a:chExt cx="18472" cy="1005"/>
          </a:xfrm>
        </p:grpSpPr>
        <p:grpSp>
          <p:nvGrpSpPr>
            <p:cNvPr id="65" name="组合 64"/>
            <p:cNvGrpSpPr/>
            <p:nvPr>
              <p:custDataLst>
                <p:tags r:id="rId13"/>
              </p:custDataLst>
            </p:nvPr>
          </p:nvGrpSpPr>
          <p:grpSpPr>
            <a:xfrm>
              <a:off x="5005" y="877"/>
              <a:ext cx="13493" cy="250"/>
              <a:chOff x="5005" y="877"/>
              <a:chExt cx="13493" cy="250"/>
            </a:xfrm>
          </p:grpSpPr>
          <p:cxnSp>
            <p:nvCxnSpPr>
              <p:cNvPr id="67" name="直接连接符 66"/>
              <p:cNvCxnSpPr/>
              <p:nvPr>
                <p:custDataLst>
                  <p:tags r:id="rId14"/>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15"/>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6"/>
              </p:custDataLst>
            </p:nvPr>
          </p:nvSpPr>
          <p:spPr>
            <a:xfrm>
              <a:off x="26" y="122"/>
              <a:ext cx="7285"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二、</a:t>
              </a:r>
              <a:r>
                <a:rPr lang="zh-CN" altLang="en-US" sz="2800">
                  <a:latin typeface="方正粗黑宋简体" panose="02000000000000000000" charset="-122"/>
                  <a:ea typeface="方正粗黑宋简体" panose="02000000000000000000" charset="-122"/>
                  <a:sym typeface="微软雅黑" panose="020B0503020204020204" charset="-122"/>
                </a:rPr>
                <a:t>中国近代的改革探索</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97485" y="1430020"/>
            <a:ext cx="1736725" cy="460375"/>
          </a:xfrm>
          <a:prstGeom prst="rect">
            <a:avLst/>
          </a:prstGeom>
          <a:solidFill>
            <a:schemeClr val="accent2">
              <a:lumMod val="20000"/>
              <a:lumOff val="80000"/>
            </a:schemeClr>
          </a:solidFill>
        </p:spPr>
        <p:txBody>
          <a:bodyPr wrap="square" rtlCol="0">
            <a:spAutoFit/>
          </a:bodyPr>
          <a:lstStyle/>
          <a:p>
            <a:r>
              <a:rPr lang="en-US" sz="2400" b="1">
                <a:latin typeface="黑体" panose="02010609060101010101" pitchFamily="49" charset="-122"/>
                <a:ea typeface="黑体" panose="02010609060101010101" pitchFamily="49" charset="-122"/>
                <a:cs typeface="黑体" panose="02010609060101010101" pitchFamily="49" charset="-122"/>
              </a:rPr>
              <a:t>1</a:t>
            </a:r>
            <a:r>
              <a:rPr lang="zh-CN" altLang="en-US" sz="2400" b="1">
                <a:latin typeface="黑体" panose="02010609060101010101" pitchFamily="49" charset="-122"/>
                <a:ea typeface="黑体" panose="02010609060101010101" pitchFamily="49" charset="-122"/>
                <a:cs typeface="黑体" panose="02010609060101010101" pitchFamily="49" charset="-122"/>
              </a:rPr>
              <a:t>、背景</a:t>
            </a:r>
            <a:r>
              <a:rPr lang="en-US" altLang="zh-CN" sz="2400" b="1">
                <a:latin typeface="黑体" panose="02010609060101010101" pitchFamily="49" charset="-122"/>
                <a:ea typeface="黑体" panose="02010609060101010101" pitchFamily="49" charset="-122"/>
                <a:cs typeface="黑体" panose="02010609060101010101" pitchFamily="49" charset="-122"/>
              </a:rPr>
              <a:t>:</a:t>
            </a:r>
            <a:endParaRPr lang="en-US" altLang="zh-CN" sz="2400" b="1">
              <a:latin typeface="黑体" panose="02010609060101010101" pitchFamily="49" charset="-122"/>
              <a:ea typeface="黑体" panose="02010609060101010101" pitchFamily="49" charset="-122"/>
              <a:cs typeface="黑体" panose="02010609060101010101" pitchFamily="49" charset="-122"/>
            </a:endParaRPr>
          </a:p>
        </p:txBody>
      </p:sp>
      <p:sp>
        <p:nvSpPr>
          <p:cNvPr id="6" name="矩形 5"/>
          <p:cNvSpPr/>
          <p:nvPr>
            <p:custDataLst>
              <p:tags r:id="rId2"/>
            </p:custDataLst>
          </p:nvPr>
        </p:nvSpPr>
        <p:spPr>
          <a:xfrm>
            <a:off x="3257550" y="6069330"/>
            <a:ext cx="5419725" cy="572135"/>
          </a:xfrm>
          <a:prstGeom prst="rect">
            <a:avLst/>
          </a:prstGeom>
        </p:spPr>
        <p:style>
          <a:lnRef idx="2">
            <a:schemeClr val="accent1"/>
          </a:lnRef>
          <a:fillRef idx="1">
            <a:schemeClr val="lt1"/>
          </a:fillRef>
          <a:effectRef idx="0">
            <a:schemeClr val="accent1"/>
          </a:effectRef>
          <a:fontRef idx="minor">
            <a:schemeClr val="dk1"/>
          </a:fontRef>
        </p:style>
        <p:txBody>
          <a:bodyPr vertOverflow="overflow" horzOverflow="overflow" vert="horz" wrap="square" lIns="100800" tIns="0" rIns="82800" bIns="0" numCol="1" spcCol="0" rtlCol="0" fromWordArt="0" anchor="ctr" anchorCtr="0" forceAA="0" compatLnSpc="1">
            <a:noAutofit/>
          </a:bodyPr>
          <a:lstStyle/>
          <a:p>
            <a:pPr fontAlgn="auto">
              <a:lnSpc>
                <a:spcPts val="3380"/>
              </a:lnSpc>
            </a:pPr>
            <a:r>
              <a:rPr lang="zh-CN" altLang="en-US" sz="2400" b="1">
                <a:solidFill>
                  <a:schemeClr val="tx1"/>
                </a:solidFill>
                <a:latin typeface="方正字迹-杨素彬楷 简" panose="02000500000000000000" charset="-122"/>
                <a:ea typeface="方正字迹-杨素彬楷 简" panose="02000500000000000000" charset="-122"/>
                <a:cs typeface="方正字迹-杨素彬楷 简" panose="02000500000000000000" charset="-122"/>
                <a:sym typeface="+mn-ea"/>
              </a:rPr>
              <a:t>暴师经岁，流血满野。</a:t>
            </a:r>
            <a:r>
              <a:rPr lang="en-US" altLang="zh-CN" sz="2400" b="1">
                <a:latin typeface="方正字迹-杨素彬楷 简" panose="02000500000000000000" charset="-122"/>
                <a:ea typeface="方正字迹-杨素彬楷 简" panose="02000500000000000000" charset="-122"/>
                <a:cs typeface="方正字迹-杨素彬楷 简" panose="02000500000000000000" charset="-122"/>
                <a:sym typeface="+mn-ea"/>
              </a:rPr>
              <a:t>——</a:t>
            </a:r>
            <a:r>
              <a:rPr lang="zh-CN" altLang="en-US" sz="2400" b="1">
                <a:latin typeface="方正字迹-杨素彬楷 简" panose="02000500000000000000" charset="-122"/>
                <a:ea typeface="方正字迹-杨素彬楷 简" panose="02000500000000000000" charset="-122"/>
                <a:cs typeface="方正字迹-杨素彬楷 简" panose="02000500000000000000" charset="-122"/>
                <a:sym typeface="+mn-ea"/>
              </a:rPr>
              <a:t>《战国策》                                                             </a:t>
            </a:r>
            <a:endParaRPr lang="zh-CN" altLang="en-US" sz="2400" b="1" spc="150">
              <a:solidFill>
                <a:schemeClr val="tx1">
                  <a:lumMod val="85000"/>
                  <a:lumOff val="15000"/>
                </a:schemeClr>
              </a:solidFill>
              <a:uFillTx/>
              <a:latin typeface="方正字迹-杨素彬楷 简" panose="02000500000000000000" charset="-122"/>
              <a:ea typeface="方正字迹-杨素彬楷 简" panose="02000500000000000000" charset="-122"/>
              <a:cs typeface="方正字迹-杨素彬楷 简" panose="02000500000000000000" charset="-122"/>
              <a:sym typeface="+mn-ea"/>
            </a:endParaRPr>
          </a:p>
        </p:txBody>
      </p:sp>
      <p:pic>
        <p:nvPicPr>
          <p:cNvPr id="49" name="图片 48"/>
          <p:cNvPicPr>
            <a:picLocks noChangeAspect="1"/>
          </p:cNvPicPr>
          <p:nvPr>
            <p:custDataLst>
              <p:tags r:id="rId3"/>
            </p:custDataLst>
          </p:nvPr>
        </p:nvPicPr>
        <p:blipFill>
          <a:blip r:embed="rId4"/>
          <a:stretch>
            <a:fillRect/>
          </a:stretch>
        </p:blipFill>
        <p:spPr>
          <a:xfrm>
            <a:off x="283210" y="4890770"/>
            <a:ext cx="2579370" cy="1816100"/>
          </a:xfrm>
          <a:prstGeom prst="rect">
            <a:avLst/>
          </a:prstGeom>
          <a:effectLst>
            <a:softEdge rad="31750"/>
          </a:effectLst>
        </p:spPr>
      </p:pic>
      <p:sp>
        <p:nvSpPr>
          <p:cNvPr id="7" name="文本框 6"/>
          <p:cNvSpPr txBox="1"/>
          <p:nvPr>
            <p:custDataLst>
              <p:tags r:id="rId5"/>
            </p:custDataLst>
          </p:nvPr>
        </p:nvSpPr>
        <p:spPr>
          <a:xfrm>
            <a:off x="1934210" y="1351915"/>
            <a:ext cx="10275570" cy="586105"/>
          </a:xfrm>
          <a:prstGeom prst="rect">
            <a:avLst/>
          </a:prstGeom>
          <a:noFill/>
        </p:spPr>
        <p:txBody>
          <a:bodyPr wrap="square" rtlCol="0" anchor="t">
            <a:spAutoFit/>
          </a:bodyPr>
          <a:lstStyle/>
          <a:p>
            <a:pPr lvl="0" algn="l">
              <a:lnSpc>
                <a:spcPts val="3860"/>
              </a:lnSpc>
              <a:buClrTx/>
              <a:buSzTx/>
              <a:buFontTx/>
            </a:pP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经济上：社会生产力的发展（铁器使用</a:t>
            </a:r>
            <a:r>
              <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牛耕推广），生产关系的急剧变动</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1" name="组合 20"/>
          <p:cNvGrpSpPr/>
          <p:nvPr/>
        </p:nvGrpSpPr>
        <p:grpSpPr>
          <a:xfrm>
            <a:off x="494665" y="2757805"/>
            <a:ext cx="1849120" cy="2214880"/>
            <a:chOff x="5381488" y="831423"/>
            <a:chExt cx="2222515" cy="2328571"/>
          </a:xfrm>
        </p:grpSpPr>
        <p:grpSp>
          <p:nvGrpSpPr>
            <p:cNvPr id="22" name="组合 21"/>
            <p:cNvGrpSpPr/>
            <p:nvPr/>
          </p:nvGrpSpPr>
          <p:grpSpPr>
            <a:xfrm>
              <a:off x="5381488" y="831423"/>
              <a:ext cx="2030847" cy="2328571"/>
              <a:chOff x="5602203" y="934720"/>
              <a:chExt cx="2826287" cy="2735299"/>
            </a:xfrm>
          </p:grpSpPr>
          <p:sp>
            <p:nvSpPr>
              <p:cNvPr id="23" name="文本框 11"/>
              <p:cNvSpPr txBox="1"/>
              <p:nvPr>
                <p:custDataLst>
                  <p:tags r:id="rId6"/>
                </p:custDataLst>
              </p:nvPr>
            </p:nvSpPr>
            <p:spPr>
              <a:xfrm>
                <a:off x="5602203" y="934720"/>
                <a:ext cx="2826287" cy="2735299"/>
              </a:xfrm>
              <a:prstGeom prst="rect">
                <a:avLst/>
              </a:prstGeom>
              <a:noFill/>
            </p:spPr>
            <p:txBody>
              <a:bodyPr wrap="square" rtlCol="0">
                <a:spAutoFit/>
              </a:bodyPr>
              <a:lstStyle/>
              <a:p>
                <a:r>
                  <a:rPr lang="zh-CN" altLang="en-US" sz="13800">
                    <a:solidFill>
                      <a:schemeClr val="tx1">
                        <a:lumMod val="75000"/>
                        <a:lumOff val="25000"/>
                      </a:schemeClr>
                    </a:solidFill>
                  </a:rPr>
                  <a:t>井</a:t>
                </a:r>
                <a:endParaRPr lang="zh-CN" altLang="en-US" sz="13800">
                  <a:solidFill>
                    <a:schemeClr val="tx1">
                      <a:lumMod val="75000"/>
                      <a:lumOff val="25000"/>
                    </a:schemeClr>
                  </a:solidFill>
                </a:endParaRPr>
              </a:p>
            </p:txBody>
          </p:sp>
          <p:sp>
            <p:nvSpPr>
              <p:cNvPr id="24" name="椭圆 23"/>
              <p:cNvSpPr/>
              <p:nvPr>
                <p:custDataLst>
                  <p:tags r:id="rId7"/>
                </p:custDataLst>
              </p:nvPr>
            </p:nvSpPr>
            <p:spPr>
              <a:xfrm>
                <a:off x="7114963" y="2354945"/>
                <a:ext cx="581617" cy="4866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华文仿宋" panose="02010600040101010101" charset="-122"/>
                    <a:ea typeface="华文仿宋" panose="02010600040101010101" charset="-122"/>
                  </a:rPr>
                  <a:t>公</a:t>
                </a:r>
                <a:endParaRPr lang="zh-CN" altLang="en-US" sz="2000" b="1">
                  <a:solidFill>
                    <a:schemeClr val="bg1"/>
                  </a:solidFill>
                  <a:latin typeface="华文仿宋" panose="02010600040101010101" charset="-122"/>
                  <a:ea typeface="华文仿宋" panose="02010600040101010101" charset="-122"/>
                </a:endParaRPr>
              </a:p>
            </p:txBody>
          </p:sp>
          <p:sp>
            <p:nvSpPr>
              <p:cNvPr id="25" name="椭圆 24"/>
              <p:cNvSpPr/>
              <p:nvPr>
                <p:custDataLst>
                  <p:tags r:id="rId8"/>
                </p:custDataLst>
              </p:nvPr>
            </p:nvSpPr>
            <p:spPr>
              <a:xfrm>
                <a:off x="6143910" y="1608981"/>
                <a:ext cx="684617" cy="535124"/>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a:solidFill>
                      <a:schemeClr val="bg1"/>
                    </a:solidFill>
                    <a:latin typeface="仿宋_GB2312" panose="02010600030101010101" pitchFamily="49" charset="-122"/>
                    <a:ea typeface="仿宋_GB2312" panose="02010600030101010101" pitchFamily="49" charset="-122"/>
                  </a:rPr>
                  <a:t>私</a:t>
                </a:r>
                <a:endParaRPr lang="zh-CN" altLang="en-US">
                  <a:solidFill>
                    <a:schemeClr val="bg1"/>
                  </a:solidFill>
                  <a:latin typeface="仿宋_GB2312" panose="02010600030101010101" pitchFamily="49" charset="-122"/>
                  <a:ea typeface="仿宋_GB2312" panose="02010600030101010101" pitchFamily="49" charset="-122"/>
                </a:endParaRPr>
              </a:p>
            </p:txBody>
          </p:sp>
        </p:grpSp>
        <p:sp>
          <p:nvSpPr>
            <p:cNvPr id="27" name="椭圆 26"/>
            <p:cNvSpPr/>
            <p:nvPr>
              <p:custDataLst>
                <p:tags r:id="rId9"/>
              </p:custDataLst>
            </p:nvPr>
          </p:nvSpPr>
          <p:spPr>
            <a:xfrm>
              <a:off x="6463116" y="1424971"/>
              <a:ext cx="491936" cy="455553"/>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a:solidFill>
                    <a:schemeClr val="bg1"/>
                  </a:solidFill>
                  <a:latin typeface="仿宋_GB2312" panose="02010600030101010101" pitchFamily="49" charset="-122"/>
                  <a:ea typeface="仿宋_GB2312" panose="02010600030101010101" pitchFamily="49" charset="-122"/>
                </a:rPr>
                <a:t>私</a:t>
              </a:r>
              <a:endParaRPr lang="zh-CN" altLang="en-US">
                <a:solidFill>
                  <a:schemeClr val="bg1"/>
                </a:solidFill>
                <a:latin typeface="仿宋_GB2312" panose="02010600030101010101" pitchFamily="49" charset="-122"/>
                <a:ea typeface="仿宋_GB2312" panose="02010600030101010101" pitchFamily="49" charset="-122"/>
              </a:endParaRPr>
            </a:p>
          </p:txBody>
        </p:sp>
        <p:sp>
          <p:nvSpPr>
            <p:cNvPr id="30" name="椭圆 29"/>
            <p:cNvSpPr/>
            <p:nvPr>
              <p:custDataLst>
                <p:tags r:id="rId10"/>
              </p:custDataLst>
            </p:nvPr>
          </p:nvSpPr>
          <p:spPr>
            <a:xfrm>
              <a:off x="5770735" y="1988668"/>
              <a:ext cx="491936" cy="455553"/>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a:solidFill>
                    <a:schemeClr val="bg1"/>
                  </a:solidFill>
                  <a:latin typeface="仿宋_GB2312" panose="02010600030101010101" pitchFamily="49" charset="-122"/>
                  <a:ea typeface="仿宋_GB2312" panose="02010600030101010101" pitchFamily="49" charset="-122"/>
                </a:rPr>
                <a:t>私</a:t>
              </a:r>
              <a:endParaRPr lang="zh-CN" altLang="en-US">
                <a:solidFill>
                  <a:schemeClr val="bg1"/>
                </a:solidFill>
                <a:latin typeface="仿宋_GB2312" panose="02010600030101010101" pitchFamily="49" charset="-122"/>
                <a:ea typeface="仿宋_GB2312" panose="02010600030101010101" pitchFamily="49" charset="-122"/>
              </a:endParaRPr>
            </a:p>
          </p:txBody>
        </p:sp>
        <p:sp>
          <p:nvSpPr>
            <p:cNvPr id="8" name="椭圆 7"/>
            <p:cNvSpPr/>
            <p:nvPr>
              <p:custDataLst>
                <p:tags r:id="rId11"/>
              </p:custDataLst>
            </p:nvPr>
          </p:nvSpPr>
          <p:spPr>
            <a:xfrm>
              <a:off x="6415071" y="2566740"/>
              <a:ext cx="491936" cy="455553"/>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a:solidFill>
                    <a:schemeClr val="bg1"/>
                  </a:solidFill>
                  <a:latin typeface="仿宋_GB2312" panose="02010600030101010101" pitchFamily="49" charset="-122"/>
                  <a:ea typeface="仿宋_GB2312" panose="02010600030101010101" pitchFamily="49" charset="-122"/>
                </a:rPr>
                <a:t>私</a:t>
              </a:r>
              <a:endParaRPr lang="zh-CN" altLang="en-US">
                <a:solidFill>
                  <a:schemeClr val="bg1"/>
                </a:solidFill>
                <a:latin typeface="仿宋_GB2312" panose="02010600030101010101" pitchFamily="49" charset="-122"/>
                <a:ea typeface="仿宋_GB2312" panose="02010600030101010101" pitchFamily="49" charset="-122"/>
              </a:endParaRPr>
            </a:p>
          </p:txBody>
        </p:sp>
        <p:sp>
          <p:nvSpPr>
            <p:cNvPr id="32" name="椭圆 31"/>
            <p:cNvSpPr/>
            <p:nvPr>
              <p:custDataLst>
                <p:tags r:id="rId12"/>
              </p:custDataLst>
            </p:nvPr>
          </p:nvSpPr>
          <p:spPr>
            <a:xfrm>
              <a:off x="7112067" y="1424971"/>
              <a:ext cx="491936" cy="455553"/>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a:solidFill>
                    <a:schemeClr val="bg1"/>
                  </a:solidFill>
                  <a:latin typeface="仿宋_GB2312" panose="02010600030101010101" pitchFamily="49" charset="-122"/>
                  <a:ea typeface="仿宋_GB2312" panose="02010600030101010101" pitchFamily="49" charset="-122"/>
                </a:rPr>
                <a:t>私</a:t>
              </a:r>
              <a:endParaRPr lang="zh-CN" altLang="en-US">
                <a:solidFill>
                  <a:schemeClr val="bg1"/>
                </a:solidFill>
                <a:latin typeface="仿宋_GB2312" panose="02010600030101010101" pitchFamily="49" charset="-122"/>
                <a:ea typeface="仿宋_GB2312" panose="02010600030101010101" pitchFamily="49" charset="-122"/>
              </a:endParaRPr>
            </a:p>
          </p:txBody>
        </p:sp>
        <p:sp>
          <p:nvSpPr>
            <p:cNvPr id="33" name="椭圆 32"/>
            <p:cNvSpPr/>
            <p:nvPr>
              <p:custDataLst>
                <p:tags r:id="rId13"/>
              </p:custDataLst>
            </p:nvPr>
          </p:nvSpPr>
          <p:spPr>
            <a:xfrm>
              <a:off x="7095134" y="1989764"/>
              <a:ext cx="491936" cy="455553"/>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a:solidFill>
                    <a:schemeClr val="bg1"/>
                  </a:solidFill>
                  <a:latin typeface="仿宋_GB2312" panose="02010600030101010101" pitchFamily="49" charset="-122"/>
                  <a:ea typeface="仿宋_GB2312" panose="02010600030101010101" pitchFamily="49" charset="-122"/>
                </a:rPr>
                <a:t>私</a:t>
              </a:r>
              <a:endParaRPr lang="zh-CN" altLang="en-US">
                <a:solidFill>
                  <a:schemeClr val="bg1"/>
                </a:solidFill>
                <a:latin typeface="仿宋_GB2312" panose="02010600030101010101" pitchFamily="49" charset="-122"/>
                <a:ea typeface="仿宋_GB2312" panose="02010600030101010101" pitchFamily="49" charset="-122"/>
              </a:endParaRPr>
            </a:p>
          </p:txBody>
        </p:sp>
        <p:sp>
          <p:nvSpPr>
            <p:cNvPr id="34" name="椭圆 33"/>
            <p:cNvSpPr/>
            <p:nvPr>
              <p:custDataLst>
                <p:tags r:id="rId14"/>
              </p:custDataLst>
            </p:nvPr>
          </p:nvSpPr>
          <p:spPr>
            <a:xfrm>
              <a:off x="5703000" y="2531217"/>
              <a:ext cx="491936" cy="455553"/>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a:solidFill>
                    <a:schemeClr val="bg1"/>
                  </a:solidFill>
                  <a:latin typeface="仿宋_GB2312" panose="02010600030101010101" pitchFamily="49" charset="-122"/>
                  <a:ea typeface="仿宋_GB2312" panose="02010600030101010101" pitchFamily="49" charset="-122"/>
                </a:rPr>
                <a:t>私</a:t>
              </a:r>
              <a:endParaRPr lang="zh-CN" altLang="en-US">
                <a:solidFill>
                  <a:schemeClr val="bg1"/>
                </a:solidFill>
                <a:latin typeface="仿宋_GB2312" panose="02010600030101010101" pitchFamily="49" charset="-122"/>
                <a:ea typeface="仿宋_GB2312" panose="02010600030101010101" pitchFamily="49" charset="-122"/>
              </a:endParaRPr>
            </a:p>
          </p:txBody>
        </p:sp>
        <p:sp>
          <p:nvSpPr>
            <p:cNvPr id="35" name="椭圆 34"/>
            <p:cNvSpPr/>
            <p:nvPr>
              <p:custDataLst>
                <p:tags r:id="rId15"/>
              </p:custDataLst>
            </p:nvPr>
          </p:nvSpPr>
          <p:spPr>
            <a:xfrm>
              <a:off x="7095134" y="2566740"/>
              <a:ext cx="491936" cy="455553"/>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a:solidFill>
                    <a:schemeClr val="bg1"/>
                  </a:solidFill>
                  <a:latin typeface="仿宋_GB2312" panose="02010600030101010101" pitchFamily="49" charset="-122"/>
                  <a:ea typeface="仿宋_GB2312" panose="02010600030101010101" pitchFamily="49" charset="-122"/>
                </a:rPr>
                <a:t>私</a:t>
              </a:r>
              <a:endParaRPr lang="zh-CN" altLang="en-US">
                <a:solidFill>
                  <a:schemeClr val="bg1"/>
                </a:solidFill>
                <a:latin typeface="仿宋_GB2312" panose="02010600030101010101" pitchFamily="49" charset="-122"/>
                <a:ea typeface="仿宋_GB2312" panose="02010600030101010101" pitchFamily="49" charset="-122"/>
              </a:endParaRPr>
            </a:p>
          </p:txBody>
        </p:sp>
      </p:grpSp>
      <p:sp>
        <p:nvSpPr>
          <p:cNvPr id="10" name="矩形 9"/>
          <p:cNvSpPr/>
          <p:nvPr>
            <p:custDataLst>
              <p:tags r:id="rId16"/>
            </p:custDataLst>
          </p:nvPr>
        </p:nvSpPr>
        <p:spPr>
          <a:xfrm>
            <a:off x="9072245" y="3578225"/>
            <a:ext cx="2808605" cy="2994660"/>
          </a:xfrm>
          <a:prstGeom prst="rect">
            <a:avLst/>
          </a:prstGeom>
        </p:spPr>
        <p:style>
          <a:lnRef idx="2">
            <a:schemeClr val="accent1"/>
          </a:lnRef>
          <a:fillRef idx="1">
            <a:schemeClr val="lt1"/>
          </a:fillRef>
          <a:effectRef idx="0">
            <a:schemeClr val="accent1"/>
          </a:effectRef>
          <a:fontRef idx="minor">
            <a:schemeClr val="dk1"/>
          </a:fontRef>
        </p:style>
        <p:txBody>
          <a:bodyPr vertOverflow="overflow" horzOverflow="overflow" vert="horz" wrap="square" lIns="100800" tIns="0" rIns="82800" bIns="0" numCol="1" spcCol="0" rtlCol="0" fromWordArt="0" anchor="ctr" anchorCtr="0" forceAA="0" compatLnSpc="1">
            <a:noAutofit/>
          </a:bodyPr>
          <a:lstStyle/>
          <a:p>
            <a:pPr lvl="0" algn="l">
              <a:lnSpc>
                <a:spcPts val="3380"/>
              </a:lnSpc>
              <a:buClrTx/>
              <a:buSzTx/>
              <a:buFontTx/>
            </a:pPr>
            <a:r>
              <a:rPr lang="zh-CN" altLang="en-US" sz="2400" b="1">
                <a:solidFill>
                  <a:schemeClr val="tx1"/>
                </a:solidFill>
                <a:latin typeface="方正字迹-杨素彬楷 简" panose="02000500000000000000" charset="-122"/>
                <a:ea typeface="方正字迹-杨素彬楷 简" panose="02000500000000000000" charset="-122"/>
                <a:cs typeface="方正字迹-杨素彬楷 简" panose="02000500000000000000" charset="-122"/>
                <a:sym typeface="+mn-ea"/>
              </a:rPr>
              <a:t>王道既微，诸侯力政，</a:t>
            </a:r>
            <a:r>
              <a:rPr lang="en-US" altLang="zh-CN" sz="2400" b="1">
                <a:solidFill>
                  <a:schemeClr val="tx1"/>
                </a:solidFill>
                <a:latin typeface="方正字迹-杨素彬楷 简" panose="02000500000000000000" charset="-122"/>
                <a:ea typeface="方正字迹-杨素彬楷 简" panose="02000500000000000000" charset="-122"/>
                <a:cs typeface="方正字迹-杨素彬楷 简" panose="02000500000000000000" charset="-122"/>
                <a:sym typeface="+mn-ea"/>
              </a:rPr>
              <a:t>…</a:t>
            </a:r>
            <a:r>
              <a:rPr lang="zh-CN" altLang="en-US" sz="2400" b="1">
                <a:solidFill>
                  <a:srgbClr val="C00000"/>
                </a:solidFill>
                <a:latin typeface="方正字迹-杨素彬楷 简" panose="02000500000000000000" charset="-122"/>
                <a:ea typeface="方正字迹-杨素彬楷 简" panose="02000500000000000000" charset="-122"/>
                <a:cs typeface="方正字迹-杨素彬楷 简" panose="02000500000000000000" charset="-122"/>
                <a:sym typeface="+mn-ea"/>
              </a:rPr>
              <a:t>九家之说蜂出并作，各引一端</a:t>
            </a:r>
            <a:r>
              <a:rPr lang="zh-CN" altLang="en-US" sz="2400" b="1">
                <a:solidFill>
                  <a:schemeClr val="tx1"/>
                </a:solidFill>
                <a:latin typeface="方正字迹-杨素彬楷 简" panose="02000500000000000000" charset="-122"/>
                <a:ea typeface="方正字迹-杨素彬楷 简" panose="02000500000000000000" charset="-122"/>
                <a:cs typeface="方正字迹-杨素彬楷 简" panose="02000500000000000000" charset="-122"/>
                <a:sym typeface="+mn-ea"/>
              </a:rPr>
              <a:t>，崇其所善，以此驰说，取合诸侯。</a:t>
            </a:r>
            <a:endParaRPr lang="zh-CN" altLang="en-US" sz="2400" b="1">
              <a:solidFill>
                <a:schemeClr val="tx1"/>
              </a:solidFill>
              <a:latin typeface="方正字迹-杨素彬楷 简" panose="02000500000000000000" charset="-122"/>
              <a:ea typeface="方正字迹-杨素彬楷 简" panose="02000500000000000000" charset="-122"/>
              <a:cs typeface="方正字迹-杨素彬楷 简" panose="02000500000000000000" charset="-122"/>
              <a:sym typeface="+mn-ea"/>
            </a:endParaRPr>
          </a:p>
          <a:p>
            <a:pPr lvl="0" algn="l">
              <a:lnSpc>
                <a:spcPts val="3380"/>
              </a:lnSpc>
              <a:buClrTx/>
              <a:buSzTx/>
              <a:buFontTx/>
            </a:pPr>
            <a:r>
              <a:rPr lang="zh-CN" altLang="en-US" sz="2400" b="1">
                <a:solidFill>
                  <a:schemeClr val="tx1"/>
                </a:solidFill>
                <a:latin typeface="方正字迹-杨素彬楷 简" panose="02000500000000000000" charset="-122"/>
                <a:ea typeface="方正字迹-杨素彬楷 简" panose="02000500000000000000" charset="-122"/>
                <a:cs typeface="方正字迹-杨素彬楷 简" panose="02000500000000000000" charset="-122"/>
                <a:sym typeface="+mn-ea"/>
              </a:rPr>
              <a:t>——《汉书》</a:t>
            </a:r>
            <a:endParaRPr lang="zh-CN" altLang="en-US" sz="2400" b="1">
              <a:solidFill>
                <a:schemeClr val="tx1"/>
              </a:solidFill>
              <a:latin typeface="方正字迹-杨素彬楷 简" panose="02000500000000000000" charset="-122"/>
              <a:ea typeface="方正字迹-杨素彬楷 简" panose="02000500000000000000" charset="-122"/>
              <a:cs typeface="方正字迹-杨素彬楷 简" panose="02000500000000000000" charset="-122"/>
              <a:sym typeface="+mn-ea"/>
            </a:endParaRPr>
          </a:p>
        </p:txBody>
      </p:sp>
      <p:sp>
        <p:nvSpPr>
          <p:cNvPr id="11" name="圆角矩形标注 10"/>
          <p:cNvSpPr/>
          <p:nvPr>
            <p:custDataLst>
              <p:tags r:id="rId17"/>
            </p:custDataLst>
          </p:nvPr>
        </p:nvSpPr>
        <p:spPr>
          <a:xfrm>
            <a:off x="283210" y="4222750"/>
            <a:ext cx="3108325" cy="869950"/>
          </a:xfrm>
          <a:prstGeom prst="wedgeRoundRectCallout">
            <a:avLst>
              <a:gd name="adj1" fmla="val 32410"/>
              <a:gd name="adj2" fmla="val 1345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井田制瓦解，</a:t>
            </a:r>
            <a:endParaRPr lang="zh-CN" altLang="en-US" sz="2400" b="1">
              <a:latin typeface="微软雅黑" panose="020B0503020204020204" charset="-122"/>
              <a:ea typeface="微软雅黑" panose="020B0503020204020204" charset="-122"/>
            </a:endParaRPr>
          </a:p>
          <a:p>
            <a:pPr algn="ctr"/>
            <a:r>
              <a:rPr lang="zh-CN" altLang="en-US" sz="2400" b="1">
                <a:latin typeface="微软雅黑" panose="020B0503020204020204" charset="-122"/>
                <a:ea typeface="微软雅黑" panose="020B0503020204020204" charset="-122"/>
              </a:rPr>
              <a:t>封建土地私有制确立</a:t>
            </a:r>
            <a:endParaRPr lang="zh-CN" altLang="en-US" sz="2400" b="1">
              <a:latin typeface="微软雅黑" panose="020B0503020204020204" charset="-122"/>
              <a:ea typeface="微软雅黑" panose="020B0503020204020204" charset="-122"/>
            </a:endParaRPr>
          </a:p>
        </p:txBody>
      </p:sp>
      <p:pic>
        <p:nvPicPr>
          <p:cNvPr id="17" name="图片 16"/>
          <p:cNvPicPr>
            <a:picLocks noChangeAspect="1"/>
          </p:cNvPicPr>
          <p:nvPr>
            <p:custDataLst>
              <p:tags r:id="rId18"/>
            </p:custDataLst>
          </p:nvPr>
        </p:nvPicPr>
        <p:blipFill>
          <a:blip r:embed="rId19">
            <a:clrChange>
              <a:clrFrom>
                <a:srgbClr val="FFFFFF">
                  <a:alpha val="100000"/>
                </a:srgbClr>
              </a:clrFrom>
              <a:clrTo>
                <a:srgbClr val="FFFFFF">
                  <a:alpha val="100000"/>
                  <a:alpha val="0"/>
                </a:srgbClr>
              </a:clrTo>
            </a:clrChange>
          </a:blip>
          <a:stretch>
            <a:fillRect/>
          </a:stretch>
        </p:blipFill>
        <p:spPr>
          <a:xfrm>
            <a:off x="4250055" y="3189605"/>
            <a:ext cx="3625850" cy="2990215"/>
          </a:xfrm>
          <a:prstGeom prst="rect">
            <a:avLst/>
          </a:prstGeom>
          <a:ln>
            <a:noFill/>
          </a:ln>
          <a:effectLst>
            <a:softEdge rad="12700"/>
          </a:effectLst>
        </p:spPr>
      </p:pic>
      <p:sp>
        <p:nvSpPr>
          <p:cNvPr id="12" name="燕尾形箭头 11"/>
          <p:cNvSpPr/>
          <p:nvPr>
            <p:custDataLst>
              <p:tags r:id="rId20"/>
            </p:custDataLst>
          </p:nvPr>
        </p:nvSpPr>
        <p:spPr>
          <a:xfrm>
            <a:off x="3610610" y="4721860"/>
            <a:ext cx="670560" cy="393065"/>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圆角矩形标注 8"/>
          <p:cNvSpPr/>
          <p:nvPr>
            <p:custDataLst>
              <p:tags r:id="rId21"/>
            </p:custDataLst>
          </p:nvPr>
        </p:nvSpPr>
        <p:spPr>
          <a:xfrm>
            <a:off x="5029200" y="4222115"/>
            <a:ext cx="2846705" cy="950595"/>
          </a:xfrm>
          <a:prstGeom prst="wedgeRoundRectCallout">
            <a:avLst>
              <a:gd name="adj1" fmla="val 6435"/>
              <a:gd name="adj2" fmla="val 1298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新兴地主阶级崛起，要求富国强兵</a:t>
            </a:r>
            <a:endParaRPr lang="zh-CN" altLang="en-US" sz="2400" b="1">
              <a:latin typeface="微软雅黑" panose="020B0503020204020204" charset="-122"/>
              <a:ea typeface="微软雅黑" panose="020B0503020204020204" charset="-122"/>
            </a:endParaRPr>
          </a:p>
        </p:txBody>
      </p:sp>
      <p:sp>
        <p:nvSpPr>
          <p:cNvPr id="15" name="文本框 14"/>
          <p:cNvSpPr txBox="1"/>
          <p:nvPr>
            <p:custDataLst>
              <p:tags r:id="rId22"/>
            </p:custDataLst>
          </p:nvPr>
        </p:nvSpPr>
        <p:spPr>
          <a:xfrm>
            <a:off x="1935480" y="1860550"/>
            <a:ext cx="10275570" cy="586105"/>
          </a:xfrm>
          <a:prstGeom prst="rect">
            <a:avLst/>
          </a:prstGeom>
          <a:noFill/>
        </p:spPr>
        <p:txBody>
          <a:bodyPr wrap="square" rtlCol="0" anchor="t">
            <a:spAutoFit/>
          </a:bodyPr>
          <a:lstStyle/>
          <a:p>
            <a:pPr lvl="0" algn="l">
              <a:lnSpc>
                <a:spcPts val="3860"/>
              </a:lnSpc>
              <a:buClrTx/>
              <a:buSzTx/>
              <a:buFontTx/>
            </a:pPr>
            <a:r>
              <a:rPr lang="zh-CN" altLang="en-US" sz="2400" b="1">
                <a:solidFill>
                  <a:schemeClr val="tx1"/>
                </a:solidFill>
                <a:latin typeface="微软雅黑" panose="020B0503020204020204" charset="-122"/>
                <a:ea typeface="微软雅黑" panose="020B0503020204020204" charset="-122"/>
                <a:cs typeface="方正大标宋简体" panose="02000000000000000000" charset="-122"/>
                <a:sym typeface="+mn-ea"/>
              </a:rPr>
              <a:t>政治上：兼并战争不断，</a:t>
            </a:r>
            <a:r>
              <a:rPr lang="zh-CN" altLang="en-US" sz="2400" b="1">
                <a:solidFill>
                  <a:schemeClr val="tx1"/>
                </a:solidFill>
                <a:latin typeface="微软雅黑" panose="020B0503020204020204" charset="-122"/>
                <a:ea typeface="微软雅黑" panose="020B0503020204020204" charset="-122"/>
                <a:sym typeface="+mn-ea"/>
              </a:rPr>
              <a:t>新兴地主阶级为适应社会变动，推行变法。</a:t>
            </a: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19" name="文本框 18"/>
          <p:cNvSpPr txBox="1"/>
          <p:nvPr>
            <p:custDataLst>
              <p:tags r:id="rId23"/>
            </p:custDataLst>
          </p:nvPr>
        </p:nvSpPr>
        <p:spPr>
          <a:xfrm>
            <a:off x="1972310" y="2399030"/>
            <a:ext cx="10275570" cy="586105"/>
          </a:xfrm>
          <a:prstGeom prst="rect">
            <a:avLst/>
          </a:prstGeom>
          <a:noFill/>
        </p:spPr>
        <p:txBody>
          <a:bodyPr wrap="square" rtlCol="0" anchor="t">
            <a:spAutoFit/>
          </a:bodyPr>
          <a:lstStyle/>
          <a:p>
            <a:pPr lvl="0" algn="l">
              <a:lnSpc>
                <a:spcPts val="3860"/>
              </a:lnSpc>
              <a:buClrTx/>
              <a:buSzTx/>
              <a:buFontTx/>
            </a:pPr>
            <a:r>
              <a:rPr lang="zh-CN" altLang="en-US" sz="2400" b="1">
                <a:solidFill>
                  <a:schemeClr val="tx1"/>
                </a:solidFill>
                <a:latin typeface="微软雅黑" panose="020B0503020204020204" charset="-122"/>
                <a:ea typeface="微软雅黑" panose="020B0503020204020204" charset="-122"/>
                <a:cs typeface="方正大标宋简体" panose="02000000000000000000" charset="-122"/>
                <a:sym typeface="+mn-ea"/>
              </a:rPr>
              <a:t>文化上：私学兴盛，百家争鸣，思想活跃。</a:t>
            </a:r>
            <a:endParaRPr lang="zh-CN" altLang="en-US" sz="2400" b="1">
              <a:solidFill>
                <a:schemeClr val="tx1"/>
              </a:solidFill>
              <a:latin typeface="微软雅黑" panose="020B0503020204020204" charset="-122"/>
              <a:ea typeface="微软雅黑" panose="020B0503020204020204" charset="-122"/>
              <a:cs typeface="方正大标宋简体" panose="02000000000000000000" charset="-122"/>
              <a:sym typeface="+mn-ea"/>
            </a:endParaRPr>
          </a:p>
        </p:txBody>
      </p:sp>
      <p:sp>
        <p:nvSpPr>
          <p:cNvPr id="37" name="圆角矩形标注 36"/>
          <p:cNvSpPr/>
          <p:nvPr>
            <p:custDataLst>
              <p:tags r:id="rId24"/>
            </p:custDataLst>
          </p:nvPr>
        </p:nvSpPr>
        <p:spPr>
          <a:xfrm>
            <a:off x="9133840" y="4189095"/>
            <a:ext cx="2846705" cy="973455"/>
          </a:xfrm>
          <a:prstGeom prst="wedgeRoundRectCallout">
            <a:avLst>
              <a:gd name="adj1" fmla="val 6435"/>
              <a:gd name="adj2" fmla="val 1298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sym typeface="+mn-ea"/>
              </a:rPr>
              <a:t>士阶层崛起，</a:t>
            </a:r>
            <a:endParaRPr lang="zh-CN" altLang="en-US" sz="2400" b="1">
              <a:latin typeface="微软雅黑" panose="020B0503020204020204" charset="-122"/>
              <a:ea typeface="微软雅黑" panose="020B0503020204020204" charset="-122"/>
              <a:sym typeface="+mn-ea"/>
            </a:endParaRPr>
          </a:p>
          <a:p>
            <a:pPr algn="ctr"/>
            <a:r>
              <a:rPr lang="zh-CN" altLang="en-US" sz="2400" b="1">
                <a:latin typeface="微软雅黑" panose="020B0503020204020204" charset="-122"/>
                <a:ea typeface="微软雅黑" panose="020B0503020204020204" charset="-122"/>
              </a:rPr>
              <a:t>地主阶级礼贤下士</a:t>
            </a:r>
            <a:endParaRPr lang="zh-CN" altLang="en-US" sz="2400" b="1">
              <a:latin typeface="微软雅黑" panose="020B0503020204020204" charset="-122"/>
              <a:ea typeface="微软雅黑" panose="020B0503020204020204" charset="-122"/>
            </a:endParaRPr>
          </a:p>
        </p:txBody>
      </p:sp>
      <p:sp>
        <p:nvSpPr>
          <p:cNvPr id="38" name="燕尾形箭头 37"/>
          <p:cNvSpPr/>
          <p:nvPr>
            <p:custDataLst>
              <p:tags r:id="rId25"/>
            </p:custDataLst>
          </p:nvPr>
        </p:nvSpPr>
        <p:spPr>
          <a:xfrm>
            <a:off x="8059420" y="4721225"/>
            <a:ext cx="692150" cy="393065"/>
          </a:xfrm>
          <a:prstGeom prst="notched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64" name="组合 63"/>
          <p:cNvGrpSpPr/>
          <p:nvPr>
            <p:custDataLst>
              <p:tags r:id="rId26"/>
            </p:custDataLst>
          </p:nvPr>
        </p:nvGrpSpPr>
        <p:grpSpPr>
          <a:xfrm>
            <a:off x="0" y="10130"/>
            <a:ext cx="11729720" cy="638175"/>
            <a:chOff x="26" y="122"/>
            <a:chExt cx="18472" cy="1005"/>
          </a:xfrm>
        </p:grpSpPr>
        <p:grpSp>
          <p:nvGrpSpPr>
            <p:cNvPr id="65" name="组合 64"/>
            <p:cNvGrpSpPr/>
            <p:nvPr>
              <p:custDataLst>
                <p:tags r:id="rId27"/>
              </p:custDataLst>
            </p:nvPr>
          </p:nvGrpSpPr>
          <p:grpSpPr>
            <a:xfrm>
              <a:off x="5005" y="877"/>
              <a:ext cx="13493" cy="250"/>
              <a:chOff x="5005" y="877"/>
              <a:chExt cx="13493" cy="250"/>
            </a:xfrm>
          </p:grpSpPr>
          <p:cxnSp>
            <p:nvCxnSpPr>
              <p:cNvPr id="67" name="直接连接符 66"/>
              <p:cNvCxnSpPr/>
              <p:nvPr>
                <p:custDataLst>
                  <p:tags r:id="rId28"/>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29"/>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30"/>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3" name="文本框 2"/>
          <p:cNvSpPr txBox="1"/>
          <p:nvPr>
            <p:custDataLst>
              <p:tags r:id="rId31"/>
            </p:custDataLst>
          </p:nvPr>
        </p:nvSpPr>
        <p:spPr>
          <a:xfrm>
            <a:off x="334538" y="694596"/>
            <a:ext cx="4700270" cy="521970"/>
          </a:xfrm>
          <a:prstGeom prst="rect">
            <a:avLst/>
          </a:prstGeom>
          <a:noFill/>
        </p:spPr>
        <p:txBody>
          <a:bodyPr wrap="square" rtlCol="0">
            <a:spAutoFit/>
          </a:bodyPr>
          <a:p>
            <a:r>
              <a:rPr lang="zh-CN" altLang="en-US" sz="2800" b="1">
                <a:latin typeface="微软雅黑" panose="020B0503020204020204" charset="-122"/>
                <a:ea typeface="微软雅黑" panose="020B0503020204020204" charset="-122"/>
                <a:sym typeface="Arial" panose="020B0604020202020204" pitchFamily="34" charset="0"/>
              </a:rPr>
              <a:t>（一）战国时期的商鞅变法</a:t>
            </a:r>
            <a:endParaRPr lang="zh-CN" altLang="en-US" sz="2800" b="1">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7" grpId="0"/>
      <p:bldP spid="15" grpId="0"/>
      <p:bldP spid="19" grpId="0"/>
      <p:bldP spid="9" grpId="0" bldLvl="0" animBg="1"/>
      <p:bldP spid="37"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src=http___photo.tuchong.com_1843238_f_91999980.jpg&amp;refer=http___photo.tuchong"/>
          <p:cNvPicPr>
            <a:picLocks noChangeAspect="1"/>
          </p:cNvPicPr>
          <p:nvPr>
            <p:custDataLst>
              <p:tags r:id="rId1"/>
            </p:custDataLst>
          </p:nvPr>
        </p:nvPicPr>
        <p:blipFill>
          <a:blip r:embed="rId2"/>
          <a:srcRect t="5859" b="8343"/>
          <a:stretch>
            <a:fillRect/>
          </a:stretch>
        </p:blipFill>
        <p:spPr>
          <a:xfrm>
            <a:off x="0" y="-31750"/>
            <a:ext cx="12192635" cy="6974205"/>
          </a:xfrm>
          <a:prstGeom prst="rect">
            <a:avLst/>
          </a:prstGeom>
        </p:spPr>
      </p:pic>
      <p:sp>
        <p:nvSpPr>
          <p:cNvPr id="2" name="矩形 1"/>
          <p:cNvSpPr/>
          <p:nvPr>
            <p:custDataLst>
              <p:tags r:id="rId3"/>
            </p:custDataLst>
          </p:nvPr>
        </p:nvSpPr>
        <p:spPr>
          <a:xfrm>
            <a:off x="0" y="0"/>
            <a:ext cx="12192000" cy="6857365"/>
          </a:xfrm>
          <a:prstGeom prst="rect">
            <a:avLst/>
          </a:prstGeom>
          <a:solidFill>
            <a:srgbClr val="27272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ct val="0"/>
              </a:spcBef>
              <a:spcAft>
                <a:spcPct val="0"/>
              </a:spcAft>
              <a:defRPr/>
            </a:pPr>
            <a:r>
              <a:rPr lang="zh-CN" altLang="zh-CN" smtClean="0">
                <a:cs typeface="+mn-ea"/>
                <a:sym typeface="+mn-lt"/>
              </a:rPr>
              <a:t> </a:t>
            </a:r>
            <a:endParaRPr kumimoji="0" lang="zh-CN" altLang="en-US">
              <a:cs typeface="+mn-ea"/>
              <a:sym typeface="+mn-lt"/>
            </a:endParaRPr>
          </a:p>
        </p:txBody>
      </p:sp>
      <p:sp>
        <p:nvSpPr>
          <p:cNvPr id="13" name="TextBox 7"/>
          <p:cNvSpPr txBox="1"/>
          <p:nvPr>
            <p:custDataLst>
              <p:tags r:id="rId4"/>
            </p:custDataLst>
          </p:nvPr>
        </p:nvSpPr>
        <p:spPr>
          <a:xfrm>
            <a:off x="3401695" y="1960245"/>
            <a:ext cx="8227695" cy="868680"/>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5400" kern="100" spc="-100">
                <a:latin typeface="微软雅黑" panose="020B0503020204020204" charset="-122"/>
                <a:ea typeface="微软雅黑" panose="020B0503020204020204" charset="-122"/>
                <a:sym typeface="+mn-ea"/>
              </a:rPr>
              <a:t>新中国成立以来的重要改革</a:t>
            </a:r>
            <a:endParaRPr lang="zh-CN" altLang="en-US" sz="5400" kern="100" spc="-100">
              <a:latin typeface="微软雅黑" panose="020B0503020204020204" charset="-122"/>
              <a:ea typeface="微软雅黑" panose="020B0503020204020204" charset="-122"/>
              <a:sym typeface="+mn-ea"/>
            </a:endParaRPr>
          </a:p>
        </p:txBody>
      </p:sp>
      <p:sp>
        <p:nvSpPr>
          <p:cNvPr id="14" name="KSO_Shape"/>
          <p:cNvSpPr>
            <a:spLocks noChangeAspect="1"/>
          </p:cNvSpPr>
          <p:nvPr>
            <p:custDataLst>
              <p:tags r:id="rId5"/>
            </p:custDataLst>
          </p:nvPr>
        </p:nvSpPr>
        <p:spPr bwMode="auto">
          <a:xfrm>
            <a:off x="3608330" y="3728857"/>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25" name="TextBox 7"/>
          <p:cNvSpPr txBox="1"/>
          <p:nvPr>
            <p:custDataLst>
              <p:tags r:id="rId6"/>
            </p:custDataLst>
          </p:nvPr>
        </p:nvSpPr>
        <p:spPr>
          <a:xfrm>
            <a:off x="4114800" y="3650615"/>
            <a:ext cx="3106420"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社会主义道路探索</a:t>
            </a:r>
            <a:endParaRPr lang="zh-CN" altLang="en-US" sz="2400" spc="225">
              <a:latin typeface="微软雅黑" panose="020B0503020204020204" charset="-122"/>
              <a:ea typeface="微软雅黑" panose="020B0503020204020204" charset="-122"/>
            </a:endParaRPr>
          </a:p>
        </p:txBody>
      </p:sp>
      <p:cxnSp>
        <p:nvCxnSpPr>
          <p:cNvPr id="29" name="直接连接符 28"/>
          <p:cNvCxnSpPr/>
          <p:nvPr>
            <p:custDataLst>
              <p:tags r:id="rId7"/>
            </p:custDataLst>
          </p:nvPr>
        </p:nvCxnSpPr>
        <p:spPr>
          <a:xfrm>
            <a:off x="3508400" y="2866177"/>
            <a:ext cx="7912735" cy="25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8"/>
            </p:custDataLst>
          </p:nvPr>
        </p:nvSpPr>
        <p:spPr>
          <a:xfrm>
            <a:off x="458708" y="1382752"/>
            <a:ext cx="1881880" cy="3154710"/>
          </a:xfrm>
          <a:prstGeom prst="rect">
            <a:avLst/>
          </a:prstGeom>
          <a:noFill/>
        </p:spPr>
        <p:txBody>
          <a:bodyPr wrap="square" rtlCol="0">
            <a:spAutoFit/>
          </a:bodyPr>
          <a:lstStyle/>
          <a:p>
            <a:r>
              <a:rPr lang="zh-CN" altLang="en-US" sz="19900" b="1">
                <a:solidFill>
                  <a:srgbClr val="FFC000"/>
                </a:solidFill>
              </a:rPr>
              <a:t>叁</a:t>
            </a:r>
            <a:endParaRPr lang="zh-CN" altLang="en-US" sz="19900" b="1">
              <a:solidFill>
                <a:srgbClr val="FFC000"/>
              </a:solidFill>
            </a:endParaRPr>
          </a:p>
        </p:txBody>
      </p:sp>
      <p:sp>
        <p:nvSpPr>
          <p:cNvPr id="5" name="KSO_Shape"/>
          <p:cNvSpPr>
            <a:spLocks noChangeAspect="1"/>
          </p:cNvSpPr>
          <p:nvPr>
            <p:custDataLst>
              <p:tags r:id="rId9"/>
            </p:custDataLst>
          </p:nvPr>
        </p:nvSpPr>
        <p:spPr bwMode="auto">
          <a:xfrm>
            <a:off x="3608330" y="3147197"/>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6" name="TextBox 7"/>
          <p:cNvSpPr txBox="1"/>
          <p:nvPr>
            <p:custDataLst>
              <p:tags r:id="rId10"/>
            </p:custDataLst>
          </p:nvPr>
        </p:nvSpPr>
        <p:spPr>
          <a:xfrm>
            <a:off x="4095258" y="3075410"/>
            <a:ext cx="2711401"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过渡时期改革</a:t>
            </a:r>
            <a:endParaRPr lang="zh-CN" altLang="en-US" sz="2400" spc="225">
              <a:latin typeface="微软雅黑" panose="020B0503020204020204" charset="-122"/>
              <a:ea typeface="微软雅黑" panose="020B0503020204020204" charset="-122"/>
            </a:endParaRPr>
          </a:p>
        </p:txBody>
      </p:sp>
      <p:sp>
        <p:nvSpPr>
          <p:cNvPr id="7" name="KSO_Shape"/>
          <p:cNvSpPr>
            <a:spLocks noChangeAspect="1"/>
          </p:cNvSpPr>
          <p:nvPr>
            <p:custDataLst>
              <p:tags r:id="rId11"/>
            </p:custDataLst>
          </p:nvPr>
        </p:nvSpPr>
        <p:spPr bwMode="auto">
          <a:xfrm>
            <a:off x="3608330" y="4363910"/>
            <a:ext cx="252421" cy="252000"/>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b="1">
              <a:solidFill>
                <a:schemeClr val="bg1"/>
              </a:solidFill>
            </a:endParaRPr>
          </a:p>
        </p:txBody>
      </p:sp>
      <p:sp>
        <p:nvSpPr>
          <p:cNvPr id="8" name="TextBox 7"/>
          <p:cNvSpPr txBox="1"/>
          <p:nvPr>
            <p:custDataLst>
              <p:tags r:id="rId12"/>
            </p:custDataLst>
          </p:nvPr>
        </p:nvSpPr>
        <p:spPr>
          <a:xfrm>
            <a:off x="4114800" y="4285615"/>
            <a:ext cx="3547110" cy="407035"/>
          </a:xfrm>
          <a:prstGeom prst="rect">
            <a:avLst/>
          </a:prstGeom>
          <a:noFill/>
        </p:spPr>
        <p:txBody>
          <a:bodyPr wrap="square" lIns="38567" tIns="19283" rIns="38567" bIns="19283" rtlCol="0">
            <a:spAutoFit/>
          </a:bodyPr>
          <a:lstStyle>
            <a:defPPr>
              <a:defRPr lang="zh-CN"/>
            </a:defPPr>
            <a:lvl1pPr>
              <a:defRPr sz="5000" b="1">
                <a:solidFill>
                  <a:schemeClr val="bg1"/>
                </a:solidFill>
                <a:latin typeface="+mn-ea"/>
                <a:ea typeface="+mn-ea"/>
              </a:defRPr>
            </a:lvl1pPr>
          </a:lstStyle>
          <a:p>
            <a:r>
              <a:rPr lang="zh-CN" altLang="en-US" sz="2400" spc="225">
                <a:latin typeface="微软雅黑" panose="020B0503020204020204" charset="-122"/>
                <a:ea typeface="微软雅黑" panose="020B0503020204020204" charset="-122"/>
              </a:rPr>
              <a:t>改革开放和现代化建设</a:t>
            </a:r>
            <a:endParaRPr lang="zh-CN" altLang="en-US" sz="2400" spc="225">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500" autoRev="1" fill="hold">
                                          <p:stCondLst>
                                            <p:cond delay="0"/>
                                          </p:stCondLst>
                                        </p:cTn>
                                        <p:tgtEl>
                                          <p:spTgt spid="13"/>
                                        </p:tgtEl>
                                        <p:attrNameLst>
                                          <p:attrName>ppt_w</p:attrName>
                                        </p:attrNameLst>
                                      </p:cBhvr>
                                    </p:anim>
                                    <p:anim by="(#ppt_w*0.50)" calcmode="lin" valueType="num">
                                      <p:cBhvr>
                                        <p:cTn id="8" dur="500" decel="50000" autoRev="1" fill="hold">
                                          <p:stCondLst>
                                            <p:cond delay="0"/>
                                          </p:stCondLst>
                                        </p:cTn>
                                        <p:tgtEl>
                                          <p:spTgt spid="13"/>
                                        </p:tgtEl>
                                        <p:attrNameLst>
                                          <p:attrName>ppt_x</p:attrName>
                                        </p:attrNameLst>
                                      </p:cBhvr>
                                    </p:anim>
                                    <p:anim from="(-#ppt_h/2)" to="(#ppt_y)" calcmode="lin" valueType="num">
                                      <p:cBhvr>
                                        <p:cTn id="9" dur="1000" fill="hold">
                                          <p:stCondLst>
                                            <p:cond delay="0"/>
                                          </p:stCondLst>
                                        </p:cTn>
                                        <p:tgtEl>
                                          <p:spTgt spid="13"/>
                                        </p:tgtEl>
                                        <p:attrNameLst>
                                          <p:attrName>ppt_y</p:attrName>
                                        </p:attrNameLst>
                                      </p:cBhvr>
                                    </p:anim>
                                    <p:animRot by="21600000">
                                      <p:cBhvr>
                                        <p:cTn id="10" dur="1000" fill="hold">
                                          <p:stCondLst>
                                            <p:cond delay="0"/>
                                          </p:stCondLst>
                                        </p:cTn>
                                        <p:tgtEl>
                                          <p:spTgt spid="13"/>
                                        </p:tgtEl>
                                        <p:attrNameLst>
                                          <p:attrName>r</p:attrName>
                                        </p:attrNameLst>
                                      </p:cBhvr>
                                    </p:animRot>
                                  </p:childTnLst>
                                </p:cTn>
                              </p:par>
                            </p:childTnLst>
                          </p:cTn>
                        </p:par>
                        <p:par>
                          <p:cTn id="11" fill="hold">
                            <p:stCondLst>
                              <p:cond delay="2099"/>
                            </p:stCondLst>
                            <p:childTnLst>
                              <p:par>
                                <p:cTn id="12" presetID="2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par>
                          <p:cTn id="15" fill="hold">
                            <p:stCondLst>
                              <p:cond delay="2599"/>
                            </p:stCondLst>
                            <p:childTnLst>
                              <p:par>
                                <p:cTn id="16" presetID="2" presetClass="entr" presetSubtype="6" decel="5000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1+#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3599"/>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4099"/>
                            </p:stCondLst>
                            <p:childTnLst>
                              <p:par>
                                <p:cTn id="25" presetID="2" presetClass="entr" presetSubtype="6" decel="50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1+#ppt_w/2"/>
                                          </p:val>
                                        </p:tav>
                                        <p:tav tm="100000">
                                          <p:val>
                                            <p:strVal val="#ppt_x"/>
                                          </p:val>
                                        </p:tav>
                                      </p:tavLst>
                                    </p:anim>
                                    <p:anim calcmode="lin" valueType="num">
                                      <p:cBhvr additive="base">
                                        <p:cTn id="28" dur="75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5099"/>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 presetClass="entr" presetSubtype="6" decel="50000" fill="hold" grpId="0" nodeType="withEffect">
                                  <p:stCondLst>
                                    <p:cond delay="25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750" fill="hold"/>
                                        <p:tgtEl>
                                          <p:spTgt spid="7"/>
                                        </p:tgtEl>
                                        <p:attrNameLst>
                                          <p:attrName>ppt_x</p:attrName>
                                        </p:attrNameLst>
                                      </p:cBhvr>
                                      <p:tavLst>
                                        <p:tav tm="0">
                                          <p:val>
                                            <p:strVal val="1+#ppt_w/2"/>
                                          </p:val>
                                        </p:tav>
                                        <p:tav tm="100000">
                                          <p:val>
                                            <p:strVal val="#ppt_x"/>
                                          </p:val>
                                        </p:tav>
                                      </p:tavLst>
                                    </p:anim>
                                    <p:anim calcmode="lin" valueType="num">
                                      <p:cBhvr additive="base">
                                        <p:cTn id="36" dur="750" fill="hold"/>
                                        <p:tgtEl>
                                          <p:spTgt spid="7"/>
                                        </p:tgtEl>
                                        <p:attrNameLst>
                                          <p:attrName>ppt_y</p:attrName>
                                        </p:attrNameLst>
                                      </p:cBhvr>
                                      <p:tavLst>
                                        <p:tav tm="0">
                                          <p:val>
                                            <p:strVal val="1+#ppt_h/2"/>
                                          </p:val>
                                        </p:tav>
                                        <p:tav tm="100000">
                                          <p:val>
                                            <p:strVal val="#ppt_y"/>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ldLvl="0" animBg="1"/>
      <p:bldP spid="25" grpId="0"/>
      <p:bldP spid="5" grpId="0" bldLvl="0" animBg="1"/>
      <p:bldP spid="6" grpId="0"/>
      <p:bldP spid="7" grpId="0" bldLvl="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4" name="组合 63"/>
          <p:cNvGrpSpPr/>
          <p:nvPr>
            <p:custDataLst>
              <p:tags r:id="rId1"/>
            </p:custDataLst>
          </p:nvPr>
        </p:nvGrpSpPr>
        <p:grpSpPr>
          <a:xfrm>
            <a:off x="0" y="10130"/>
            <a:ext cx="11729720" cy="638175"/>
            <a:chOff x="26" y="122"/>
            <a:chExt cx="18472" cy="1005"/>
          </a:xfrm>
        </p:grpSpPr>
        <p:grpSp>
          <p:nvGrpSpPr>
            <p:cNvPr id="65" name="组合 64"/>
            <p:cNvGrpSpPr/>
            <p:nvPr>
              <p:custDataLst>
                <p:tags r:id="rId2"/>
              </p:custDataLst>
            </p:nvPr>
          </p:nvGrpSpPr>
          <p:grpSpPr>
            <a:xfrm>
              <a:off x="5005" y="877"/>
              <a:ext cx="13493" cy="250"/>
              <a:chOff x="5005" y="877"/>
              <a:chExt cx="13493" cy="250"/>
            </a:xfrm>
          </p:grpSpPr>
          <p:cxnSp>
            <p:nvCxnSpPr>
              <p:cNvPr id="67" name="直接连接符 66"/>
              <p:cNvCxnSpPr/>
              <p:nvPr>
                <p:custDataLst>
                  <p:tags r:id="rId3"/>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4"/>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5"/>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三、</a:t>
              </a:r>
              <a:r>
                <a:rPr lang="zh-CN" altLang="en-US" sz="2800">
                  <a:latin typeface="方正粗黑宋简体" panose="02000000000000000000" charset="-122"/>
                  <a:ea typeface="方正粗黑宋简体" panose="02000000000000000000" charset="-122"/>
                  <a:sym typeface="+mn-ea"/>
                </a:rPr>
                <a:t>新中国成立以来的重要改革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3" name="文本框 2"/>
          <p:cNvSpPr txBox="1"/>
          <p:nvPr>
            <p:custDataLst>
              <p:tags r:id="rId6"/>
            </p:custDataLst>
          </p:nvPr>
        </p:nvSpPr>
        <p:spPr>
          <a:xfrm>
            <a:off x="95250" y="685936"/>
            <a:ext cx="10112188" cy="681990"/>
          </a:xfrm>
          <a:prstGeom prst="rect">
            <a:avLst/>
          </a:prstGeom>
          <a:noFill/>
        </p:spPr>
        <p:txBody>
          <a:bodyPr wrap="square" rtlCol="0">
            <a:spAutoFit/>
          </a:bodyPr>
          <a:p>
            <a:pPr indent="457200">
              <a:lnSpc>
                <a:spcPct val="120000"/>
              </a:lnSpc>
            </a:pPr>
            <a:r>
              <a:rPr lang="zh-CN" altLang="en-US" sz="3200" b="1">
                <a:solidFill>
                  <a:srgbClr val="CC0099"/>
                </a:solidFill>
                <a:latin typeface="华文新魏" panose="02010800040101010101" pitchFamily="2" charset="-122"/>
                <a:ea typeface="华文新魏" panose="02010800040101010101" pitchFamily="2" charset="-122"/>
              </a:rPr>
              <a:t>（一</a:t>
            </a:r>
            <a:r>
              <a:rPr lang="en-US" altLang="zh-CN" sz="3200" b="1">
                <a:solidFill>
                  <a:srgbClr val="CC0099"/>
                </a:solidFill>
                <a:latin typeface="华文新魏" panose="02010800040101010101" pitchFamily="2" charset="-122"/>
                <a:ea typeface="华文新魏" panose="02010800040101010101" pitchFamily="2" charset="-122"/>
              </a:rPr>
              <a:t>)</a:t>
            </a:r>
            <a:r>
              <a:rPr lang="zh-CN" altLang="en-US" sz="3200" b="1">
                <a:solidFill>
                  <a:srgbClr val="CC0099"/>
                </a:solidFill>
                <a:latin typeface="华文新魏" panose="02010800040101010101" pitchFamily="2" charset="-122"/>
                <a:ea typeface="华文新魏" panose="02010800040101010101" pitchFamily="2" charset="-122"/>
              </a:rPr>
              <a:t>、过渡时期的改革</a:t>
            </a:r>
            <a:r>
              <a:rPr lang="en-US" altLang="zh-CN" sz="3200" b="1">
                <a:solidFill>
                  <a:srgbClr val="CC0099"/>
                </a:solidFill>
                <a:latin typeface="华文新魏" panose="02010800040101010101" pitchFamily="2" charset="-122"/>
                <a:ea typeface="华文新魏" panose="02010800040101010101" pitchFamily="2" charset="-122"/>
              </a:rPr>
              <a:t>——</a:t>
            </a:r>
            <a:r>
              <a:rPr lang="zh-CN" altLang="en-US" sz="3200" b="1">
                <a:solidFill>
                  <a:srgbClr val="CC0099"/>
                </a:solidFill>
                <a:latin typeface="华文新魏" panose="02010800040101010101" pitchFamily="2" charset="-122"/>
                <a:ea typeface="华文新魏" panose="02010800040101010101" pitchFamily="2" charset="-122"/>
              </a:rPr>
              <a:t>深刻转变</a:t>
            </a:r>
            <a:endParaRPr lang="en-US" altLang="zh-CN" sz="3200" b="1">
              <a:solidFill>
                <a:srgbClr val="CC0099"/>
              </a:solidFill>
              <a:latin typeface="华文新魏" panose="02010800040101010101" pitchFamily="2" charset="-122"/>
              <a:ea typeface="华文新魏" panose="02010800040101010101" pitchFamily="2" charset="-122"/>
            </a:endParaRPr>
          </a:p>
        </p:txBody>
      </p:sp>
      <p:sp>
        <p:nvSpPr>
          <p:cNvPr id="4" name="文本框 10"/>
          <p:cNvSpPr>
            <a:spLocks noChangeArrowheads="1"/>
          </p:cNvSpPr>
          <p:nvPr>
            <p:custDataLst>
              <p:tags r:id="rId7"/>
            </p:custDataLst>
          </p:nvPr>
        </p:nvSpPr>
        <p:spPr bwMode="auto">
          <a:xfrm>
            <a:off x="252474" y="4645535"/>
            <a:ext cx="7958144" cy="1632744"/>
          </a:xfrm>
          <a:prstGeom prst="rect">
            <a:avLst/>
          </a:prstGeom>
        </p:spPr>
        <p:style>
          <a:lnRef idx="2">
            <a:schemeClr val="accent5"/>
          </a:lnRef>
          <a:fillRef idx="1">
            <a:schemeClr val="lt1"/>
          </a:fillRef>
          <a:effectRef idx="0">
            <a:schemeClr val="accent5"/>
          </a:effectRef>
          <a:fontRef idx="minor">
            <a:schemeClr val="dk1"/>
          </a:fontRef>
        </p:style>
        <p:txBody>
          <a:bodyPr/>
          <a:p>
            <a:pPr indent="457200"/>
            <a:r>
              <a:rPr lang="en-US" altLang="zh-CN" sz="2500" b="1">
                <a:latin typeface="楷体" panose="02010609060101010101" charset="-122"/>
                <a:ea typeface="楷体" panose="02010609060101010101" charset="-122"/>
                <a:sym typeface="楷体" panose="02010609060101010101" charset="-122"/>
              </a:rPr>
              <a:t>1954</a:t>
            </a:r>
            <a:r>
              <a:rPr lang="zh-CN" altLang="en-US" sz="2500" b="1">
                <a:latin typeface="楷体" panose="02010609060101010101" charset="-122"/>
                <a:ea typeface="楷体" panose="02010609060101010101" charset="-122"/>
                <a:sym typeface="楷体" panose="02010609060101010101" charset="-122"/>
              </a:rPr>
              <a:t>年第一届全国人大召开，通过了</a:t>
            </a:r>
            <a:r>
              <a:rPr lang="zh-CN" altLang="en-US" sz="2500" b="1">
                <a:solidFill>
                  <a:srgbClr val="FF0000"/>
                </a:solidFill>
                <a:latin typeface="楷体" panose="02010609060101010101" charset="-122"/>
                <a:ea typeface="楷体" panose="02010609060101010101" charset="-122"/>
                <a:sym typeface="楷体" panose="02010609060101010101" charset="-122"/>
              </a:rPr>
              <a:t>《中华人民共和国宪法》</a:t>
            </a:r>
            <a:r>
              <a:rPr lang="zh-CN" altLang="en-US" sz="2500" b="1">
                <a:latin typeface="楷体" panose="02010609060101010101" charset="-122"/>
                <a:ea typeface="楷体" panose="02010609060101010101" charset="-122"/>
                <a:sym typeface="楷体" panose="02010609060101010101" charset="-122"/>
              </a:rPr>
              <a:t>，正式确立了</a:t>
            </a:r>
            <a:r>
              <a:rPr lang="zh-CN" altLang="en-US" sz="2500" b="1">
                <a:solidFill>
                  <a:srgbClr val="FF0000"/>
                </a:solidFill>
                <a:latin typeface="楷体" panose="02010609060101010101" charset="-122"/>
                <a:ea typeface="楷体" panose="02010609060101010101" charset="-122"/>
                <a:sym typeface="楷体" panose="02010609060101010101" charset="-122"/>
              </a:rPr>
              <a:t>新中国的三大民主政治制度</a:t>
            </a:r>
            <a:r>
              <a:rPr lang="zh-CN" altLang="en-US" sz="2500" b="1">
                <a:latin typeface="楷体" panose="02010609060101010101" charset="-122"/>
                <a:ea typeface="楷体" panose="02010609060101010101" charset="-122"/>
                <a:sym typeface="楷体" panose="02010609060101010101" charset="-122"/>
              </a:rPr>
              <a:t>，从法律和政治制度层面确立了</a:t>
            </a:r>
            <a:r>
              <a:rPr lang="zh-CN" altLang="en-US" sz="2500" b="1">
                <a:solidFill>
                  <a:srgbClr val="FF0000"/>
                </a:solidFill>
                <a:latin typeface="楷体" panose="02010609060101010101" charset="-122"/>
                <a:ea typeface="楷体" panose="02010609060101010101" charset="-122"/>
                <a:sym typeface="楷体" panose="02010609060101010101" charset="-122"/>
              </a:rPr>
              <a:t>人民当家作主</a:t>
            </a:r>
            <a:r>
              <a:rPr lang="zh-CN" altLang="en-US" sz="2500" b="1">
                <a:latin typeface="楷体" panose="02010609060101010101" charset="-122"/>
                <a:ea typeface="楷体" panose="02010609060101010101" charset="-122"/>
                <a:sym typeface="楷体" panose="02010609060101010101" charset="-122"/>
              </a:rPr>
              <a:t>的地位，推进了中国民主政治制度的深刻变革。</a:t>
            </a:r>
            <a:endParaRPr lang="zh-CN" altLang="en-US" sz="2500" b="1">
              <a:latin typeface="楷体" panose="02010609060101010101" charset="-122"/>
              <a:ea typeface="楷体" panose="02010609060101010101" charset="-122"/>
              <a:sym typeface="楷体" panose="02010609060101010101" charset="-122"/>
            </a:endParaRPr>
          </a:p>
        </p:txBody>
      </p:sp>
      <p:sp>
        <p:nvSpPr>
          <p:cNvPr id="5" name="文本框 17"/>
          <p:cNvSpPr>
            <a:spLocks noChangeArrowheads="1"/>
          </p:cNvSpPr>
          <p:nvPr>
            <p:custDataLst>
              <p:tags r:id="rId8"/>
            </p:custDataLst>
          </p:nvPr>
        </p:nvSpPr>
        <p:spPr bwMode="auto">
          <a:xfrm>
            <a:off x="253024" y="2628849"/>
            <a:ext cx="7936724" cy="1750229"/>
          </a:xfrm>
          <a:prstGeom prst="rect">
            <a:avLst/>
          </a:prstGeom>
        </p:spPr>
        <p:style>
          <a:lnRef idx="2">
            <a:schemeClr val="accent5"/>
          </a:lnRef>
          <a:fillRef idx="1">
            <a:schemeClr val="lt1"/>
          </a:fillRef>
          <a:effectRef idx="0">
            <a:schemeClr val="accent5"/>
          </a:effectRef>
          <a:fontRef idx="minor">
            <a:schemeClr val="dk1"/>
          </a:fontRef>
        </p:style>
        <p:txBody>
          <a:bodyPr/>
          <a:p>
            <a:pPr indent="457200"/>
            <a:r>
              <a:rPr lang="zh-CN" altLang="en-US" sz="2500" b="1">
                <a:latin typeface="楷体" panose="02010609060101010101" charset="-122"/>
                <a:ea typeface="楷体" panose="02010609060101010101" charset="-122"/>
                <a:sym typeface="楷体" panose="02010609060101010101" charset="-122"/>
              </a:rPr>
              <a:t>1953年到</a:t>
            </a:r>
            <a:r>
              <a:rPr lang="en-US" altLang="zh-CN" sz="2500" b="1">
                <a:latin typeface="楷体" panose="02010609060101010101" charset="-122"/>
                <a:ea typeface="楷体" panose="02010609060101010101" charset="-122"/>
                <a:sym typeface="楷体" panose="02010609060101010101" charset="-122"/>
              </a:rPr>
              <a:t>1957</a:t>
            </a:r>
            <a:r>
              <a:rPr lang="zh-CN" altLang="en-US" sz="2500" b="1">
                <a:latin typeface="楷体" panose="02010609060101010101" charset="-122"/>
                <a:ea typeface="楷体" panose="02010609060101010101" charset="-122"/>
                <a:sym typeface="楷体" panose="02010609060101010101" charset="-122"/>
              </a:rPr>
              <a:t>年，实施</a:t>
            </a:r>
            <a:r>
              <a:rPr lang="en-US" altLang="zh-CN" sz="2500" b="1">
                <a:solidFill>
                  <a:srgbClr val="FF0000"/>
                </a:solidFill>
                <a:latin typeface="楷体" panose="02010609060101010101" charset="-122"/>
                <a:ea typeface="楷体" panose="02010609060101010101" charset="-122"/>
                <a:sym typeface="楷体" panose="02010609060101010101" charset="-122"/>
              </a:rPr>
              <a:t>“</a:t>
            </a:r>
            <a:r>
              <a:rPr lang="zh-CN" altLang="en-US" sz="2500" b="1">
                <a:solidFill>
                  <a:srgbClr val="FF0000"/>
                </a:solidFill>
                <a:latin typeface="楷体" panose="02010609060101010101" charset="-122"/>
                <a:ea typeface="楷体" panose="02010609060101010101" charset="-122"/>
                <a:sym typeface="楷体" panose="02010609060101010101" charset="-122"/>
              </a:rPr>
              <a:t>一五计划</a:t>
            </a:r>
            <a:r>
              <a:rPr lang="en-US" altLang="zh-CN" sz="2500" b="1">
                <a:solidFill>
                  <a:srgbClr val="FF0000"/>
                </a:solidFill>
                <a:latin typeface="楷体" panose="02010609060101010101" charset="-122"/>
                <a:ea typeface="楷体" panose="02010609060101010101" charset="-122"/>
                <a:sym typeface="楷体" panose="02010609060101010101" charset="-122"/>
              </a:rPr>
              <a:t>”</a:t>
            </a:r>
            <a:r>
              <a:rPr lang="zh-CN" altLang="en-US" sz="2500" b="1">
                <a:latin typeface="楷体" panose="02010609060101010101" charset="-122"/>
                <a:ea typeface="楷体" panose="02010609060101010101" charset="-122"/>
                <a:sym typeface="楷体" panose="02010609060101010101" charset="-122"/>
              </a:rPr>
              <a:t>，初步建立独立的工业体系，形成合理的工业布局。通过</a:t>
            </a:r>
            <a:r>
              <a:rPr lang="zh-CN" altLang="en-US" sz="2500" b="1">
                <a:solidFill>
                  <a:srgbClr val="FF0000"/>
                </a:solidFill>
                <a:latin typeface="楷体" panose="02010609060101010101" charset="-122"/>
                <a:ea typeface="楷体" panose="02010609060101010101" charset="-122"/>
                <a:sym typeface="楷体" panose="02010609060101010101" charset="-122"/>
              </a:rPr>
              <a:t>“三大改造”</a:t>
            </a:r>
            <a:r>
              <a:rPr lang="en-US" altLang="zh-CN" sz="2500" b="1">
                <a:latin typeface="楷体" panose="02010609060101010101" charset="-122"/>
                <a:ea typeface="楷体" panose="02010609060101010101" charset="-122"/>
                <a:sym typeface="楷体" panose="02010609060101010101" charset="-122"/>
              </a:rPr>
              <a:t>,</a:t>
            </a:r>
            <a:r>
              <a:rPr lang="zh-CN" altLang="en-US" sz="2500" b="1">
                <a:latin typeface="楷体" panose="02010609060101010101" charset="-122"/>
                <a:ea typeface="楷体" panose="02010609060101010101" charset="-122"/>
                <a:sym typeface="楷体" panose="02010609060101010101" charset="-122"/>
              </a:rPr>
              <a:t>到</a:t>
            </a:r>
            <a:r>
              <a:rPr lang="en-US" altLang="zh-CN" sz="2500" b="1">
                <a:latin typeface="楷体" panose="02010609060101010101" charset="-122"/>
                <a:ea typeface="楷体" panose="02010609060101010101" charset="-122"/>
                <a:sym typeface="楷体" panose="02010609060101010101" charset="-122"/>
              </a:rPr>
              <a:t>1956</a:t>
            </a:r>
            <a:r>
              <a:rPr lang="zh-CN" altLang="en-US" sz="2500" b="1">
                <a:latin typeface="楷体" panose="02010609060101010101" charset="-122"/>
                <a:ea typeface="楷体" panose="02010609060101010101" charset="-122"/>
                <a:sym typeface="楷体" panose="02010609060101010101" charset="-122"/>
              </a:rPr>
              <a:t>年底，宣告</a:t>
            </a:r>
            <a:r>
              <a:rPr lang="zh-CN" altLang="en-US" sz="2500" b="1">
                <a:solidFill>
                  <a:srgbClr val="FF0000"/>
                </a:solidFill>
                <a:latin typeface="楷体" panose="02010609060101010101" charset="-122"/>
                <a:ea typeface="楷体" panose="02010609060101010101" charset="-122"/>
                <a:sym typeface="楷体" panose="02010609060101010101" charset="-122"/>
              </a:rPr>
              <a:t>社会主义制度在中国确立</a:t>
            </a:r>
            <a:r>
              <a:rPr lang="zh-CN" altLang="en-US" sz="2500" b="1">
                <a:latin typeface="楷体" panose="02010609060101010101" charset="-122"/>
                <a:ea typeface="楷体" panose="02010609060101010101" charset="-122"/>
                <a:sym typeface="楷体" panose="02010609060101010101" charset="-122"/>
              </a:rPr>
              <a:t>，成功实现了中国历史上最深刻最伟大的社会变革。</a:t>
            </a:r>
            <a:endParaRPr lang="zh-CN" altLang="en-US" sz="2500" b="1">
              <a:latin typeface="楷体" panose="02010609060101010101" charset="-122"/>
              <a:ea typeface="楷体" panose="02010609060101010101" charset="-122"/>
              <a:sym typeface="楷体" panose="02010609060101010101" charset="-122"/>
            </a:endParaRPr>
          </a:p>
        </p:txBody>
      </p:sp>
      <p:sp>
        <p:nvSpPr>
          <p:cNvPr id="11" name="文本框 18"/>
          <p:cNvSpPr>
            <a:spLocks noChangeArrowheads="1"/>
          </p:cNvSpPr>
          <p:nvPr>
            <p:custDataLst>
              <p:tags r:id="rId9"/>
            </p:custDataLst>
          </p:nvPr>
        </p:nvSpPr>
        <p:spPr bwMode="auto">
          <a:xfrm>
            <a:off x="358831" y="1336075"/>
            <a:ext cx="7924812" cy="1293017"/>
          </a:xfrm>
          <a:prstGeom prst="rect">
            <a:avLst/>
          </a:prstGeom>
        </p:spPr>
        <p:style>
          <a:lnRef idx="2">
            <a:schemeClr val="accent5"/>
          </a:lnRef>
          <a:fillRef idx="1">
            <a:schemeClr val="lt1"/>
          </a:fillRef>
          <a:effectRef idx="0">
            <a:schemeClr val="accent5"/>
          </a:effectRef>
          <a:fontRef idx="minor">
            <a:schemeClr val="dk1"/>
          </a:fontRef>
        </p:style>
        <p:txBody>
          <a:bodyPr/>
          <a:p>
            <a:pPr indent="457200"/>
            <a:r>
              <a:rPr lang="zh-CN" altLang="en-US" sz="2500" b="1">
                <a:latin typeface="楷体" panose="02010609060101010101" charset="-122"/>
                <a:ea typeface="楷体" panose="02010609060101010101" charset="-122"/>
                <a:sym typeface="楷体" panose="02010609060101010101" charset="-122"/>
              </a:rPr>
              <a:t>从</a:t>
            </a:r>
            <a:r>
              <a:rPr lang="en-US" altLang="zh-CN" sz="2500" b="1">
                <a:latin typeface="楷体" panose="02010609060101010101" charset="-122"/>
                <a:ea typeface="楷体" panose="02010609060101010101" charset="-122"/>
                <a:sym typeface="楷体" panose="02010609060101010101" charset="-122"/>
              </a:rPr>
              <a:t>1950</a:t>
            </a:r>
            <a:r>
              <a:rPr lang="zh-CN" altLang="en-US" sz="2500" b="1">
                <a:latin typeface="楷体" panose="02010609060101010101" charset="-122"/>
                <a:ea typeface="楷体" panose="02010609060101010101" charset="-122"/>
                <a:sym typeface="楷体" panose="02010609060101010101" charset="-122"/>
              </a:rPr>
              <a:t>年到</a:t>
            </a:r>
            <a:r>
              <a:rPr lang="en-US" altLang="zh-CN" sz="2500" b="1">
                <a:latin typeface="楷体" panose="02010609060101010101" charset="-122"/>
                <a:ea typeface="楷体" panose="02010609060101010101" charset="-122"/>
                <a:sym typeface="楷体" panose="02010609060101010101" charset="-122"/>
              </a:rPr>
              <a:t>1953</a:t>
            </a:r>
            <a:r>
              <a:rPr lang="zh-CN" altLang="en-US" sz="2500" b="1">
                <a:latin typeface="楷体" panose="02010609060101010101" charset="-122"/>
                <a:ea typeface="楷体" panose="02010609060101010101" charset="-122"/>
                <a:sym typeface="楷体" panose="02010609060101010101" charset="-122"/>
              </a:rPr>
              <a:t>年春，全国基本完成了</a:t>
            </a:r>
            <a:r>
              <a:rPr lang="zh-CN" altLang="en-US" sz="2500" b="1">
                <a:solidFill>
                  <a:srgbClr val="FF0000"/>
                </a:solidFill>
                <a:latin typeface="楷体" panose="02010609060101010101" charset="-122"/>
                <a:ea typeface="楷体" panose="02010609060101010101" charset="-122"/>
                <a:sym typeface="楷体" panose="02010609060101010101" charset="-122"/>
              </a:rPr>
              <a:t>土地改革</a:t>
            </a:r>
            <a:r>
              <a:rPr lang="zh-CN" altLang="en-US" sz="2500" b="1">
                <a:latin typeface="楷体" panose="02010609060101010101" charset="-122"/>
                <a:ea typeface="楷体" panose="02010609060101010101" charset="-122"/>
                <a:sym typeface="楷体" panose="02010609060101010101" charset="-122"/>
              </a:rPr>
              <a:t>。实现了“耕者有其田＂，激发了农民劳动积极性，解放了农村生产力，巩固了工农联盟。</a:t>
            </a:r>
            <a:endParaRPr lang="zh-CN" altLang="en-US" sz="2500" b="1">
              <a:latin typeface="楷体" panose="02010609060101010101" charset="-122"/>
              <a:ea typeface="楷体" panose="02010609060101010101" charset="-122"/>
              <a:sym typeface="楷体" panose="02010609060101010101" charset="-122"/>
            </a:endParaRPr>
          </a:p>
        </p:txBody>
      </p:sp>
      <p:sp>
        <p:nvSpPr>
          <p:cNvPr id="12" name="Shape 682"/>
          <p:cNvSpPr>
            <a:spLocks noChangeArrowheads="1"/>
          </p:cNvSpPr>
          <p:nvPr>
            <p:custDataLst>
              <p:tags r:id="rId10"/>
            </p:custDataLst>
          </p:nvPr>
        </p:nvSpPr>
        <p:spPr bwMode="auto">
          <a:xfrm>
            <a:off x="8352206" y="1168947"/>
            <a:ext cx="1312374" cy="1338612"/>
          </a:xfrm>
          <a:prstGeom prst="ellipse">
            <a:avLst/>
          </a:prstGeom>
          <a:solidFill>
            <a:srgbClr val="FF0000"/>
          </a:solidFill>
          <a:ln>
            <a:noFill/>
          </a:ln>
        </p:spPr>
        <p:txBody>
          <a:bodyPr wrap="none" anchor="ctr"/>
          <a:p>
            <a:pPr algn="ctr"/>
            <a:r>
              <a:rPr lang="zh-CN" altLang="en-US" sz="2800" b="1">
                <a:solidFill>
                  <a:schemeClr val="bg1"/>
                </a:solidFill>
                <a:latin typeface="华文中宋" panose="02010600040101010101" pitchFamily="2" charset="-122"/>
                <a:ea typeface="华文中宋" panose="02010600040101010101" pitchFamily="2" charset="-122"/>
                <a:sym typeface="Arial" panose="020B0604020202020204" pitchFamily="34" charset="0"/>
              </a:rPr>
              <a:t>土地</a:t>
            </a:r>
            <a:endParaRPr lang="zh-CN" altLang="en-US" sz="2800" b="1">
              <a:solidFill>
                <a:schemeClr val="bg1"/>
              </a:solidFill>
              <a:latin typeface="华文中宋" panose="02010600040101010101" pitchFamily="2" charset="-122"/>
              <a:ea typeface="华文中宋" panose="02010600040101010101" pitchFamily="2" charset="-122"/>
              <a:sym typeface="Arial" panose="020B0604020202020204" pitchFamily="34" charset="0"/>
            </a:endParaRPr>
          </a:p>
          <a:p>
            <a:pPr algn="ctr"/>
            <a:r>
              <a:rPr lang="zh-CN" altLang="en-US" sz="2800" b="1">
                <a:solidFill>
                  <a:schemeClr val="bg1"/>
                </a:solidFill>
                <a:latin typeface="华文中宋" panose="02010600040101010101" pitchFamily="2" charset="-122"/>
                <a:ea typeface="华文中宋" panose="02010600040101010101" pitchFamily="2" charset="-122"/>
                <a:sym typeface="Arial" panose="020B0604020202020204" pitchFamily="34" charset="0"/>
              </a:rPr>
              <a:t>改革</a:t>
            </a:r>
            <a:endParaRPr lang="zh-CN" altLang="en-US" sz="2800" b="1">
              <a:solidFill>
                <a:schemeClr val="bg1"/>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3" name="Shape 683"/>
          <p:cNvSpPr>
            <a:spLocks noChangeArrowheads="1"/>
          </p:cNvSpPr>
          <p:nvPr>
            <p:custDataLst>
              <p:tags r:id="rId11"/>
            </p:custDataLst>
          </p:nvPr>
        </p:nvSpPr>
        <p:spPr bwMode="auto">
          <a:xfrm>
            <a:off x="8352206" y="2592142"/>
            <a:ext cx="1371261" cy="1386907"/>
          </a:xfrm>
          <a:prstGeom prst="ellipse">
            <a:avLst/>
          </a:prstGeom>
          <a:solidFill>
            <a:srgbClr val="FF0000"/>
          </a:solidFill>
          <a:ln>
            <a:noFill/>
          </a:ln>
        </p:spPr>
        <p:txBody>
          <a:bodyPr wrap="none" anchor="ctr"/>
          <a:p>
            <a:pPr algn="ctr"/>
            <a:r>
              <a:rPr lang="zh-CN" altLang="en-US" sz="2800" b="1">
                <a:solidFill>
                  <a:srgbClr val="FFFFFF"/>
                </a:solidFill>
                <a:latin typeface="华文中宋" panose="02010600040101010101" pitchFamily="2" charset="-122"/>
                <a:ea typeface="华文中宋" panose="02010600040101010101" pitchFamily="2" charset="-122"/>
                <a:sym typeface="Arial" panose="020B0604020202020204" pitchFamily="34" charset="0"/>
              </a:rPr>
              <a:t>三大</a:t>
            </a:r>
            <a:endParaRPr lang="en-US" altLang="zh-CN" sz="2800" b="1">
              <a:solidFill>
                <a:srgbClr val="FFFFFF"/>
              </a:solidFill>
              <a:latin typeface="华文中宋" panose="02010600040101010101" pitchFamily="2" charset="-122"/>
              <a:ea typeface="华文中宋" panose="02010600040101010101" pitchFamily="2" charset="-122"/>
              <a:sym typeface="Arial" panose="020B0604020202020204" pitchFamily="34" charset="0"/>
            </a:endParaRPr>
          </a:p>
          <a:p>
            <a:pPr algn="ctr"/>
            <a:r>
              <a:rPr lang="zh-CN" altLang="en-US" sz="2800" b="1">
                <a:solidFill>
                  <a:srgbClr val="FFFFFF"/>
                </a:solidFill>
                <a:latin typeface="华文中宋" panose="02010600040101010101" pitchFamily="2" charset="-122"/>
                <a:ea typeface="华文中宋" panose="02010600040101010101" pitchFamily="2" charset="-122"/>
                <a:sym typeface="Arial" panose="020B0604020202020204" pitchFamily="34" charset="0"/>
              </a:rPr>
              <a:t>改造</a:t>
            </a:r>
            <a:endParaRPr lang="zh-CN" altLang="en-US" sz="2800" b="1">
              <a:solidFill>
                <a:srgbClr val="FFFFFF"/>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4" name="Shape 684"/>
          <p:cNvSpPr>
            <a:spLocks noChangeArrowheads="1"/>
          </p:cNvSpPr>
          <p:nvPr>
            <p:custDataLst>
              <p:tags r:id="rId12"/>
            </p:custDataLst>
          </p:nvPr>
        </p:nvSpPr>
        <p:spPr bwMode="auto">
          <a:xfrm>
            <a:off x="8369952" y="4094503"/>
            <a:ext cx="1335768" cy="1307952"/>
          </a:xfrm>
          <a:prstGeom prst="ellipse">
            <a:avLst/>
          </a:prstGeom>
          <a:solidFill>
            <a:srgbClr val="FF0000"/>
          </a:solidFill>
          <a:ln>
            <a:noFill/>
          </a:ln>
        </p:spPr>
        <p:txBody>
          <a:bodyPr wrap="none" anchor="ctr"/>
          <a:p>
            <a:pPr algn="ctr"/>
            <a:r>
              <a:rPr lang="zh-CN" altLang="en-US" sz="2800" b="1">
                <a:solidFill>
                  <a:schemeClr val="bg1"/>
                </a:solidFill>
                <a:latin typeface="华文中宋" panose="02010600040101010101" pitchFamily="2" charset="-122"/>
                <a:ea typeface="华文中宋" panose="02010600040101010101" pitchFamily="2" charset="-122"/>
                <a:sym typeface="Arial" panose="020B0604020202020204" pitchFamily="34" charset="0"/>
              </a:rPr>
              <a:t>民主</a:t>
            </a:r>
            <a:endParaRPr lang="zh-CN" altLang="en-US" sz="2800" b="1">
              <a:solidFill>
                <a:schemeClr val="bg1"/>
              </a:solidFill>
              <a:latin typeface="华文中宋" panose="02010600040101010101" pitchFamily="2" charset="-122"/>
              <a:ea typeface="华文中宋" panose="02010600040101010101" pitchFamily="2" charset="-122"/>
              <a:sym typeface="Arial" panose="020B0604020202020204" pitchFamily="34" charset="0"/>
            </a:endParaRPr>
          </a:p>
          <a:p>
            <a:pPr algn="ctr"/>
            <a:r>
              <a:rPr lang="zh-CN" altLang="en-US" sz="2800" b="1">
                <a:solidFill>
                  <a:schemeClr val="bg1"/>
                </a:solidFill>
                <a:latin typeface="华文中宋" panose="02010600040101010101" pitchFamily="2" charset="-122"/>
                <a:ea typeface="华文中宋" panose="02010600040101010101" pitchFamily="2" charset="-122"/>
                <a:sym typeface="Arial" panose="020B0604020202020204" pitchFamily="34" charset="0"/>
              </a:rPr>
              <a:t>改革</a:t>
            </a:r>
            <a:endParaRPr lang="zh-CN" altLang="en-US" sz="2800" b="1">
              <a:solidFill>
                <a:schemeClr val="bg1"/>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15" name="标注: 右箭头 9"/>
          <p:cNvSpPr/>
          <p:nvPr>
            <p:custDataLst>
              <p:tags r:id="rId13"/>
            </p:custDataLst>
          </p:nvPr>
        </p:nvSpPr>
        <p:spPr>
          <a:xfrm>
            <a:off x="8283388" y="1102659"/>
            <a:ext cx="1923927" cy="4347882"/>
          </a:xfrm>
          <a:prstGeom prst="rightArrowCallout">
            <a:avLst>
              <a:gd name="adj1" fmla="val 63106"/>
              <a:gd name="adj2" fmla="val 25096"/>
              <a:gd name="adj3" fmla="val 24933"/>
              <a:gd name="adj4" fmla="val 75067"/>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华文中宋" panose="02010600040101010101" pitchFamily="2" charset="-122"/>
              <a:ea typeface="华文中宋" panose="02010600040101010101" pitchFamily="2" charset="-122"/>
            </a:endParaRPr>
          </a:p>
        </p:txBody>
      </p:sp>
      <p:sp>
        <p:nvSpPr>
          <p:cNvPr id="16" name="文本框 15"/>
          <p:cNvSpPr txBox="1"/>
          <p:nvPr>
            <p:custDataLst>
              <p:tags r:id="rId14"/>
            </p:custDataLst>
          </p:nvPr>
        </p:nvSpPr>
        <p:spPr>
          <a:xfrm>
            <a:off x="10112188" y="1603539"/>
            <a:ext cx="1923927" cy="3448685"/>
          </a:xfrm>
          <a:prstGeom prst="rect">
            <a:avLst/>
          </a:prstGeom>
          <a:noFill/>
        </p:spPr>
        <p:txBody>
          <a:bodyPr wrap="square" rtlCol="0">
            <a:spAutoFit/>
          </a:bodyPr>
          <a:p>
            <a:pPr indent="457200">
              <a:lnSpc>
                <a:spcPct val="120000"/>
              </a:lnSpc>
            </a:pPr>
            <a:r>
              <a:rPr lang="zh-CN" altLang="en-US" sz="2600" b="1">
                <a:latin typeface="华文中宋" panose="02010600040101010101" pitchFamily="2" charset="-122"/>
                <a:ea typeface="华文中宋" panose="02010600040101010101" pitchFamily="2" charset="-122"/>
              </a:rPr>
              <a:t>确立了</a:t>
            </a:r>
            <a:r>
              <a:rPr lang="zh-CN" altLang="en-US" sz="2600" b="1">
                <a:solidFill>
                  <a:srgbClr val="FF0000"/>
                </a:solidFill>
                <a:latin typeface="华文中宋" panose="02010600040101010101" pitchFamily="2" charset="-122"/>
                <a:ea typeface="华文中宋" panose="02010600040101010101" pitchFamily="2" charset="-122"/>
              </a:rPr>
              <a:t>社会主义制度</a:t>
            </a:r>
            <a:r>
              <a:rPr lang="zh-CN" altLang="en-US" sz="2600" b="1">
                <a:latin typeface="华文中宋" panose="02010600040101010101" pitchFamily="2" charset="-122"/>
                <a:ea typeface="华文中宋" panose="02010600040101010101" pitchFamily="2" charset="-122"/>
              </a:rPr>
              <a:t>，成功实现了中国历史上最深刻最伟大的社会变革</a:t>
            </a:r>
            <a:endParaRPr lang="zh-CN" altLang="en-US" sz="2600" b="1">
              <a:latin typeface="华文中宋" panose="02010600040101010101" pitchFamily="2" charset="-122"/>
              <a:ea typeface="华文中宋" panose="02010600040101010101" pitchFamily="2" charset="-122"/>
            </a:endParaRPr>
          </a:p>
        </p:txBody>
      </p:sp>
      <p:sp>
        <p:nvSpPr>
          <p:cNvPr id="17" name="文本框 16"/>
          <p:cNvSpPr txBox="1"/>
          <p:nvPr>
            <p:custDataLst>
              <p:tags r:id="rId15"/>
            </p:custDataLst>
          </p:nvPr>
        </p:nvSpPr>
        <p:spPr>
          <a:xfrm>
            <a:off x="1405198" y="6278085"/>
            <a:ext cx="9083507" cy="5316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p>
            <a:pPr indent="457200">
              <a:lnSpc>
                <a:spcPct val="120000"/>
              </a:lnSpc>
            </a:pPr>
            <a:r>
              <a:rPr lang="zh-CN" altLang="en-US" sz="2600" b="1">
                <a:latin typeface="华文中宋" panose="02010600040101010101" pitchFamily="2" charset="-122"/>
                <a:ea typeface="华文中宋" panose="02010600040101010101" pitchFamily="2" charset="-122"/>
              </a:rPr>
              <a:t>人民代表大会制度，政治协商制度，民族区域自治制度</a:t>
            </a:r>
            <a:endParaRPr lang="zh-CN" altLang="en-US" sz="2600" b="1">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custDataLst>
              <p:tags r:id="rId1"/>
            </p:custDataLst>
          </p:nvPr>
        </p:nvGrpSpPr>
        <p:grpSpPr>
          <a:xfrm>
            <a:off x="0" y="10130"/>
            <a:ext cx="11729720" cy="638175"/>
            <a:chOff x="26" y="122"/>
            <a:chExt cx="18472" cy="1005"/>
          </a:xfrm>
        </p:grpSpPr>
        <p:grpSp>
          <p:nvGrpSpPr>
            <p:cNvPr id="6" name="组合 5"/>
            <p:cNvGrpSpPr/>
            <p:nvPr>
              <p:custDataLst>
                <p:tags r:id="rId2"/>
              </p:custDataLst>
            </p:nvPr>
          </p:nvGrpSpPr>
          <p:grpSpPr>
            <a:xfrm>
              <a:off x="5005" y="877"/>
              <a:ext cx="13493" cy="250"/>
              <a:chOff x="5005" y="877"/>
              <a:chExt cx="13493" cy="250"/>
            </a:xfrm>
          </p:grpSpPr>
          <p:cxnSp>
            <p:nvCxnSpPr>
              <p:cNvPr id="7" name="直接连接符 6"/>
              <p:cNvCxnSpPr/>
              <p:nvPr>
                <p:custDataLst>
                  <p:tags r:id="rId3"/>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8" name="矩形 7"/>
              <p:cNvSpPr/>
              <p:nvPr>
                <p:custDataLst>
                  <p:tags r:id="rId4"/>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文本框 8"/>
            <p:cNvSpPr txBox="1"/>
            <p:nvPr>
              <p:custDataLst>
                <p:tags r:id="rId5"/>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三、</a:t>
              </a:r>
              <a:r>
                <a:rPr lang="zh-CN" altLang="en-US" sz="2800">
                  <a:latin typeface="方正粗黑宋简体" panose="02000000000000000000" charset="-122"/>
                  <a:ea typeface="方正粗黑宋简体" panose="02000000000000000000" charset="-122"/>
                  <a:sym typeface="+mn-ea"/>
                </a:rPr>
                <a:t>新中国成立以来的重要改革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12" name="矩形 11"/>
          <p:cNvSpPr/>
          <p:nvPr>
            <p:custDataLst>
              <p:tags r:id="rId6"/>
            </p:custDataLst>
          </p:nvPr>
        </p:nvSpPr>
        <p:spPr>
          <a:xfrm>
            <a:off x="240889" y="1312937"/>
            <a:ext cx="4815205" cy="24892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p>
            <a:pPr>
              <a:lnSpc>
                <a:spcPct val="120000"/>
              </a:lnSpc>
            </a:pPr>
            <a:r>
              <a:rPr lang="en-US" altLang="zh-CN" sz="2600">
                <a:latin typeface="楷体" panose="02010609060101010101" charset="-122"/>
                <a:ea typeface="楷体" panose="02010609060101010101" charset="-122"/>
                <a:cs typeface="黑体" panose="02010609060101010101" pitchFamily="49" charset="-122"/>
              </a:rPr>
              <a:t> </a:t>
            </a:r>
            <a:r>
              <a:rPr lang="en-US" altLang="zh-CN" sz="2600" b="1">
                <a:latin typeface="楷体" panose="02010609060101010101" charset="-122"/>
                <a:ea typeface="楷体" panose="02010609060101010101" charset="-122"/>
                <a:cs typeface="黑体" panose="02010609060101010101" pitchFamily="49" charset="-122"/>
              </a:rPr>
              <a:t>1956</a:t>
            </a:r>
            <a:r>
              <a:rPr lang="zh-CN" altLang="en-US" sz="2600" b="1">
                <a:latin typeface="楷体" panose="02010609060101010101" charset="-122"/>
                <a:ea typeface="楷体" panose="02010609060101010101" charset="-122"/>
                <a:cs typeface="黑体" panose="02010609060101010101" pitchFamily="49" charset="-122"/>
              </a:rPr>
              <a:t>年，以毛泽东的</a:t>
            </a:r>
            <a:r>
              <a:rPr lang="en-US" altLang="zh-CN" sz="2600" b="1">
                <a:solidFill>
                  <a:srgbClr val="C00000"/>
                </a:solidFill>
                <a:latin typeface="楷体" panose="02010609060101010101" charset="-122"/>
                <a:ea typeface="楷体" panose="02010609060101010101" charset="-122"/>
                <a:cs typeface="黑体" panose="02010609060101010101" pitchFamily="49" charset="-122"/>
              </a:rPr>
              <a:t>《</a:t>
            </a:r>
            <a:r>
              <a:rPr lang="zh-CN" altLang="en-US" sz="2600" b="1">
                <a:solidFill>
                  <a:srgbClr val="C00000"/>
                </a:solidFill>
                <a:latin typeface="楷体" panose="02010609060101010101" charset="-122"/>
                <a:ea typeface="楷体" panose="02010609060101010101" charset="-122"/>
                <a:cs typeface="黑体" panose="02010609060101010101" pitchFamily="49" charset="-122"/>
              </a:rPr>
              <a:t>论十大关系</a:t>
            </a:r>
            <a:r>
              <a:rPr lang="en-US" altLang="zh-CN" sz="2600" b="1">
                <a:solidFill>
                  <a:srgbClr val="C00000"/>
                </a:solidFill>
                <a:latin typeface="楷体" panose="02010609060101010101" charset="-122"/>
                <a:ea typeface="楷体" panose="02010609060101010101" charset="-122"/>
                <a:cs typeface="黑体" panose="02010609060101010101" pitchFamily="49" charset="-122"/>
              </a:rPr>
              <a:t>》</a:t>
            </a:r>
            <a:r>
              <a:rPr lang="zh-CN" altLang="en-US" sz="2600" b="1">
                <a:solidFill>
                  <a:srgbClr val="C00000"/>
                </a:solidFill>
                <a:latin typeface="楷体" panose="02010609060101010101" charset="-122"/>
                <a:ea typeface="楷体" panose="02010609060101010101" charset="-122"/>
                <a:cs typeface="黑体" panose="02010609060101010101" pitchFamily="49" charset="-122"/>
              </a:rPr>
              <a:t>和中共八大为标志，</a:t>
            </a:r>
            <a:r>
              <a:rPr lang="zh-CN" altLang="en-US" sz="2600" b="1">
                <a:latin typeface="楷体" panose="02010609060101010101" charset="-122"/>
                <a:ea typeface="楷体" panose="02010609060101010101" charset="-122"/>
                <a:cs typeface="黑体" panose="02010609060101010101" pitchFamily="49" charset="-122"/>
              </a:rPr>
              <a:t>中国共产党人努力探索一条适合中国国情的建设社会主义的道路。</a:t>
            </a:r>
            <a:endParaRPr lang="zh-CN" altLang="en-US" sz="2600" b="1">
              <a:latin typeface="楷体" panose="02010609060101010101" charset="-122"/>
              <a:ea typeface="楷体" panose="02010609060101010101" charset="-122"/>
              <a:cs typeface="黑体" panose="02010609060101010101" pitchFamily="49" charset="-122"/>
            </a:endParaRPr>
          </a:p>
        </p:txBody>
      </p:sp>
      <p:pic>
        <p:nvPicPr>
          <p:cNvPr id="4" name="图片 3"/>
          <p:cNvPicPr>
            <a:picLocks noChangeAspect="1"/>
          </p:cNvPicPr>
          <p:nvPr>
            <p:custDataLst>
              <p:tags r:id="rId7"/>
            </p:custDataLst>
          </p:nvPr>
        </p:nvPicPr>
        <p:blipFill>
          <a:blip r:embed="rId8"/>
          <a:srcRect l="8678" t="16339" r="5417" b="4592"/>
          <a:stretch>
            <a:fillRect/>
          </a:stretch>
        </p:blipFill>
        <p:spPr>
          <a:xfrm>
            <a:off x="5289177" y="989759"/>
            <a:ext cx="6790578" cy="3515137"/>
          </a:xfrm>
          <a:prstGeom prst="rect">
            <a:avLst/>
          </a:prstGeom>
        </p:spPr>
      </p:pic>
      <p:sp>
        <p:nvSpPr>
          <p:cNvPr id="10" name="文本框 9"/>
          <p:cNvSpPr txBox="1"/>
          <p:nvPr>
            <p:custDataLst>
              <p:tags r:id="rId9"/>
            </p:custDataLst>
          </p:nvPr>
        </p:nvSpPr>
        <p:spPr>
          <a:xfrm>
            <a:off x="1840865" y="6522085"/>
            <a:ext cx="2011045" cy="368300"/>
          </a:xfrm>
          <a:prstGeom prst="rect">
            <a:avLst/>
          </a:prstGeom>
          <a:noFill/>
          <a:ln w="9525">
            <a:noFill/>
          </a:ln>
        </p:spPr>
        <p:txBody>
          <a:bodyPr wrap="square" anchor="t">
            <a:spAutoFit/>
          </a:bodyPr>
          <a:p>
            <a:pPr lvl="0" algn="ctr">
              <a:buClrTx/>
              <a:buSzTx/>
              <a:buFontTx/>
            </a:pPr>
            <a:r>
              <a:rPr lang="zh-CN" altLang="en-US">
                <a:latin typeface="黑体" panose="02010609060101010101" pitchFamily="49" charset="-122"/>
                <a:ea typeface="黑体" panose="02010609060101010101" pitchFamily="49" charset="-122"/>
                <a:sym typeface="+mn-ea"/>
              </a:rPr>
              <a:t>“大跃进”运动</a:t>
            </a:r>
            <a:endParaRPr lang="zh-CN" altLang="en-US">
              <a:latin typeface="黑体" panose="02010609060101010101" pitchFamily="49" charset="-122"/>
              <a:ea typeface="黑体" panose="02010609060101010101" pitchFamily="49" charset="-122"/>
              <a:sym typeface="+mn-ea"/>
            </a:endParaRPr>
          </a:p>
        </p:txBody>
      </p:sp>
      <p:sp>
        <p:nvSpPr>
          <p:cNvPr id="11" name="文本框 10"/>
          <p:cNvSpPr txBox="1"/>
          <p:nvPr>
            <p:custDataLst>
              <p:tags r:id="rId10"/>
            </p:custDataLst>
          </p:nvPr>
        </p:nvSpPr>
        <p:spPr>
          <a:xfrm>
            <a:off x="3812540" y="6490335"/>
            <a:ext cx="2092325" cy="368300"/>
          </a:xfrm>
          <a:prstGeom prst="rect">
            <a:avLst/>
          </a:prstGeom>
          <a:noFill/>
          <a:ln w="9525">
            <a:noFill/>
          </a:ln>
        </p:spPr>
        <p:txBody>
          <a:bodyPr wrap="square" anchor="t">
            <a:spAutoFit/>
          </a:bodyPr>
          <a:p>
            <a:pPr lvl="0" algn="ctr">
              <a:buClrTx/>
              <a:buSzTx/>
              <a:buFontTx/>
            </a:pPr>
            <a:r>
              <a:rPr lang="zh-CN" altLang="en-US">
                <a:latin typeface="黑体" panose="02010609060101010101" pitchFamily="49" charset="-122"/>
                <a:ea typeface="黑体" panose="02010609060101010101" pitchFamily="49" charset="-122"/>
                <a:sym typeface="+mn-ea"/>
              </a:rPr>
              <a:t>人民公社化运动</a:t>
            </a:r>
            <a:endParaRPr lang="zh-CN" altLang="en-US">
              <a:latin typeface="黑体" panose="02010609060101010101" pitchFamily="49" charset="-122"/>
              <a:ea typeface="黑体" panose="02010609060101010101" pitchFamily="49" charset="-122"/>
              <a:sym typeface="+mn-ea"/>
            </a:endParaRPr>
          </a:p>
        </p:txBody>
      </p:sp>
      <p:pic>
        <p:nvPicPr>
          <p:cNvPr id="20" name="图片 19"/>
          <p:cNvPicPr>
            <a:picLocks noChangeAspect="1"/>
          </p:cNvPicPr>
          <p:nvPr>
            <p:custDataLst>
              <p:tags r:id="rId11"/>
            </p:custDataLst>
          </p:nvPr>
        </p:nvPicPr>
        <p:blipFill>
          <a:blip r:embed="rId12"/>
          <a:stretch>
            <a:fillRect/>
          </a:stretch>
        </p:blipFill>
        <p:spPr>
          <a:xfrm>
            <a:off x="3851910" y="4727575"/>
            <a:ext cx="1996440" cy="1736725"/>
          </a:xfrm>
          <a:prstGeom prst="rect">
            <a:avLst/>
          </a:prstGeom>
        </p:spPr>
      </p:pic>
      <p:pic>
        <p:nvPicPr>
          <p:cNvPr id="21" name="图片 20"/>
          <p:cNvPicPr>
            <a:picLocks noChangeAspect="1"/>
          </p:cNvPicPr>
          <p:nvPr>
            <p:custDataLst>
              <p:tags r:id="rId13"/>
            </p:custDataLst>
          </p:nvPr>
        </p:nvPicPr>
        <p:blipFill>
          <a:blip r:embed="rId14"/>
          <a:stretch>
            <a:fillRect/>
          </a:stretch>
        </p:blipFill>
        <p:spPr>
          <a:xfrm>
            <a:off x="1824990" y="4701540"/>
            <a:ext cx="2026920" cy="1750060"/>
          </a:xfrm>
          <a:prstGeom prst="rect">
            <a:avLst/>
          </a:prstGeom>
          <a:ln w="12700" cmpd="sng">
            <a:noFill/>
            <a:prstDash val="solid"/>
          </a:ln>
        </p:spPr>
      </p:pic>
      <p:pic>
        <p:nvPicPr>
          <p:cNvPr id="22" name="图片 21"/>
          <p:cNvPicPr>
            <a:picLocks noChangeAspect="1"/>
          </p:cNvPicPr>
          <p:nvPr>
            <p:custDataLst>
              <p:tags r:id="rId15"/>
            </p:custDataLst>
          </p:nvPr>
        </p:nvPicPr>
        <p:blipFill>
          <a:blip r:embed="rId16"/>
          <a:stretch>
            <a:fillRect/>
          </a:stretch>
        </p:blipFill>
        <p:spPr>
          <a:xfrm>
            <a:off x="5892165" y="4733925"/>
            <a:ext cx="2071370" cy="1744345"/>
          </a:xfrm>
          <a:prstGeom prst="rect">
            <a:avLst/>
          </a:prstGeom>
          <a:effectLst>
            <a:outerShdw blurRad="63500" sx="102000" sy="102000" algn="ctr" rotWithShape="0">
              <a:prstClr val="black">
                <a:alpha val="40000"/>
              </a:prstClr>
            </a:outerShdw>
          </a:effectLst>
        </p:spPr>
      </p:pic>
      <p:sp>
        <p:nvSpPr>
          <p:cNvPr id="23" name="文本框 22"/>
          <p:cNvSpPr txBox="1"/>
          <p:nvPr>
            <p:custDataLst>
              <p:tags r:id="rId17"/>
            </p:custDataLst>
          </p:nvPr>
        </p:nvSpPr>
        <p:spPr>
          <a:xfrm>
            <a:off x="5898515" y="6461760"/>
            <a:ext cx="2064385" cy="368300"/>
          </a:xfrm>
          <a:prstGeom prst="rect">
            <a:avLst/>
          </a:prstGeom>
          <a:noFill/>
          <a:ln w="9525">
            <a:noFill/>
          </a:ln>
        </p:spPr>
        <p:txBody>
          <a:bodyPr wrap="square" rtlCol="0" anchor="t">
            <a:spAutoFit/>
          </a:bodyPr>
          <a:p>
            <a:pPr lvl="0" algn="ctr">
              <a:buClrTx/>
              <a:buSzTx/>
              <a:buFontTx/>
            </a:pPr>
            <a:r>
              <a:rPr lang="zh-CN" altLang="en-US">
                <a:latin typeface="黑体" panose="02010609060101010101" pitchFamily="49" charset="-122"/>
                <a:ea typeface="黑体" panose="02010609060101010101" pitchFamily="49" charset="-122"/>
                <a:sym typeface="+mn-ea"/>
              </a:rPr>
              <a:t>沈阳飞机制造厂</a:t>
            </a:r>
            <a:endParaRPr lang="zh-CN" altLang="en-US">
              <a:latin typeface="黑体" panose="02010609060101010101" pitchFamily="49" charset="-122"/>
              <a:ea typeface="黑体" panose="02010609060101010101" pitchFamily="49" charset="-122"/>
              <a:sym typeface="+mn-ea"/>
            </a:endParaRPr>
          </a:p>
        </p:txBody>
      </p:sp>
      <p:pic>
        <p:nvPicPr>
          <p:cNvPr id="24" name="图片 23"/>
          <p:cNvPicPr>
            <a:picLocks noChangeAspect="1"/>
          </p:cNvPicPr>
          <p:nvPr>
            <p:custDataLst>
              <p:tags r:id="rId18"/>
            </p:custDataLst>
          </p:nvPr>
        </p:nvPicPr>
        <p:blipFill>
          <a:blip r:embed="rId19"/>
          <a:stretch>
            <a:fillRect/>
          </a:stretch>
        </p:blipFill>
        <p:spPr>
          <a:xfrm>
            <a:off x="8013065" y="4763135"/>
            <a:ext cx="2051050" cy="1698625"/>
          </a:xfrm>
          <a:prstGeom prst="rect">
            <a:avLst/>
          </a:prstGeom>
          <a:effectLst>
            <a:outerShdw blurRad="63500" sx="102000" sy="102000" algn="ctr" rotWithShape="0">
              <a:prstClr val="black">
                <a:alpha val="40000"/>
              </a:prstClr>
            </a:outerShdw>
          </a:effectLst>
        </p:spPr>
      </p:pic>
      <p:pic>
        <p:nvPicPr>
          <p:cNvPr id="25" name="图片 24"/>
          <p:cNvPicPr>
            <a:picLocks noChangeAspect="1"/>
          </p:cNvPicPr>
          <p:nvPr>
            <p:custDataLst>
              <p:tags r:id="rId20"/>
            </p:custDataLst>
          </p:nvPr>
        </p:nvPicPr>
        <p:blipFill>
          <a:blip r:embed="rId21"/>
          <a:stretch>
            <a:fillRect/>
          </a:stretch>
        </p:blipFill>
        <p:spPr>
          <a:xfrm>
            <a:off x="10114280" y="4756785"/>
            <a:ext cx="1922145" cy="1697990"/>
          </a:xfrm>
          <a:prstGeom prst="rect">
            <a:avLst/>
          </a:prstGeom>
          <a:effectLst>
            <a:outerShdw blurRad="63500" sx="102000" sy="102000" algn="ctr" rotWithShape="0">
              <a:prstClr val="black">
                <a:alpha val="40000"/>
              </a:prstClr>
            </a:outerShdw>
          </a:effectLst>
        </p:spPr>
      </p:pic>
      <p:sp>
        <p:nvSpPr>
          <p:cNvPr id="27" name="文本框 26"/>
          <p:cNvSpPr txBox="1"/>
          <p:nvPr>
            <p:custDataLst>
              <p:tags r:id="rId22"/>
            </p:custDataLst>
          </p:nvPr>
        </p:nvSpPr>
        <p:spPr>
          <a:xfrm>
            <a:off x="7862570" y="6499860"/>
            <a:ext cx="2251075" cy="337185"/>
          </a:xfrm>
          <a:prstGeom prst="rect">
            <a:avLst/>
          </a:prstGeom>
          <a:noFill/>
          <a:ln w="9525">
            <a:noFill/>
          </a:ln>
        </p:spPr>
        <p:txBody>
          <a:bodyPr wrap="square" rtlCol="0" anchor="t">
            <a:spAutoFit/>
          </a:bodyPr>
          <a:p>
            <a:pPr lvl="0" algn="ctr">
              <a:buClrTx/>
              <a:buSzTx/>
              <a:buFontTx/>
            </a:pPr>
            <a:r>
              <a:rPr lang="zh-CN" altLang="en-US" sz="1600">
                <a:latin typeface="黑体" panose="02010609060101010101" pitchFamily="49" charset="-122"/>
                <a:ea typeface="黑体" panose="02010609060101010101" pitchFamily="49" charset="-122"/>
                <a:sym typeface="+mn-ea"/>
              </a:rPr>
              <a:t>1964年原子弹成功爆炸</a:t>
            </a:r>
            <a:endParaRPr lang="zh-CN" altLang="en-US" sz="1600">
              <a:latin typeface="黑体" panose="02010609060101010101" pitchFamily="49" charset="-122"/>
              <a:ea typeface="黑体" panose="02010609060101010101" pitchFamily="49" charset="-122"/>
              <a:sym typeface="+mn-ea"/>
            </a:endParaRPr>
          </a:p>
        </p:txBody>
      </p:sp>
      <p:sp>
        <p:nvSpPr>
          <p:cNvPr id="28" name="文本框 27"/>
          <p:cNvSpPr txBox="1"/>
          <p:nvPr>
            <p:custDataLst>
              <p:tags r:id="rId23"/>
            </p:custDataLst>
          </p:nvPr>
        </p:nvSpPr>
        <p:spPr>
          <a:xfrm>
            <a:off x="10015220" y="6499860"/>
            <a:ext cx="2000250" cy="306705"/>
          </a:xfrm>
          <a:prstGeom prst="rect">
            <a:avLst/>
          </a:prstGeom>
          <a:noFill/>
          <a:ln w="9525">
            <a:noFill/>
          </a:ln>
        </p:spPr>
        <p:txBody>
          <a:bodyPr wrap="square" rtlCol="0" anchor="t">
            <a:spAutoFit/>
          </a:bodyPr>
          <a:p>
            <a:pPr lvl="0" algn="ctr">
              <a:buClrTx/>
              <a:buSzTx/>
              <a:buFontTx/>
            </a:pPr>
            <a:r>
              <a:rPr lang="zh-CN" altLang="en-US" sz="1400">
                <a:latin typeface="黑体" panose="02010609060101010101" pitchFamily="49" charset="-122"/>
                <a:ea typeface="黑体" panose="02010609060101010101" pitchFamily="49" charset="-122"/>
                <a:sym typeface="+mn-ea"/>
              </a:rPr>
              <a:t>人工合成了牛胰岛素</a:t>
            </a:r>
            <a:endParaRPr lang="zh-CN" altLang="en-US" sz="1400">
              <a:latin typeface="黑体" panose="02010609060101010101" pitchFamily="49" charset="-122"/>
              <a:ea typeface="黑体" panose="02010609060101010101" pitchFamily="49" charset="-122"/>
              <a:sym typeface="+mn-ea"/>
            </a:endParaRPr>
          </a:p>
        </p:txBody>
      </p:sp>
      <p:sp>
        <p:nvSpPr>
          <p:cNvPr id="26" name="文本框 25"/>
          <p:cNvSpPr txBox="1"/>
          <p:nvPr>
            <p:custDataLst>
              <p:tags r:id="rId24"/>
            </p:custDataLst>
          </p:nvPr>
        </p:nvSpPr>
        <p:spPr>
          <a:xfrm>
            <a:off x="-8255" y="666562"/>
            <a:ext cx="10112188" cy="649793"/>
          </a:xfrm>
          <a:prstGeom prst="rect">
            <a:avLst/>
          </a:prstGeom>
          <a:noFill/>
        </p:spPr>
        <p:txBody>
          <a:bodyPr wrap="square" rtlCol="0">
            <a:spAutoFit/>
          </a:bodyPr>
          <a:p>
            <a:pPr indent="457200">
              <a:lnSpc>
                <a:spcPct val="120000"/>
              </a:lnSpc>
            </a:pPr>
            <a:r>
              <a:rPr lang="zh-CN" altLang="en-US" sz="3200" b="1">
                <a:solidFill>
                  <a:srgbClr val="CC0099"/>
                </a:solidFill>
                <a:latin typeface="华文新魏" panose="02010800040101010101" pitchFamily="2" charset="-122"/>
                <a:ea typeface="华文新魏" panose="02010800040101010101" pitchFamily="2" charset="-122"/>
              </a:rPr>
              <a:t>（二）全面建设社会主义时期</a:t>
            </a:r>
            <a:r>
              <a:rPr lang="en-US" altLang="zh-CN" sz="3200" b="1">
                <a:solidFill>
                  <a:srgbClr val="CC0099"/>
                </a:solidFill>
                <a:latin typeface="华文新魏" panose="02010800040101010101" pitchFamily="2" charset="-122"/>
                <a:ea typeface="华文新魏" panose="02010800040101010101" pitchFamily="2" charset="-122"/>
              </a:rPr>
              <a:t>——</a:t>
            </a:r>
            <a:r>
              <a:rPr lang="zh-CN" altLang="en-US" sz="3200" b="1">
                <a:solidFill>
                  <a:srgbClr val="CC0099"/>
                </a:solidFill>
                <a:latin typeface="华文新魏" panose="02010800040101010101" pitchFamily="2" charset="-122"/>
                <a:ea typeface="华文新魏" panose="02010800040101010101" pitchFamily="2" charset="-122"/>
              </a:rPr>
              <a:t>曲折探索</a:t>
            </a:r>
            <a:endParaRPr lang="en-US" altLang="zh-CN" sz="3200" b="1">
              <a:solidFill>
                <a:srgbClr val="CC0099"/>
              </a:solidFill>
              <a:latin typeface="华文新魏" panose="02010800040101010101" pitchFamily="2" charset="-122"/>
              <a:ea typeface="华文新魏" panose="02010800040101010101" pitchFamily="2" charset="-122"/>
            </a:endParaRPr>
          </a:p>
        </p:txBody>
      </p:sp>
      <p:sp>
        <p:nvSpPr>
          <p:cNvPr id="29" name="文本框 28"/>
          <p:cNvSpPr txBox="1"/>
          <p:nvPr>
            <p:custDataLst>
              <p:tags r:id="rId25"/>
            </p:custDataLst>
          </p:nvPr>
        </p:nvSpPr>
        <p:spPr>
          <a:xfrm>
            <a:off x="240628" y="3709375"/>
            <a:ext cx="4545106" cy="1050290"/>
          </a:xfrm>
          <a:prstGeom prst="rect">
            <a:avLst/>
          </a:prstGeom>
          <a:noFill/>
        </p:spPr>
        <p:txBody>
          <a:bodyPr wrap="square" rtlCol="0">
            <a:spAutoFit/>
          </a:bodyPr>
          <a:p>
            <a:pPr indent="457200">
              <a:lnSpc>
                <a:spcPct val="120000"/>
              </a:lnSpc>
            </a:pPr>
            <a:r>
              <a:rPr lang="zh-CN" altLang="en-US" sz="2600" b="1">
                <a:latin typeface="华文中宋" panose="02010600040101010101" pitchFamily="2" charset="-122"/>
                <a:ea typeface="华文中宋" panose="02010600040101010101" pitchFamily="2" charset="-122"/>
              </a:rPr>
              <a:t>出现了严重</a:t>
            </a:r>
            <a:r>
              <a:rPr lang="zh-CN" altLang="en-US" sz="2600" b="1">
                <a:solidFill>
                  <a:srgbClr val="FF0000"/>
                </a:solidFill>
                <a:latin typeface="华文中宋" panose="02010600040101010101" pitchFamily="2" charset="-122"/>
                <a:ea typeface="华文中宋" panose="02010600040101010101" pitchFamily="2" charset="-122"/>
              </a:rPr>
              <a:t>曲折</a:t>
            </a:r>
            <a:endParaRPr lang="en-US" altLang="zh-CN" sz="2600" b="1">
              <a:solidFill>
                <a:srgbClr val="FF0000"/>
              </a:solidFill>
              <a:latin typeface="华文中宋" panose="02010600040101010101" pitchFamily="2" charset="-122"/>
              <a:ea typeface="华文中宋" panose="02010600040101010101" pitchFamily="2" charset="-122"/>
            </a:endParaRPr>
          </a:p>
          <a:p>
            <a:pPr indent="457200">
              <a:lnSpc>
                <a:spcPct val="120000"/>
              </a:lnSpc>
            </a:pPr>
            <a:r>
              <a:rPr lang="zh-CN" altLang="en-US" sz="2600" b="1">
                <a:latin typeface="华文中宋" panose="02010600040101010101" pitchFamily="2" charset="-122"/>
                <a:ea typeface="华文中宋" panose="02010600040101010101" pitchFamily="2" charset="-122"/>
              </a:rPr>
              <a:t>取得了很大</a:t>
            </a:r>
            <a:r>
              <a:rPr lang="zh-CN" altLang="en-US" sz="2600" b="1">
                <a:solidFill>
                  <a:srgbClr val="FF0000"/>
                </a:solidFill>
                <a:latin typeface="华文中宋" panose="02010600040101010101" pitchFamily="2" charset="-122"/>
                <a:ea typeface="华文中宋" panose="02010600040101010101" pitchFamily="2" charset="-122"/>
              </a:rPr>
              <a:t>成就</a:t>
            </a:r>
            <a:endParaRPr lang="zh-CN" altLang="en-US" sz="2600" b="1">
              <a:solidFill>
                <a:srgbClr val="FF0000"/>
              </a:solidFill>
              <a:latin typeface="华文中宋" panose="02010600040101010101" pitchFamily="2" charset="-122"/>
              <a:ea typeface="华文中宋" panose="02010600040101010101" pitchFamily="2" charset="-122"/>
            </a:endParaRPr>
          </a:p>
        </p:txBody>
      </p:sp>
      <p:pic>
        <p:nvPicPr>
          <p:cNvPr id="8194" name="Picture 2"/>
          <p:cNvPicPr>
            <a:picLocks noChangeAspect="1" noChangeArrowheads="1"/>
          </p:cNvPicPr>
          <p:nvPr>
            <p:custDataLst>
              <p:tags r:id="rId26"/>
            </p:custDataLst>
          </p:nvPr>
        </p:nvPicPr>
        <p:blipFill>
          <a:blip r:embed="rId27">
            <a:extLst>
              <a:ext uri="{28A0092B-C50C-407E-A947-70E740481C1C}">
                <a14:useLocalDpi xmlns:a14="http://schemas.microsoft.com/office/drawing/2010/main" val="0"/>
              </a:ext>
            </a:extLst>
          </a:blip>
          <a:srcRect/>
          <a:stretch>
            <a:fillRect/>
          </a:stretch>
        </p:blipFill>
        <p:spPr bwMode="auto">
          <a:xfrm>
            <a:off x="0" y="4701540"/>
            <a:ext cx="1824990" cy="22485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custDataLst>
              <p:tags r:id="rId1"/>
            </p:custDataLst>
          </p:nvPr>
        </p:nvGrpSpPr>
        <p:grpSpPr>
          <a:xfrm>
            <a:off x="0" y="10130"/>
            <a:ext cx="11729720" cy="638175"/>
            <a:chOff x="26" y="122"/>
            <a:chExt cx="18472" cy="1005"/>
          </a:xfrm>
        </p:grpSpPr>
        <p:grpSp>
          <p:nvGrpSpPr>
            <p:cNvPr id="9" name="组合 8"/>
            <p:cNvGrpSpPr/>
            <p:nvPr>
              <p:custDataLst>
                <p:tags r:id="rId2"/>
              </p:custDataLst>
            </p:nvPr>
          </p:nvGrpSpPr>
          <p:grpSpPr>
            <a:xfrm>
              <a:off x="5005" y="877"/>
              <a:ext cx="13493" cy="250"/>
              <a:chOff x="5005" y="877"/>
              <a:chExt cx="13493" cy="250"/>
            </a:xfrm>
          </p:grpSpPr>
          <p:cxnSp>
            <p:nvCxnSpPr>
              <p:cNvPr id="3" name="直接连接符 2"/>
              <p:cNvCxnSpPr/>
              <p:nvPr>
                <p:custDataLst>
                  <p:tags r:id="rId3"/>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5" name="矩形 4"/>
              <p:cNvSpPr/>
              <p:nvPr>
                <p:custDataLst>
                  <p:tags r:id="rId4"/>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文本框 5"/>
            <p:cNvSpPr txBox="1"/>
            <p:nvPr>
              <p:custDataLst>
                <p:tags r:id="rId5"/>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三、</a:t>
              </a:r>
              <a:r>
                <a:rPr lang="zh-CN" altLang="en-US" sz="2800">
                  <a:latin typeface="方正粗黑宋简体" panose="02000000000000000000" charset="-122"/>
                  <a:ea typeface="方正粗黑宋简体" panose="02000000000000000000" charset="-122"/>
                  <a:sym typeface="+mn-ea"/>
                </a:rPr>
                <a:t>新中国成立以来的重要改革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4" name="文本框 3"/>
          <p:cNvSpPr txBox="1"/>
          <p:nvPr>
            <p:custDataLst>
              <p:tags r:id="rId6"/>
            </p:custDataLst>
          </p:nvPr>
        </p:nvSpPr>
        <p:spPr>
          <a:xfrm>
            <a:off x="123190" y="751626"/>
            <a:ext cx="10112188" cy="681990"/>
          </a:xfrm>
          <a:prstGeom prst="rect">
            <a:avLst/>
          </a:prstGeom>
          <a:noFill/>
        </p:spPr>
        <p:txBody>
          <a:bodyPr wrap="square" rtlCol="0">
            <a:spAutoFit/>
          </a:bodyPr>
          <a:p>
            <a:pPr indent="457200">
              <a:lnSpc>
                <a:spcPct val="120000"/>
              </a:lnSpc>
            </a:pPr>
            <a:r>
              <a:rPr lang="zh-CN" altLang="en-US" sz="3200" b="1">
                <a:solidFill>
                  <a:srgbClr val="CC0099"/>
                </a:solidFill>
                <a:latin typeface="华文新魏" panose="02010800040101010101" pitchFamily="2" charset="-122"/>
                <a:ea typeface="华文新魏" panose="02010800040101010101" pitchFamily="2" charset="-122"/>
              </a:rPr>
              <a:t>（三）改革开放和现代化建设时期：</a:t>
            </a:r>
            <a:r>
              <a:rPr lang="en-US" altLang="zh-CN" sz="3200" b="1">
                <a:solidFill>
                  <a:srgbClr val="CC0099"/>
                </a:solidFill>
                <a:latin typeface="华文新魏" panose="02010800040101010101" pitchFamily="2" charset="-122"/>
                <a:ea typeface="华文新魏" panose="02010800040101010101" pitchFamily="2" charset="-122"/>
              </a:rPr>
              <a:t>1978—2013</a:t>
            </a:r>
            <a:endParaRPr lang="en-US" altLang="zh-CN" sz="3200" b="1">
              <a:solidFill>
                <a:srgbClr val="CC0099"/>
              </a:solidFill>
              <a:latin typeface="华文新魏" panose="02010800040101010101" pitchFamily="2" charset="-122"/>
              <a:ea typeface="华文新魏" panose="02010800040101010101" pitchFamily="2" charset="-122"/>
            </a:endParaRPr>
          </a:p>
        </p:txBody>
      </p:sp>
      <p:sp>
        <p:nvSpPr>
          <p:cNvPr id="7" name="矩形 6"/>
          <p:cNvSpPr/>
          <p:nvPr>
            <p:custDataLst>
              <p:tags r:id="rId7"/>
            </p:custDataLst>
          </p:nvPr>
        </p:nvSpPr>
        <p:spPr>
          <a:xfrm>
            <a:off x="577476" y="1468265"/>
            <a:ext cx="11337664" cy="1420495"/>
          </a:xfrm>
          <a:prstGeom prst="rect">
            <a:avLst/>
          </a:prstGeom>
        </p:spPr>
        <p:txBody>
          <a:bodyPr wrap="square">
            <a:spAutoFit/>
          </a:bodyPr>
          <a:p>
            <a:pPr>
              <a:lnSpc>
                <a:spcPct val="120000"/>
              </a:lnSpc>
            </a:pPr>
            <a:r>
              <a:rPr lang="en-US" altLang="zh-CN" sz="2400">
                <a:latin typeface="华文中宋" panose="02010600040101010101" pitchFamily="2" charset="-122"/>
                <a:ea typeface="华文中宋" panose="02010600040101010101" pitchFamily="2" charset="-122"/>
                <a:cs typeface="黑体" panose="02010609060101010101" pitchFamily="49" charset="-122"/>
              </a:rPr>
              <a:t>    </a:t>
            </a:r>
            <a:r>
              <a:rPr lang="en-US" altLang="zh-CN" sz="2400" b="1">
                <a:latin typeface="华文中宋" panose="02010600040101010101" pitchFamily="2" charset="-122"/>
                <a:ea typeface="华文中宋" panose="02010600040101010101" pitchFamily="2" charset="-122"/>
                <a:cs typeface="黑体" panose="02010609060101010101" pitchFamily="49" charset="-122"/>
              </a:rPr>
              <a:t>1978</a:t>
            </a:r>
            <a:r>
              <a:rPr lang="zh-CN" altLang="en-US" sz="2400" b="1">
                <a:latin typeface="华文中宋" panose="02010600040101010101" pitchFamily="2" charset="-122"/>
                <a:ea typeface="华文中宋" panose="02010600040101010101" pitchFamily="2" charset="-122"/>
                <a:cs typeface="黑体" panose="02010609060101010101" pitchFamily="49" charset="-122"/>
              </a:rPr>
              <a:t>年中共</a:t>
            </a:r>
            <a:r>
              <a:rPr lang="zh-CN" altLang="en-US" sz="2400" b="1">
                <a:solidFill>
                  <a:srgbClr val="C00000"/>
                </a:solidFill>
                <a:latin typeface="华文中宋" panose="02010600040101010101" pitchFamily="2" charset="-122"/>
                <a:ea typeface="华文中宋" panose="02010600040101010101" pitchFamily="2" charset="-122"/>
                <a:cs typeface="黑体" panose="02010609060101010101" pitchFamily="49" charset="-122"/>
              </a:rPr>
              <a:t>十一届三中全会</a:t>
            </a:r>
            <a:r>
              <a:rPr lang="zh-CN" altLang="en-US" sz="2400" b="1">
                <a:latin typeface="华文中宋" panose="02010600040101010101" pitchFamily="2" charset="-122"/>
                <a:ea typeface="华文中宋" panose="02010600040101010101" pitchFamily="2" charset="-122"/>
                <a:cs typeface="黑体" panose="02010609060101010101" pitchFamily="49" charset="-122"/>
              </a:rPr>
              <a:t>，决定</a:t>
            </a:r>
            <a:r>
              <a:rPr lang="zh-CN" altLang="en-US" sz="2400" b="1">
                <a:solidFill>
                  <a:srgbClr val="FF0000"/>
                </a:solidFill>
                <a:latin typeface="华文中宋" panose="02010600040101010101" pitchFamily="2" charset="-122"/>
                <a:ea typeface="华文中宋" panose="02010600040101010101" pitchFamily="2" charset="-122"/>
                <a:cs typeface="黑体" panose="02010609060101010101" pitchFamily="49" charset="-122"/>
              </a:rPr>
              <a:t>停止“以阶级斗争为纲”</a:t>
            </a:r>
            <a:r>
              <a:rPr lang="zh-CN" altLang="en-US" sz="2400" b="1">
                <a:latin typeface="华文中宋" panose="02010600040101010101" pitchFamily="2" charset="-122"/>
                <a:ea typeface="华文中宋" panose="02010600040101010101" pitchFamily="2" charset="-122"/>
                <a:cs typeface="黑体" panose="02010609060101010101" pitchFamily="49" charset="-122"/>
              </a:rPr>
              <a:t>的错误做法，作出把</a:t>
            </a:r>
            <a:r>
              <a:rPr lang="zh-CN" altLang="en-US" sz="2400" b="1">
                <a:solidFill>
                  <a:srgbClr val="FF0000"/>
                </a:solidFill>
                <a:latin typeface="华文中宋" panose="02010600040101010101" pitchFamily="2" charset="-122"/>
                <a:ea typeface="华文中宋" panose="02010600040101010101" pitchFamily="2" charset="-122"/>
                <a:cs typeface="黑体" panose="02010609060101010101" pitchFamily="49" charset="-122"/>
              </a:rPr>
              <a:t>全党工作重点</a:t>
            </a:r>
            <a:r>
              <a:rPr lang="zh-CN" altLang="en-US" sz="2400" b="1">
                <a:latin typeface="华文中宋" panose="02010600040101010101" pitchFamily="2" charset="-122"/>
                <a:ea typeface="华文中宋" panose="02010600040101010101" pitchFamily="2" charset="-122"/>
                <a:cs typeface="黑体" panose="02010609060101010101" pitchFamily="49" charset="-122"/>
              </a:rPr>
              <a:t>转移到</a:t>
            </a:r>
            <a:r>
              <a:rPr lang="zh-CN" altLang="en-US" sz="2400" b="1">
                <a:solidFill>
                  <a:srgbClr val="FF0000"/>
                </a:solidFill>
                <a:latin typeface="华文中宋" panose="02010600040101010101" pitchFamily="2" charset="-122"/>
                <a:ea typeface="华文中宋" panose="02010600040101010101" pitchFamily="2" charset="-122"/>
                <a:cs typeface="黑体" panose="02010609060101010101" pitchFamily="49" charset="-122"/>
              </a:rPr>
              <a:t>社会主义现代化建设</a:t>
            </a:r>
            <a:r>
              <a:rPr lang="zh-CN" altLang="en-US" sz="2400" b="1">
                <a:latin typeface="华文中宋" panose="02010600040101010101" pitchFamily="2" charset="-122"/>
                <a:ea typeface="华文中宋" panose="02010600040101010101" pitchFamily="2" charset="-122"/>
                <a:cs typeface="黑体" panose="02010609060101010101" pitchFamily="49" charset="-122"/>
              </a:rPr>
              <a:t>上来，</a:t>
            </a:r>
            <a:r>
              <a:rPr lang="zh-CN" altLang="en-US" sz="2400" b="1">
                <a:solidFill>
                  <a:srgbClr val="FF0000"/>
                </a:solidFill>
                <a:latin typeface="华文中宋" panose="02010600040101010101" pitchFamily="2" charset="-122"/>
                <a:ea typeface="华文中宋" panose="02010600040101010101" pitchFamily="2" charset="-122"/>
                <a:cs typeface="黑体" panose="02010609060101010101" pitchFamily="49" charset="-122"/>
              </a:rPr>
              <a:t>实行</a:t>
            </a:r>
            <a:r>
              <a:rPr lang="zh-CN" altLang="en-US" sz="2400" b="1">
                <a:solidFill>
                  <a:srgbClr val="FF0000"/>
                </a:solidFill>
                <a:latin typeface="华文中宋" panose="02010600040101010101" pitchFamily="2" charset="-122"/>
                <a:ea typeface="华文中宋" panose="02010600040101010101" pitchFamily="2" charset="-122"/>
                <a:cs typeface="黑体" panose="02010609060101010101" pitchFamily="49" charset="-122"/>
                <a:hlinkClick r:id="rId8" action="ppaction://hlinksldjump"/>
              </a:rPr>
              <a:t>改革开放</a:t>
            </a:r>
            <a:r>
              <a:rPr lang="zh-CN" altLang="en-US" sz="2400" b="1">
                <a:latin typeface="华文中宋" panose="02010600040101010101" pitchFamily="2" charset="-122"/>
                <a:ea typeface="华文中宋" panose="02010600040101010101" pitchFamily="2" charset="-122"/>
                <a:cs typeface="黑体" panose="02010609060101010101" pitchFamily="49" charset="-122"/>
              </a:rPr>
              <a:t>的历史性决策。</a:t>
            </a:r>
            <a:endParaRPr lang="en-US" altLang="zh-CN" sz="2400" b="1">
              <a:latin typeface="华文中宋" panose="02010600040101010101" pitchFamily="2" charset="-122"/>
              <a:ea typeface="华文中宋" panose="02010600040101010101" pitchFamily="2" charset="-122"/>
              <a:cs typeface="黑体" panose="02010609060101010101" pitchFamily="49" charset="-122"/>
            </a:endParaRPr>
          </a:p>
          <a:p>
            <a:pPr>
              <a:lnSpc>
                <a:spcPct val="120000"/>
              </a:lnSpc>
            </a:pPr>
            <a:r>
              <a:rPr lang="en-US" altLang="zh-CN" sz="2400" b="1">
                <a:latin typeface="华文中宋" panose="02010600040101010101" pitchFamily="2" charset="-122"/>
                <a:ea typeface="华文中宋" panose="02010600040101010101" pitchFamily="2" charset="-122"/>
              </a:rPr>
              <a:t>    </a:t>
            </a:r>
            <a:r>
              <a:rPr lang="zh-CN" altLang="en-US" sz="2400" b="1">
                <a:latin typeface="华文中宋" panose="02010600040101010101" pitchFamily="2" charset="-122"/>
                <a:ea typeface="华文中宋" panose="02010600040101010101" pitchFamily="2" charset="-122"/>
              </a:rPr>
              <a:t>①工作重点 ②改革开放 ③拨乱反正</a:t>
            </a:r>
            <a:endParaRPr lang="en-US" altLang="zh-CN" sz="2400" b="1">
              <a:latin typeface="华文中宋" panose="02010600040101010101" pitchFamily="2" charset="-122"/>
              <a:ea typeface="华文中宋" panose="02010600040101010101" pitchFamily="2" charset="-122"/>
            </a:endParaRPr>
          </a:p>
        </p:txBody>
      </p:sp>
      <p:sp>
        <p:nvSpPr>
          <p:cNvPr id="12" name="矩形 11"/>
          <p:cNvSpPr/>
          <p:nvPr>
            <p:custDataLst>
              <p:tags r:id="rId9"/>
            </p:custDataLst>
          </p:nvPr>
        </p:nvSpPr>
        <p:spPr>
          <a:xfrm>
            <a:off x="4566098" y="3087778"/>
            <a:ext cx="7098030" cy="3119755"/>
          </a:xfrm>
          <a:prstGeom prst="rect">
            <a:avLst/>
          </a:prstGeom>
          <a:ln w="12700" cmpd="sng">
            <a:solidFill>
              <a:schemeClr val="accent1">
                <a:shade val="50000"/>
              </a:schemeClr>
            </a:solidFill>
            <a:prstDash val="solid"/>
          </a:ln>
        </p:spPr>
        <p:txBody>
          <a:bodyPr wrap="square">
            <a:spAutoFit/>
          </a:bodyPr>
          <a:p>
            <a:pPr lvl="0" algn="l" fontAlgn="base">
              <a:spcBef>
                <a:spcPct val="20000"/>
              </a:spcBef>
              <a:buClr>
                <a:schemeClr val="tx2"/>
              </a:buClr>
              <a:buSzPct val="95000"/>
              <a:buFont typeface="Wingdings" panose="05000000000000000000" pitchFamily="2" charset="2"/>
            </a:pPr>
            <a:r>
              <a:rPr lang="zh-CN" altLang="en-US" sz="2400" b="1">
                <a:solidFill>
                  <a:srgbClr val="0000FF"/>
                </a:solidFill>
                <a:uFillTx/>
                <a:latin typeface="黑体" panose="02010609060101010101" pitchFamily="49" charset="-122"/>
                <a:ea typeface="黑体" panose="02010609060101010101" pitchFamily="49" charset="-122"/>
                <a:sym typeface="+mn-ea"/>
              </a:rPr>
              <a:t>对内改革：</a:t>
            </a:r>
            <a:endParaRPr lang="zh-CN" altLang="en-US" sz="2400" b="1">
              <a:solidFill>
                <a:srgbClr val="0000FF"/>
              </a:solidFill>
              <a:uFillTx/>
              <a:latin typeface="黑体" panose="02010609060101010101" pitchFamily="49" charset="-122"/>
              <a:ea typeface="黑体" panose="02010609060101010101" pitchFamily="49" charset="-122"/>
              <a:sym typeface="+mn-ea"/>
            </a:endParaRPr>
          </a:p>
          <a:p>
            <a:pPr lvl="0" algn="l">
              <a:buClrTx/>
              <a:buSzTx/>
              <a:buFontTx/>
            </a:pP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①农村：家庭联产承包责任制；</a:t>
            </a:r>
            <a:endParaRPr lang="en-US" altLang="zh-CN" sz="2400" b="1">
              <a:latin typeface="黑体" panose="02010609060101010101" pitchFamily="49" charset="-122"/>
              <a:ea typeface="黑体" panose="02010609060101010101" pitchFamily="49" charset="-122"/>
              <a:cs typeface="黑体" panose="02010609060101010101" pitchFamily="49" charset="-122"/>
              <a:sym typeface="+mn-ea"/>
            </a:endParaRPr>
          </a:p>
          <a:p>
            <a:pPr lvl="0" algn="l">
              <a:buClrTx/>
              <a:buSzTx/>
              <a:buFontTx/>
            </a:pP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②城市：扩大国有企业经营自主权、实行政企分开   原则。</a:t>
            </a:r>
            <a:endParaRPr lang="en-US" altLang="zh-CN" sz="2400" b="1">
              <a:latin typeface="黑体" panose="02010609060101010101" pitchFamily="49" charset="-122"/>
              <a:ea typeface="黑体" panose="02010609060101010101" pitchFamily="49" charset="-122"/>
              <a:cs typeface="黑体" panose="02010609060101010101" pitchFamily="49" charset="-122"/>
              <a:sym typeface="+mn-ea"/>
            </a:endParaRPr>
          </a:p>
          <a:p>
            <a:pPr lvl="0" algn="l" fontAlgn="base">
              <a:spcBef>
                <a:spcPct val="20000"/>
              </a:spcBef>
              <a:buClr>
                <a:schemeClr val="tx2"/>
              </a:buClr>
              <a:buSzPct val="95000"/>
              <a:buFont typeface="Wingdings" panose="05000000000000000000" pitchFamily="2" charset="2"/>
            </a:pPr>
            <a:r>
              <a:rPr lang="zh-CN" altLang="en-US" sz="2400" b="1">
                <a:solidFill>
                  <a:srgbClr val="0000FF"/>
                </a:solidFill>
                <a:uFillTx/>
                <a:latin typeface="黑体" panose="02010609060101010101" pitchFamily="49" charset="-122"/>
                <a:ea typeface="黑体" panose="02010609060101010101" pitchFamily="49" charset="-122"/>
                <a:sym typeface="+mn-ea"/>
              </a:rPr>
              <a:t>对外开放：</a:t>
            </a:r>
            <a:endParaRPr lang="zh-CN" altLang="en-US" sz="2400" b="1">
              <a:solidFill>
                <a:srgbClr val="0000FF"/>
              </a:solidFill>
              <a:uFillTx/>
              <a:latin typeface="黑体" panose="02010609060101010101" pitchFamily="49" charset="-122"/>
              <a:ea typeface="黑体" panose="02010609060101010101" pitchFamily="49" charset="-122"/>
              <a:sym typeface="+mn-ea"/>
            </a:endParaRPr>
          </a:p>
          <a:p>
            <a:pPr lvl="0" algn="l">
              <a:buClrTx/>
              <a:buSzTx/>
              <a:buFontTx/>
            </a:pP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①1980年5月，在深圳、珠海、汕头、厦门设立经济特区；      </a:t>
            </a:r>
            <a:endParaRPr lang="en-US" altLang="zh-CN" sz="2400" b="1">
              <a:latin typeface="黑体" panose="02010609060101010101" pitchFamily="49" charset="-122"/>
              <a:ea typeface="黑体" panose="02010609060101010101" pitchFamily="49" charset="-122"/>
              <a:cs typeface="黑体" panose="02010609060101010101" pitchFamily="49" charset="-122"/>
              <a:sym typeface="+mn-ea"/>
            </a:endParaRPr>
          </a:p>
          <a:p>
            <a:pPr lvl="0" algn="l">
              <a:buClrTx/>
              <a:buSzTx/>
              <a:buFontTx/>
            </a:pP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②1984年，中央进一步决定开放14个沿海港口城市。</a:t>
            </a:r>
            <a:endParaRPr lang="en-US" altLang="zh-CN" sz="2400" b="1">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19" name="图片 18"/>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717176" y="3007931"/>
            <a:ext cx="3636159" cy="316450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0" y="-393700"/>
            <a:ext cx="12192000" cy="52197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三、民族复兴 ——新中国成立以来的重要改革</a:t>
            </a:r>
            <a:endParaRPr kumimoji="0" lang="zh-CN" altLang="en-US"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楷体" panose="02010609060101010101" charset="-122"/>
              <a:sym typeface="+mn-ea"/>
            </a:endParaRPr>
          </a:p>
        </p:txBody>
      </p:sp>
      <p:pic>
        <p:nvPicPr>
          <p:cNvPr id="12" name="图片 11"/>
          <p:cNvPicPr>
            <a:picLocks noChangeAspect="1"/>
          </p:cNvPicPr>
          <p:nvPr>
            <p:custDataLst>
              <p:tags r:id="rId2"/>
            </p:custDataLst>
          </p:nvPr>
        </p:nvPicPr>
        <p:blipFill>
          <a:blip r:embed="rId3"/>
          <a:stretch>
            <a:fillRect/>
          </a:stretch>
        </p:blipFill>
        <p:spPr>
          <a:xfrm>
            <a:off x="823846" y="2532577"/>
            <a:ext cx="4382885" cy="3078002"/>
          </a:xfrm>
          <a:prstGeom prst="rect">
            <a:avLst/>
          </a:prstGeom>
        </p:spPr>
      </p:pic>
      <p:sp>
        <p:nvSpPr>
          <p:cNvPr id="21" name="圆角矩形 7"/>
          <p:cNvSpPr/>
          <p:nvPr>
            <p:custDataLst>
              <p:tags r:id="rId4"/>
            </p:custDataLst>
          </p:nvPr>
        </p:nvSpPr>
        <p:spPr>
          <a:xfrm>
            <a:off x="4723371" y="4504141"/>
            <a:ext cx="2138803" cy="392955"/>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1984</a:t>
            </a:r>
            <a:endParaRPr lang="en-US" altLang="zh-CN" sz="2800">
              <a:latin typeface="微软雅黑" panose="020B0503020204020204" charset="-122"/>
              <a:ea typeface="微软雅黑" panose="020B0503020204020204" charset="-122"/>
            </a:endParaRPr>
          </a:p>
        </p:txBody>
      </p:sp>
      <p:sp>
        <p:nvSpPr>
          <p:cNvPr id="22" name="圆角矩形 8"/>
          <p:cNvSpPr/>
          <p:nvPr>
            <p:custDataLst>
              <p:tags r:id="rId5"/>
            </p:custDataLst>
          </p:nvPr>
        </p:nvSpPr>
        <p:spPr>
          <a:xfrm>
            <a:off x="5620286" y="3764073"/>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2006</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23" name="圆角矩形 9"/>
          <p:cNvSpPr/>
          <p:nvPr>
            <p:custDataLst>
              <p:tags r:id="rId6"/>
            </p:custDataLst>
          </p:nvPr>
        </p:nvSpPr>
        <p:spPr>
          <a:xfrm>
            <a:off x="6288661" y="3036071"/>
            <a:ext cx="2138803" cy="392955"/>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2020</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24" name="圆角矩形 10"/>
          <p:cNvSpPr/>
          <p:nvPr>
            <p:custDataLst>
              <p:tags r:id="rId7"/>
            </p:custDataLst>
          </p:nvPr>
        </p:nvSpPr>
        <p:spPr>
          <a:xfrm>
            <a:off x="7037908" y="2336100"/>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2021</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25" name="圆角矩形 11"/>
          <p:cNvSpPr/>
          <p:nvPr>
            <p:custDataLst>
              <p:tags r:id="rId8"/>
            </p:custDataLst>
          </p:nvPr>
        </p:nvSpPr>
        <p:spPr>
          <a:xfrm>
            <a:off x="3874708" y="5243738"/>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1978</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26" name="矩形 25"/>
          <p:cNvSpPr/>
          <p:nvPr>
            <p:custDataLst>
              <p:tags r:id="rId9"/>
            </p:custDataLst>
          </p:nvPr>
        </p:nvSpPr>
        <p:spPr>
          <a:xfrm>
            <a:off x="6072760" y="5268926"/>
            <a:ext cx="3426306"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333300"/>
                </a:solidFill>
                <a:latin typeface="微软雅黑" panose="020B0503020204020204" charset="-122"/>
                <a:ea typeface="微软雅黑" panose="020B0503020204020204" charset="-122"/>
              </a:rPr>
              <a:t>实行家庭联产承包</a:t>
            </a:r>
            <a:endParaRPr lang="zh-CN" altLang="en-US" sz="2600" b="1">
              <a:solidFill>
                <a:srgbClr val="333300"/>
              </a:solidFill>
              <a:latin typeface="微软雅黑" panose="020B0503020204020204" charset="-122"/>
              <a:ea typeface="微软雅黑" panose="020B0503020204020204" charset="-122"/>
            </a:endParaRPr>
          </a:p>
        </p:txBody>
      </p:sp>
      <p:sp>
        <p:nvSpPr>
          <p:cNvPr id="27" name="矩形 26"/>
          <p:cNvSpPr/>
          <p:nvPr>
            <p:custDataLst>
              <p:tags r:id="rId10"/>
            </p:custDataLst>
          </p:nvPr>
        </p:nvSpPr>
        <p:spPr>
          <a:xfrm>
            <a:off x="7080634" y="4483108"/>
            <a:ext cx="3077037"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333300"/>
                </a:solidFill>
                <a:latin typeface="微软雅黑" panose="020B0503020204020204" charset="-122"/>
                <a:ea typeface="微软雅黑" panose="020B0503020204020204" charset="-122"/>
              </a:rPr>
              <a:t>乡镇企业异军突起</a:t>
            </a:r>
            <a:endParaRPr lang="zh-CN" altLang="en-US" sz="2600" b="1">
              <a:solidFill>
                <a:srgbClr val="333300"/>
              </a:solidFill>
              <a:latin typeface="微软雅黑" panose="020B0503020204020204" charset="-122"/>
              <a:ea typeface="微软雅黑" panose="020B0503020204020204" charset="-122"/>
            </a:endParaRPr>
          </a:p>
        </p:txBody>
      </p:sp>
      <p:sp>
        <p:nvSpPr>
          <p:cNvPr id="28" name="矩形 27"/>
          <p:cNvSpPr/>
          <p:nvPr>
            <p:custDataLst>
              <p:tags r:id="rId11"/>
            </p:custDataLst>
          </p:nvPr>
        </p:nvSpPr>
        <p:spPr>
          <a:xfrm>
            <a:off x="7944528" y="3712598"/>
            <a:ext cx="2121858"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333300"/>
                </a:solidFill>
                <a:latin typeface="微软雅黑" panose="020B0503020204020204" charset="-122"/>
                <a:ea typeface="微软雅黑" panose="020B0503020204020204" charset="-122"/>
              </a:rPr>
              <a:t>取消农业税</a:t>
            </a:r>
            <a:endParaRPr lang="zh-CN" altLang="en-US" sz="2600" b="1">
              <a:solidFill>
                <a:srgbClr val="333300"/>
              </a:solidFill>
              <a:latin typeface="微软雅黑" panose="020B0503020204020204" charset="-122"/>
              <a:ea typeface="微软雅黑" panose="020B0503020204020204" charset="-122"/>
            </a:endParaRPr>
          </a:p>
        </p:txBody>
      </p:sp>
      <p:sp>
        <p:nvSpPr>
          <p:cNvPr id="29" name="矩形 28"/>
          <p:cNvSpPr/>
          <p:nvPr>
            <p:custDataLst>
              <p:tags r:id="rId12"/>
            </p:custDataLst>
          </p:nvPr>
        </p:nvSpPr>
        <p:spPr>
          <a:xfrm>
            <a:off x="8664081" y="2953312"/>
            <a:ext cx="2951991"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333300"/>
                </a:solidFill>
                <a:latin typeface="微软雅黑" panose="020B0503020204020204" charset="-122"/>
                <a:ea typeface="微软雅黑" panose="020B0503020204020204" charset="-122"/>
              </a:rPr>
              <a:t>打赢脱贫攻坚战</a:t>
            </a:r>
            <a:endParaRPr lang="en-US" altLang="zh-CN" sz="2600" b="1">
              <a:solidFill>
                <a:srgbClr val="333300"/>
              </a:solidFill>
              <a:latin typeface="微软雅黑" panose="020B0503020204020204" charset="-122"/>
              <a:ea typeface="微软雅黑" panose="020B0503020204020204" charset="-122"/>
            </a:endParaRPr>
          </a:p>
        </p:txBody>
      </p:sp>
      <p:sp>
        <p:nvSpPr>
          <p:cNvPr id="30" name="矩形 29"/>
          <p:cNvSpPr/>
          <p:nvPr>
            <p:custDataLst>
              <p:tags r:id="rId13"/>
            </p:custDataLst>
          </p:nvPr>
        </p:nvSpPr>
        <p:spPr>
          <a:xfrm>
            <a:off x="9240367" y="2268252"/>
            <a:ext cx="2951633"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333300"/>
                </a:solidFill>
                <a:latin typeface="微软雅黑" panose="020B0503020204020204" charset="-122"/>
                <a:ea typeface="微软雅黑" panose="020B0503020204020204" charset="-122"/>
              </a:rPr>
              <a:t>实施乡村振兴战略</a:t>
            </a:r>
            <a:endParaRPr lang="zh-CN" altLang="en-US" sz="2600" b="1">
              <a:solidFill>
                <a:srgbClr val="333300"/>
              </a:solidFill>
              <a:latin typeface="微软雅黑" panose="020B0503020204020204" charset="-122"/>
              <a:ea typeface="微软雅黑" panose="020B0503020204020204" charset="-122"/>
            </a:endParaRPr>
          </a:p>
        </p:txBody>
      </p:sp>
      <p:sp>
        <p:nvSpPr>
          <p:cNvPr id="5" name="文本框 4"/>
          <p:cNvSpPr txBox="1"/>
          <p:nvPr>
            <p:custDataLst>
              <p:tags r:id="rId14"/>
            </p:custDataLst>
          </p:nvPr>
        </p:nvSpPr>
        <p:spPr>
          <a:xfrm>
            <a:off x="740314" y="1202457"/>
            <a:ext cx="4589565" cy="523220"/>
          </a:xfrm>
          <a:prstGeom prst="rect">
            <a:avLst/>
          </a:prstGeom>
          <a:noFill/>
        </p:spPr>
        <p:txBody>
          <a:bodyPr wrap="square">
            <a:spAutoFit/>
          </a:bodyPr>
          <a:lstStyle/>
          <a:p>
            <a:r>
              <a:rPr lang="en-US" altLang="zh-CN" sz="2800" b="1">
                <a:solidFill>
                  <a:srgbClr val="00B050"/>
                </a:solidFill>
                <a:latin typeface="微软雅黑" panose="020B0503020204020204" charset="-122"/>
                <a:ea typeface="微软雅黑" panose="020B0503020204020204" charset="-122"/>
              </a:rPr>
              <a:t>1.</a:t>
            </a:r>
            <a:r>
              <a:rPr lang="zh-CN" altLang="en-US" sz="2800" b="1">
                <a:solidFill>
                  <a:srgbClr val="00B050"/>
                </a:solidFill>
                <a:latin typeface="微软雅黑" panose="020B0503020204020204" charset="-122"/>
                <a:ea typeface="微软雅黑" panose="020B0503020204020204" charset="-122"/>
              </a:rPr>
              <a:t> 改革开放的内容：</a:t>
            </a:r>
            <a:endParaRPr lang="zh-CN" altLang="en-US" sz="2800" b="1">
              <a:solidFill>
                <a:srgbClr val="00B050"/>
              </a:solidFill>
              <a:latin typeface="微软雅黑" panose="020B0503020204020204" charset="-122"/>
              <a:ea typeface="微软雅黑" panose="020B0503020204020204" charset="-122"/>
            </a:endParaRPr>
          </a:p>
        </p:txBody>
      </p:sp>
      <p:sp>
        <p:nvSpPr>
          <p:cNvPr id="6" name="文本框 5"/>
          <p:cNvSpPr txBox="1"/>
          <p:nvPr>
            <p:custDataLst>
              <p:tags r:id="rId15"/>
            </p:custDataLst>
          </p:nvPr>
        </p:nvSpPr>
        <p:spPr>
          <a:xfrm>
            <a:off x="936369" y="1798657"/>
            <a:ext cx="2111631" cy="523220"/>
          </a:xfrm>
          <a:prstGeom prst="rect">
            <a:avLst/>
          </a:prstGeom>
          <a:noFill/>
        </p:spPr>
        <p:txBody>
          <a:bodyPr wrap="square">
            <a:spAutoFit/>
          </a:bodyPr>
          <a:lstStyle/>
          <a:p>
            <a:r>
              <a:rPr lang="zh-CN" altLang="en-US" sz="2800" b="1">
                <a:solidFill>
                  <a:srgbClr val="0070C0"/>
                </a:solidFill>
                <a:latin typeface="华文新魏" panose="02010800040101010101" pitchFamily="2" charset="-122"/>
                <a:ea typeface="华文新魏" panose="02010800040101010101" pitchFamily="2" charset="-122"/>
              </a:rPr>
              <a:t>①</a:t>
            </a:r>
            <a:r>
              <a:rPr lang="zh-CN" altLang="en-US" sz="2800" b="1">
                <a:solidFill>
                  <a:srgbClr val="0070C0"/>
                </a:solidFill>
                <a:latin typeface="微软雅黑" panose="020B0503020204020204" charset="-122"/>
                <a:ea typeface="微软雅黑" panose="020B0503020204020204" charset="-122"/>
              </a:rPr>
              <a:t>农村：</a:t>
            </a:r>
            <a:endParaRPr lang="zh-CN" altLang="en-US" sz="2800" b="1">
              <a:solidFill>
                <a:srgbClr val="0070C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bldLst>
      <p:bldP spid="26" grpId="0" animBg="1"/>
      <p:bldP spid="27" grpId="0" animBg="1"/>
      <p:bldP spid="28" grpId="0" animBg="1"/>
      <p:bldP spid="29" grpId="0" animBg="1"/>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657559" y="1997755"/>
            <a:ext cx="4532908" cy="3208125"/>
          </a:xfrm>
          <a:prstGeom prst="rect">
            <a:avLst/>
          </a:prstGeom>
        </p:spPr>
      </p:pic>
      <p:sp>
        <p:nvSpPr>
          <p:cNvPr id="7" name="圆角矩形 6"/>
          <p:cNvSpPr/>
          <p:nvPr>
            <p:custDataLst>
              <p:tags r:id="rId3"/>
            </p:custDataLst>
          </p:nvPr>
        </p:nvSpPr>
        <p:spPr>
          <a:xfrm>
            <a:off x="3981904" y="4091861"/>
            <a:ext cx="2138803" cy="392955"/>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1984</a:t>
            </a:r>
            <a:r>
              <a:rPr lang="zh-CN" altLang="en-US" sz="2800">
                <a:latin typeface="微软雅黑" panose="020B0503020204020204" charset="-122"/>
                <a:ea typeface="微软雅黑" panose="020B0503020204020204" charset="-122"/>
              </a:rPr>
              <a:t>年</a:t>
            </a:r>
            <a:endParaRPr lang="en-US" altLang="zh-CN" sz="2800">
              <a:latin typeface="微软雅黑" panose="020B0503020204020204" charset="-122"/>
              <a:ea typeface="微软雅黑" panose="020B0503020204020204" charset="-122"/>
            </a:endParaRPr>
          </a:p>
        </p:txBody>
      </p:sp>
      <p:sp>
        <p:nvSpPr>
          <p:cNvPr id="8" name="圆角矩形 7"/>
          <p:cNvSpPr/>
          <p:nvPr>
            <p:custDataLst>
              <p:tags r:id="rId4"/>
            </p:custDataLst>
          </p:nvPr>
        </p:nvSpPr>
        <p:spPr>
          <a:xfrm>
            <a:off x="4791659" y="3338801"/>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2001</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9" name="圆角矩形 8"/>
          <p:cNvSpPr/>
          <p:nvPr>
            <p:custDataLst>
              <p:tags r:id="rId5"/>
            </p:custDataLst>
          </p:nvPr>
        </p:nvSpPr>
        <p:spPr>
          <a:xfrm>
            <a:off x="5544263" y="2601551"/>
            <a:ext cx="2138803" cy="392955"/>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2013</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10" name="圆角矩形 9"/>
          <p:cNvSpPr/>
          <p:nvPr>
            <p:custDataLst>
              <p:tags r:id="rId6"/>
            </p:custDataLst>
          </p:nvPr>
        </p:nvSpPr>
        <p:spPr>
          <a:xfrm>
            <a:off x="6096000" y="1912573"/>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2013</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11" name="圆角矩形 10"/>
          <p:cNvSpPr/>
          <p:nvPr>
            <p:custDataLst>
              <p:tags r:id="rId7"/>
            </p:custDataLst>
          </p:nvPr>
        </p:nvSpPr>
        <p:spPr>
          <a:xfrm>
            <a:off x="3050573" y="4736751"/>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1980</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12" name="矩形 11"/>
          <p:cNvSpPr/>
          <p:nvPr>
            <p:custDataLst>
              <p:tags r:id="rId8"/>
            </p:custDataLst>
          </p:nvPr>
        </p:nvSpPr>
        <p:spPr>
          <a:xfrm>
            <a:off x="5487193" y="4765212"/>
            <a:ext cx="4103490"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00B0F0"/>
                </a:solidFill>
                <a:latin typeface="微软雅黑" panose="020B0503020204020204" charset="-122"/>
                <a:ea typeface="微软雅黑" panose="020B0503020204020204" charset="-122"/>
              </a:rPr>
              <a:t>兴办深圳等四个经济特区、</a:t>
            </a:r>
            <a:endParaRPr lang="zh-CN" altLang="en-US" sz="2600" b="1">
              <a:solidFill>
                <a:srgbClr val="00B0F0"/>
              </a:solidFill>
              <a:latin typeface="微软雅黑" panose="020B0503020204020204" charset="-122"/>
              <a:ea typeface="微软雅黑" panose="020B0503020204020204" charset="-122"/>
            </a:endParaRPr>
          </a:p>
        </p:txBody>
      </p:sp>
      <p:sp>
        <p:nvSpPr>
          <p:cNvPr id="13" name="矩形 12"/>
          <p:cNvSpPr/>
          <p:nvPr>
            <p:custDataLst>
              <p:tags r:id="rId9"/>
            </p:custDataLst>
          </p:nvPr>
        </p:nvSpPr>
        <p:spPr>
          <a:xfrm>
            <a:off x="6294087" y="4059668"/>
            <a:ext cx="3344581"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600" b="1">
                <a:solidFill>
                  <a:srgbClr val="00B0F0"/>
                </a:solidFill>
                <a:latin typeface="微软雅黑" panose="020B0503020204020204" charset="-122"/>
                <a:ea typeface="微软雅黑" panose="020B0503020204020204" charset="-122"/>
              </a:rPr>
              <a:t>沿海沿边沿江沿线</a:t>
            </a:r>
            <a:endParaRPr lang="zh-CN" altLang="en-US" sz="2600" b="1">
              <a:solidFill>
                <a:srgbClr val="00B0F0"/>
              </a:solidFill>
              <a:latin typeface="微软雅黑" panose="020B0503020204020204" charset="-122"/>
              <a:ea typeface="微软雅黑" panose="020B0503020204020204" charset="-122"/>
            </a:endParaRPr>
          </a:p>
        </p:txBody>
      </p:sp>
      <p:sp>
        <p:nvSpPr>
          <p:cNvPr id="14" name="矩形 13"/>
          <p:cNvSpPr/>
          <p:nvPr>
            <p:custDataLst>
              <p:tags r:id="rId10"/>
            </p:custDataLst>
          </p:nvPr>
        </p:nvSpPr>
        <p:spPr>
          <a:xfrm>
            <a:off x="7070996" y="3353747"/>
            <a:ext cx="4463445"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00B0F0"/>
                </a:solidFill>
                <a:latin typeface="微软雅黑" panose="020B0503020204020204" charset="-122"/>
                <a:ea typeface="微软雅黑" panose="020B0503020204020204" charset="-122"/>
              </a:rPr>
              <a:t>加入世界贸易组织（</a:t>
            </a:r>
            <a:r>
              <a:rPr lang="en-US" altLang="zh-CN" sz="2600" b="1">
                <a:solidFill>
                  <a:srgbClr val="00B0F0"/>
                </a:solidFill>
                <a:latin typeface="微软雅黑" panose="020B0503020204020204" charset="-122"/>
                <a:ea typeface="微软雅黑" panose="020B0503020204020204" charset="-122"/>
              </a:rPr>
              <a:t>WTO</a:t>
            </a:r>
            <a:r>
              <a:rPr lang="zh-CN" altLang="en-US" sz="2600" b="1">
                <a:solidFill>
                  <a:srgbClr val="00B0F0"/>
                </a:solidFill>
                <a:latin typeface="微软雅黑" panose="020B0503020204020204" charset="-122"/>
                <a:ea typeface="微软雅黑" panose="020B0503020204020204" charset="-122"/>
              </a:rPr>
              <a:t>）</a:t>
            </a:r>
            <a:endParaRPr lang="zh-CN" altLang="en-US" sz="2600" b="1">
              <a:solidFill>
                <a:srgbClr val="00B0F0"/>
              </a:solidFill>
              <a:latin typeface="微软雅黑" panose="020B0503020204020204" charset="-122"/>
              <a:ea typeface="微软雅黑" panose="020B0503020204020204" charset="-122"/>
            </a:endParaRPr>
          </a:p>
        </p:txBody>
      </p:sp>
      <p:sp>
        <p:nvSpPr>
          <p:cNvPr id="15" name="矩形 14"/>
          <p:cNvSpPr/>
          <p:nvPr>
            <p:custDataLst>
              <p:tags r:id="rId11"/>
            </p:custDataLst>
          </p:nvPr>
        </p:nvSpPr>
        <p:spPr>
          <a:xfrm>
            <a:off x="7754598" y="2618926"/>
            <a:ext cx="3282445"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00B0F0"/>
                </a:solidFill>
                <a:latin typeface="微软雅黑" panose="020B0503020204020204" charset="-122"/>
                <a:ea typeface="微软雅黑" panose="020B0503020204020204" charset="-122"/>
              </a:rPr>
              <a:t>共建“一带一路”</a:t>
            </a:r>
            <a:endParaRPr lang="en-US" altLang="zh-CN" sz="2600" b="1">
              <a:solidFill>
                <a:srgbClr val="00B0F0"/>
              </a:solidFill>
              <a:latin typeface="微软雅黑" panose="020B0503020204020204" charset="-122"/>
              <a:ea typeface="微软雅黑" panose="020B0503020204020204" charset="-122"/>
            </a:endParaRPr>
          </a:p>
        </p:txBody>
      </p:sp>
      <p:sp>
        <p:nvSpPr>
          <p:cNvPr id="16" name="矩形 15"/>
          <p:cNvSpPr/>
          <p:nvPr>
            <p:custDataLst>
              <p:tags r:id="rId12"/>
            </p:custDataLst>
          </p:nvPr>
        </p:nvSpPr>
        <p:spPr>
          <a:xfrm>
            <a:off x="8430105" y="1938915"/>
            <a:ext cx="3239597"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00B0F0"/>
                </a:solidFill>
                <a:latin typeface="微软雅黑" panose="020B0503020204020204" charset="-122"/>
                <a:ea typeface="微软雅黑" panose="020B0503020204020204" charset="-122"/>
              </a:rPr>
              <a:t>设立自由贸易试验区</a:t>
            </a:r>
            <a:endParaRPr lang="en-US" altLang="zh-CN" sz="2600" b="1">
              <a:solidFill>
                <a:srgbClr val="00B0F0"/>
              </a:solidFill>
              <a:latin typeface="微软雅黑" panose="020B0503020204020204" charset="-122"/>
              <a:ea typeface="微软雅黑" panose="020B0503020204020204" charset="-122"/>
            </a:endParaRPr>
          </a:p>
        </p:txBody>
      </p:sp>
      <p:sp>
        <p:nvSpPr>
          <p:cNvPr id="17" name="矩形 16"/>
          <p:cNvSpPr/>
          <p:nvPr>
            <p:custDataLst>
              <p:tags r:id="rId13"/>
            </p:custDataLst>
          </p:nvPr>
        </p:nvSpPr>
        <p:spPr>
          <a:xfrm>
            <a:off x="8654800" y="1277981"/>
            <a:ext cx="3216358" cy="484758"/>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00B0F0"/>
                </a:solidFill>
                <a:latin typeface="微软雅黑" panose="020B0503020204020204" charset="-122"/>
                <a:ea typeface="微软雅黑" panose="020B0503020204020204" charset="-122"/>
              </a:rPr>
              <a:t>中国国际进口博览会</a:t>
            </a:r>
            <a:endParaRPr lang="en-US" altLang="zh-CN" sz="2600" b="1">
              <a:solidFill>
                <a:srgbClr val="00B0F0"/>
              </a:solidFill>
              <a:latin typeface="微软雅黑" panose="020B0503020204020204" charset="-122"/>
              <a:ea typeface="微软雅黑" panose="020B0503020204020204" charset="-122"/>
            </a:endParaRPr>
          </a:p>
        </p:txBody>
      </p:sp>
      <p:sp>
        <p:nvSpPr>
          <p:cNvPr id="18" name="圆角矩形 17"/>
          <p:cNvSpPr/>
          <p:nvPr>
            <p:custDataLst>
              <p:tags r:id="rId14"/>
            </p:custDataLst>
          </p:nvPr>
        </p:nvSpPr>
        <p:spPr>
          <a:xfrm>
            <a:off x="6592713" y="1270964"/>
            <a:ext cx="2138803" cy="392955"/>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2018</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26" name="文本框 25"/>
          <p:cNvSpPr txBox="1"/>
          <p:nvPr>
            <p:custDataLst>
              <p:tags r:id="rId15"/>
            </p:custDataLst>
          </p:nvPr>
        </p:nvSpPr>
        <p:spPr>
          <a:xfrm>
            <a:off x="909474" y="1316977"/>
            <a:ext cx="1869585" cy="523220"/>
          </a:xfrm>
          <a:prstGeom prst="rect">
            <a:avLst/>
          </a:prstGeom>
          <a:noFill/>
        </p:spPr>
        <p:txBody>
          <a:bodyPr wrap="square">
            <a:spAutoFit/>
          </a:bodyPr>
          <a:lstStyle/>
          <a:p>
            <a:r>
              <a:rPr lang="zh-CN" altLang="en-US" sz="2800" b="1">
                <a:solidFill>
                  <a:srgbClr val="0070C0"/>
                </a:solidFill>
                <a:latin typeface="华文新魏" panose="02010800040101010101" pitchFamily="2" charset="-122"/>
                <a:ea typeface="华文新魏" panose="02010800040101010101" pitchFamily="2" charset="-122"/>
              </a:rPr>
              <a:t>②</a:t>
            </a:r>
            <a:r>
              <a:rPr lang="zh-CN" altLang="en-US" sz="2800" b="1">
                <a:solidFill>
                  <a:srgbClr val="0070C0"/>
                </a:solidFill>
                <a:latin typeface="微软雅黑" panose="020B0503020204020204" charset="-122"/>
                <a:ea typeface="微软雅黑" panose="020B0503020204020204" charset="-122"/>
              </a:rPr>
              <a:t>开放：</a:t>
            </a:r>
            <a:endParaRPr lang="zh-CN" altLang="en-US" sz="2800" b="1">
              <a:solidFill>
                <a:srgbClr val="0070C0"/>
              </a:solidFill>
              <a:latin typeface="微软雅黑" panose="020B0503020204020204" charset="-122"/>
              <a:ea typeface="微软雅黑" panose="020B0503020204020204" charset="-122"/>
            </a:endParaRPr>
          </a:p>
        </p:txBody>
      </p:sp>
      <p:sp>
        <p:nvSpPr>
          <p:cNvPr id="27" name="文本框 26"/>
          <p:cNvSpPr txBox="1"/>
          <p:nvPr>
            <p:custDataLst>
              <p:tags r:id="rId16"/>
            </p:custDataLst>
          </p:nvPr>
        </p:nvSpPr>
        <p:spPr>
          <a:xfrm>
            <a:off x="755791" y="750449"/>
            <a:ext cx="4589565" cy="523220"/>
          </a:xfrm>
          <a:prstGeom prst="rect">
            <a:avLst/>
          </a:prstGeom>
          <a:noFill/>
        </p:spPr>
        <p:txBody>
          <a:bodyPr wrap="square">
            <a:spAutoFit/>
          </a:bodyPr>
          <a:lstStyle/>
          <a:p>
            <a:r>
              <a:rPr lang="en-US" altLang="zh-CN" sz="2800" b="1">
                <a:solidFill>
                  <a:srgbClr val="00B050"/>
                </a:solidFill>
                <a:latin typeface="微软雅黑" panose="020B0503020204020204" charset="-122"/>
                <a:ea typeface="微软雅黑" panose="020B0503020204020204" charset="-122"/>
              </a:rPr>
              <a:t>1.</a:t>
            </a:r>
            <a:r>
              <a:rPr lang="zh-CN" altLang="en-US" sz="2800" b="1">
                <a:solidFill>
                  <a:srgbClr val="00B050"/>
                </a:solidFill>
                <a:latin typeface="微软雅黑" panose="020B0503020204020204" charset="-122"/>
                <a:ea typeface="微软雅黑" panose="020B0503020204020204" charset="-122"/>
              </a:rPr>
              <a:t> 改革开放的内容：</a:t>
            </a:r>
            <a:endParaRPr lang="zh-CN" altLang="en-US" sz="2800" b="1">
              <a:solidFill>
                <a:srgbClr val="00B05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矩形: 剪去左右顶角 3"/>
          <p:cNvSpPr/>
          <p:nvPr>
            <p:custDataLst>
              <p:tags r:id="rId1"/>
            </p:custDataLst>
          </p:nvPr>
        </p:nvSpPr>
        <p:spPr>
          <a:xfrm>
            <a:off x="4671864" y="2965036"/>
            <a:ext cx="3047411" cy="2196000"/>
          </a:xfrm>
          <a:prstGeom prst="snip2SameRect">
            <a:avLst>
              <a:gd name="adj1" fmla="val 41667"/>
              <a:gd name="adj2" fmla="val 0"/>
            </a:avLst>
          </a:prstGeom>
          <a:blipFill dpi="0" rotWithShape="1">
            <a:blip r:embed="rId2">
              <a:alphaModFix amt="7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圆角矩形 8"/>
          <p:cNvSpPr/>
          <p:nvPr>
            <p:custDataLst>
              <p:tags r:id="rId3"/>
            </p:custDataLst>
          </p:nvPr>
        </p:nvSpPr>
        <p:spPr>
          <a:xfrm>
            <a:off x="3464247" y="3176710"/>
            <a:ext cx="2138803" cy="392955"/>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1984</a:t>
            </a:r>
            <a:r>
              <a:rPr lang="zh-CN" altLang="en-US" sz="2800">
                <a:latin typeface="微软雅黑" panose="020B0503020204020204" charset="-122"/>
                <a:ea typeface="微软雅黑" panose="020B0503020204020204" charset="-122"/>
              </a:rPr>
              <a:t>年</a:t>
            </a:r>
            <a:endParaRPr lang="en-US" altLang="zh-CN" sz="2800">
              <a:latin typeface="微软雅黑" panose="020B0503020204020204" charset="-122"/>
              <a:ea typeface="微软雅黑" panose="020B0503020204020204" charset="-122"/>
            </a:endParaRPr>
          </a:p>
        </p:txBody>
      </p:sp>
      <p:sp>
        <p:nvSpPr>
          <p:cNvPr id="10" name="圆角矩形 9"/>
          <p:cNvSpPr/>
          <p:nvPr>
            <p:custDataLst>
              <p:tags r:id="rId4"/>
            </p:custDataLst>
          </p:nvPr>
        </p:nvSpPr>
        <p:spPr>
          <a:xfrm>
            <a:off x="7764551" y="4156194"/>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1956</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11" name="圆角矩形 10"/>
          <p:cNvSpPr/>
          <p:nvPr>
            <p:custDataLst>
              <p:tags r:id="rId5"/>
            </p:custDataLst>
          </p:nvPr>
        </p:nvSpPr>
        <p:spPr>
          <a:xfrm>
            <a:off x="6695150" y="3176710"/>
            <a:ext cx="2138803" cy="392955"/>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2002</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12" name="圆角矩形 11"/>
          <p:cNvSpPr/>
          <p:nvPr>
            <p:custDataLst>
              <p:tags r:id="rId6"/>
            </p:custDataLst>
          </p:nvPr>
        </p:nvSpPr>
        <p:spPr>
          <a:xfrm>
            <a:off x="2394845" y="4156195"/>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1978</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13" name="矩形 12"/>
          <p:cNvSpPr/>
          <p:nvPr>
            <p:custDataLst>
              <p:tags r:id="rId7"/>
            </p:custDataLst>
          </p:nvPr>
        </p:nvSpPr>
        <p:spPr>
          <a:xfrm>
            <a:off x="1012967" y="2029331"/>
            <a:ext cx="3221905" cy="883920"/>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7030A0"/>
                </a:solidFill>
                <a:latin typeface="微软雅黑" panose="020B0503020204020204" charset="-122"/>
                <a:ea typeface="微软雅黑" panose="020B0503020204020204" charset="-122"/>
              </a:rPr>
              <a:t>深化国资国企改革、发展混合所有制经济</a:t>
            </a:r>
            <a:endParaRPr lang="zh-CN" altLang="en-US" sz="2600" b="1">
              <a:solidFill>
                <a:srgbClr val="7030A0"/>
              </a:solidFill>
              <a:latin typeface="微软雅黑" panose="020B0503020204020204" charset="-122"/>
              <a:ea typeface="微软雅黑" panose="020B0503020204020204" charset="-122"/>
            </a:endParaRPr>
          </a:p>
        </p:txBody>
      </p:sp>
      <p:sp>
        <p:nvSpPr>
          <p:cNvPr id="14" name="矩形 13"/>
          <p:cNvSpPr/>
          <p:nvPr>
            <p:custDataLst>
              <p:tags r:id="rId8"/>
            </p:custDataLst>
          </p:nvPr>
        </p:nvSpPr>
        <p:spPr>
          <a:xfrm>
            <a:off x="605106" y="4718602"/>
            <a:ext cx="3462950" cy="883920"/>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600" b="1">
                <a:solidFill>
                  <a:srgbClr val="7030A0"/>
                </a:solidFill>
                <a:latin typeface="微软雅黑" panose="020B0503020204020204" charset="-122"/>
                <a:ea typeface="微软雅黑" panose="020B0503020204020204" charset="-122"/>
              </a:rPr>
              <a:t>搞好国营大中小企业、发展个体私营经济</a:t>
            </a:r>
            <a:endParaRPr lang="en-US" altLang="zh-CN" sz="2600" b="1">
              <a:solidFill>
                <a:srgbClr val="7030A0"/>
              </a:solidFill>
              <a:latin typeface="微软雅黑" panose="020B0503020204020204" charset="-122"/>
              <a:ea typeface="微软雅黑" panose="020B0503020204020204" charset="-122"/>
            </a:endParaRPr>
          </a:p>
        </p:txBody>
      </p:sp>
      <p:sp>
        <p:nvSpPr>
          <p:cNvPr id="15" name="矩形 14"/>
          <p:cNvSpPr/>
          <p:nvPr>
            <p:custDataLst>
              <p:tags r:id="rId9"/>
            </p:custDataLst>
          </p:nvPr>
        </p:nvSpPr>
        <p:spPr>
          <a:xfrm>
            <a:off x="8435025" y="4788788"/>
            <a:ext cx="2121858" cy="483870"/>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7030A0"/>
                </a:solidFill>
                <a:latin typeface="微软雅黑" panose="020B0503020204020204" charset="-122"/>
                <a:ea typeface="微软雅黑" panose="020B0503020204020204" charset="-122"/>
              </a:rPr>
              <a:t>单一公有制</a:t>
            </a:r>
            <a:endParaRPr lang="zh-CN" altLang="en-US" sz="2600" b="1">
              <a:solidFill>
                <a:srgbClr val="7030A0"/>
              </a:solidFill>
              <a:latin typeface="微软雅黑" panose="020B0503020204020204" charset="-122"/>
              <a:ea typeface="微软雅黑" panose="020B0503020204020204" charset="-122"/>
            </a:endParaRPr>
          </a:p>
        </p:txBody>
      </p:sp>
      <p:sp>
        <p:nvSpPr>
          <p:cNvPr id="16" name="矩形 15"/>
          <p:cNvSpPr/>
          <p:nvPr>
            <p:custDataLst>
              <p:tags r:id="rId10"/>
            </p:custDataLst>
          </p:nvPr>
        </p:nvSpPr>
        <p:spPr>
          <a:xfrm>
            <a:off x="8303852" y="1655900"/>
            <a:ext cx="3616671" cy="1283970"/>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600" b="1">
                <a:solidFill>
                  <a:srgbClr val="7030A0"/>
                </a:solidFill>
                <a:latin typeface="微软雅黑" panose="020B0503020204020204" charset="-122"/>
                <a:ea typeface="微软雅黑" panose="020B0503020204020204" charset="-122"/>
              </a:rPr>
              <a:t>公有制为主体、多种所有制经济共同发展和坚持“两个毫不动摇”，</a:t>
            </a:r>
            <a:endParaRPr lang="zh-CN" altLang="en-US" sz="2600" b="1">
              <a:solidFill>
                <a:srgbClr val="7030A0"/>
              </a:solidFill>
              <a:latin typeface="微软雅黑" panose="020B0503020204020204" charset="-122"/>
              <a:ea typeface="微软雅黑" panose="020B0503020204020204" charset="-122"/>
            </a:endParaRPr>
          </a:p>
        </p:txBody>
      </p:sp>
      <p:sp>
        <p:nvSpPr>
          <p:cNvPr id="22" name="文本框 21"/>
          <p:cNvSpPr txBox="1"/>
          <p:nvPr>
            <p:custDataLst>
              <p:tags r:id="rId11"/>
            </p:custDataLst>
          </p:nvPr>
        </p:nvSpPr>
        <p:spPr>
          <a:xfrm>
            <a:off x="919709" y="1350535"/>
            <a:ext cx="1957962" cy="523220"/>
          </a:xfrm>
          <a:prstGeom prst="rect">
            <a:avLst/>
          </a:prstGeom>
          <a:noFill/>
        </p:spPr>
        <p:txBody>
          <a:bodyPr wrap="square">
            <a:spAutoFit/>
          </a:bodyPr>
          <a:lstStyle/>
          <a:p>
            <a:r>
              <a:rPr lang="zh-CN" altLang="en-US" sz="2800" b="1">
                <a:solidFill>
                  <a:srgbClr val="0070C0"/>
                </a:solidFill>
                <a:latin typeface="华文新魏" panose="02010800040101010101" pitchFamily="2" charset="-122"/>
                <a:ea typeface="华文新魏" panose="02010800040101010101" pitchFamily="2" charset="-122"/>
              </a:rPr>
              <a:t>③</a:t>
            </a:r>
            <a:r>
              <a:rPr lang="zh-CN" altLang="en-US" sz="2800" b="1">
                <a:solidFill>
                  <a:srgbClr val="0070C0"/>
                </a:solidFill>
                <a:latin typeface="微软雅黑" panose="020B0503020204020204" charset="-122"/>
                <a:ea typeface="微软雅黑" panose="020B0503020204020204" charset="-122"/>
              </a:rPr>
              <a:t>企业：</a:t>
            </a:r>
            <a:endParaRPr lang="zh-CN" altLang="en-US" sz="2800" b="1">
              <a:solidFill>
                <a:srgbClr val="0070C0"/>
              </a:solidFill>
              <a:latin typeface="微软雅黑" panose="020B0503020204020204" charset="-122"/>
              <a:ea typeface="微软雅黑" panose="020B0503020204020204" charset="-122"/>
            </a:endParaRPr>
          </a:p>
        </p:txBody>
      </p:sp>
      <p:sp>
        <p:nvSpPr>
          <p:cNvPr id="23" name="文本框 22"/>
          <p:cNvSpPr txBox="1"/>
          <p:nvPr>
            <p:custDataLst>
              <p:tags r:id="rId12"/>
            </p:custDataLst>
          </p:nvPr>
        </p:nvSpPr>
        <p:spPr>
          <a:xfrm>
            <a:off x="755791" y="749164"/>
            <a:ext cx="4589565" cy="523220"/>
          </a:xfrm>
          <a:prstGeom prst="rect">
            <a:avLst/>
          </a:prstGeom>
          <a:noFill/>
        </p:spPr>
        <p:txBody>
          <a:bodyPr wrap="square">
            <a:spAutoFit/>
          </a:bodyPr>
          <a:lstStyle/>
          <a:p>
            <a:r>
              <a:rPr lang="en-US" altLang="zh-CN" sz="2800" b="1">
                <a:solidFill>
                  <a:srgbClr val="00B050"/>
                </a:solidFill>
                <a:latin typeface="微软雅黑" panose="020B0503020204020204" charset="-122"/>
                <a:ea typeface="微软雅黑" panose="020B0503020204020204" charset="-122"/>
              </a:rPr>
              <a:t>1.</a:t>
            </a:r>
            <a:r>
              <a:rPr lang="zh-CN" altLang="en-US" sz="2800" b="1">
                <a:solidFill>
                  <a:srgbClr val="00B050"/>
                </a:solidFill>
                <a:latin typeface="微软雅黑" panose="020B0503020204020204" charset="-122"/>
                <a:ea typeface="微软雅黑" panose="020B0503020204020204" charset="-122"/>
              </a:rPr>
              <a:t> 改革开放的内容：</a:t>
            </a:r>
            <a:endParaRPr lang="zh-CN" altLang="en-US" sz="2800" b="1">
              <a:solidFill>
                <a:srgbClr val="00B05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bldLst>
      <p:bldP spid="13" grpId="0"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0" y="-698500"/>
            <a:ext cx="12192000" cy="52197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楷体" panose="02010609060101010101" charset="-122"/>
                <a:sym typeface="+mn-ea"/>
              </a:rPr>
              <a:t>三、民族复兴 ——新中国成立以来的重要改革</a:t>
            </a:r>
            <a:endParaRPr kumimoji="0" lang="zh-CN" altLang="en-US"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楷体" panose="02010609060101010101"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556204" y="2302313"/>
            <a:ext cx="4425774" cy="3154035"/>
          </a:xfrm>
          <a:prstGeom prst="rect">
            <a:avLst/>
          </a:prstGeom>
          <a:ln>
            <a:noFill/>
          </a:ln>
          <a:effectLst>
            <a:outerShdw blurRad="292100" dist="139700" dir="2700000" algn="tl" rotWithShape="0">
              <a:srgbClr val="333333">
                <a:alpha val="65000"/>
              </a:srgbClr>
            </a:outerShdw>
          </a:effectLst>
        </p:spPr>
      </p:pic>
      <p:sp>
        <p:nvSpPr>
          <p:cNvPr id="7" name="圆角矩形 6"/>
          <p:cNvSpPr/>
          <p:nvPr>
            <p:custDataLst>
              <p:tags r:id="rId4"/>
            </p:custDataLst>
          </p:nvPr>
        </p:nvSpPr>
        <p:spPr>
          <a:xfrm>
            <a:off x="5345356" y="3066051"/>
            <a:ext cx="2138803" cy="392955"/>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1992</a:t>
            </a:r>
            <a:r>
              <a:rPr lang="zh-CN" altLang="en-US" sz="2800">
                <a:latin typeface="微软雅黑" panose="020B0503020204020204" charset="-122"/>
                <a:ea typeface="微软雅黑" panose="020B0503020204020204" charset="-122"/>
              </a:rPr>
              <a:t>年</a:t>
            </a:r>
            <a:endParaRPr lang="en-US" altLang="zh-CN" sz="2800">
              <a:latin typeface="微软雅黑" panose="020B0503020204020204" charset="-122"/>
              <a:ea typeface="微软雅黑" panose="020B0503020204020204" charset="-122"/>
            </a:endParaRPr>
          </a:p>
        </p:txBody>
      </p:sp>
      <p:sp>
        <p:nvSpPr>
          <p:cNvPr id="8" name="圆角矩形 7"/>
          <p:cNvSpPr/>
          <p:nvPr>
            <p:custDataLst>
              <p:tags r:id="rId5"/>
            </p:custDataLst>
          </p:nvPr>
        </p:nvSpPr>
        <p:spPr>
          <a:xfrm>
            <a:off x="5345356" y="4054915"/>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2000</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9" name="圆角矩形 8"/>
          <p:cNvSpPr/>
          <p:nvPr>
            <p:custDataLst>
              <p:tags r:id="rId6"/>
            </p:custDataLst>
          </p:nvPr>
        </p:nvSpPr>
        <p:spPr>
          <a:xfrm>
            <a:off x="5345356" y="2134266"/>
            <a:ext cx="2138803" cy="39295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829" tIns="41915" rIns="83829" bIns="41915"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a:latin typeface="微软雅黑" panose="020B0503020204020204" charset="-122"/>
                <a:ea typeface="微软雅黑" panose="020B0503020204020204" charset="-122"/>
              </a:rPr>
              <a:t>1956</a:t>
            </a:r>
            <a:r>
              <a:rPr lang="zh-CN" altLang="en-US" sz="2800">
                <a:latin typeface="微软雅黑" panose="020B0503020204020204" charset="-122"/>
                <a:ea typeface="微软雅黑" panose="020B0503020204020204" charset="-122"/>
              </a:rPr>
              <a:t>年</a:t>
            </a:r>
            <a:endParaRPr lang="zh-CN" altLang="en-US" sz="2800">
              <a:latin typeface="微软雅黑" panose="020B0503020204020204" charset="-122"/>
              <a:ea typeface="微软雅黑" panose="020B0503020204020204" charset="-122"/>
            </a:endParaRPr>
          </a:p>
        </p:txBody>
      </p:sp>
      <p:sp>
        <p:nvSpPr>
          <p:cNvPr id="10" name="矩形 9"/>
          <p:cNvSpPr/>
          <p:nvPr>
            <p:custDataLst>
              <p:tags r:id="rId7"/>
            </p:custDataLst>
          </p:nvPr>
        </p:nvSpPr>
        <p:spPr>
          <a:xfrm>
            <a:off x="7708334" y="2059934"/>
            <a:ext cx="3471690" cy="483870"/>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600" b="1">
                <a:solidFill>
                  <a:schemeClr val="tx1"/>
                </a:solidFill>
                <a:latin typeface="微软雅黑" panose="020B0503020204020204" charset="-122"/>
                <a:ea typeface="微软雅黑" panose="020B0503020204020204" charset="-122"/>
              </a:rPr>
              <a:t>传统的计划经济体制</a:t>
            </a:r>
            <a:endParaRPr lang="zh-CN" altLang="en-US" sz="2600" b="1">
              <a:solidFill>
                <a:schemeClr val="tx1"/>
              </a:solidFill>
              <a:latin typeface="微软雅黑" panose="020B0503020204020204" charset="-122"/>
              <a:ea typeface="微软雅黑" panose="020B0503020204020204" charset="-122"/>
            </a:endParaRPr>
          </a:p>
        </p:txBody>
      </p:sp>
      <p:sp>
        <p:nvSpPr>
          <p:cNvPr id="11" name="矩形 10"/>
          <p:cNvSpPr/>
          <p:nvPr>
            <p:custDataLst>
              <p:tags r:id="rId8"/>
            </p:custDataLst>
          </p:nvPr>
        </p:nvSpPr>
        <p:spPr>
          <a:xfrm>
            <a:off x="7708334" y="2974248"/>
            <a:ext cx="3768025" cy="483870"/>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600" b="1">
                <a:solidFill>
                  <a:schemeClr val="tx1"/>
                </a:solidFill>
                <a:latin typeface="微软雅黑" panose="020B0503020204020204" charset="-122"/>
                <a:ea typeface="微软雅黑" panose="020B0503020204020204" charset="-122"/>
              </a:rPr>
              <a:t>社会主义市场经济体制</a:t>
            </a:r>
            <a:endParaRPr lang="zh-CN" altLang="en-US" sz="2600" b="1">
              <a:solidFill>
                <a:schemeClr val="tx1"/>
              </a:solidFill>
              <a:latin typeface="微软雅黑" panose="020B0503020204020204" charset="-122"/>
              <a:ea typeface="微软雅黑" panose="020B0503020204020204" charset="-122"/>
            </a:endParaRPr>
          </a:p>
        </p:txBody>
      </p:sp>
      <p:sp>
        <p:nvSpPr>
          <p:cNvPr id="12" name="矩形 11"/>
          <p:cNvSpPr/>
          <p:nvPr>
            <p:custDataLst>
              <p:tags r:id="rId9"/>
            </p:custDataLst>
          </p:nvPr>
        </p:nvSpPr>
        <p:spPr>
          <a:xfrm>
            <a:off x="7679791" y="4057372"/>
            <a:ext cx="4224232" cy="883920"/>
          </a:xfrm>
          <a:prstGeom prst="rect">
            <a:avLst/>
          </a:prstGeom>
          <a:ln>
            <a:solidFill>
              <a:srgbClr val="01458E"/>
            </a:solidFill>
            <a:prstDash val="dash"/>
          </a:ln>
        </p:spPr>
        <p:txBody>
          <a:bodyPr wrap="square" lIns="83829" tIns="41915" rIns="83829" bIns="4191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600" b="1">
                <a:solidFill>
                  <a:schemeClr val="tx1"/>
                </a:solidFill>
                <a:latin typeface="微软雅黑" panose="020B0503020204020204" charset="-122"/>
                <a:ea typeface="微软雅黑" panose="020B0503020204020204" charset="-122"/>
              </a:rPr>
              <a:t>市场在资源配置中起决定性作用和更好发挥政府作用</a:t>
            </a:r>
            <a:endParaRPr lang="zh-CN" altLang="en-US" sz="2600" b="1">
              <a:solidFill>
                <a:schemeClr val="tx1"/>
              </a:solidFill>
              <a:latin typeface="微软雅黑" panose="020B0503020204020204" charset="-122"/>
              <a:ea typeface="微软雅黑" panose="020B0503020204020204" charset="-122"/>
            </a:endParaRPr>
          </a:p>
        </p:txBody>
      </p:sp>
      <p:sp>
        <p:nvSpPr>
          <p:cNvPr id="20" name="文本框 19"/>
          <p:cNvSpPr txBox="1"/>
          <p:nvPr>
            <p:custDataLst>
              <p:tags r:id="rId10"/>
            </p:custDataLst>
          </p:nvPr>
        </p:nvSpPr>
        <p:spPr>
          <a:xfrm>
            <a:off x="937639" y="1569381"/>
            <a:ext cx="1957962" cy="523220"/>
          </a:xfrm>
          <a:prstGeom prst="rect">
            <a:avLst/>
          </a:prstGeom>
          <a:noFill/>
        </p:spPr>
        <p:txBody>
          <a:bodyPr wrap="square">
            <a:spAutoFit/>
          </a:bodyPr>
          <a:lstStyle/>
          <a:p>
            <a:r>
              <a:rPr lang="zh-CN" altLang="en-US" sz="2800" b="1">
                <a:solidFill>
                  <a:srgbClr val="0070C0"/>
                </a:solidFill>
                <a:latin typeface="华文新魏" panose="02010800040101010101" pitchFamily="2" charset="-122"/>
                <a:ea typeface="华文新魏" panose="02010800040101010101" pitchFamily="2" charset="-122"/>
              </a:rPr>
              <a:t>④</a:t>
            </a:r>
            <a:r>
              <a:rPr lang="zh-CN" altLang="en-US" sz="2800" b="1">
                <a:solidFill>
                  <a:srgbClr val="0070C0"/>
                </a:solidFill>
                <a:latin typeface="微软雅黑" panose="020B0503020204020204" charset="-122"/>
                <a:ea typeface="微软雅黑" panose="020B0503020204020204" charset="-122"/>
              </a:rPr>
              <a:t>体制：</a:t>
            </a:r>
            <a:endParaRPr lang="zh-CN" altLang="en-US" sz="2800" b="1">
              <a:solidFill>
                <a:srgbClr val="0070C0"/>
              </a:solidFill>
              <a:latin typeface="微软雅黑" panose="020B0503020204020204" charset="-122"/>
              <a:ea typeface="微软雅黑" panose="020B0503020204020204" charset="-122"/>
            </a:endParaRPr>
          </a:p>
        </p:txBody>
      </p:sp>
      <p:sp>
        <p:nvSpPr>
          <p:cNvPr id="21" name="文本框 20"/>
          <p:cNvSpPr txBox="1"/>
          <p:nvPr>
            <p:custDataLst>
              <p:tags r:id="rId11"/>
            </p:custDataLst>
          </p:nvPr>
        </p:nvSpPr>
        <p:spPr>
          <a:xfrm>
            <a:off x="755791" y="925781"/>
            <a:ext cx="4589565" cy="523220"/>
          </a:xfrm>
          <a:prstGeom prst="rect">
            <a:avLst/>
          </a:prstGeom>
          <a:noFill/>
        </p:spPr>
        <p:txBody>
          <a:bodyPr wrap="square">
            <a:spAutoFit/>
          </a:bodyPr>
          <a:lstStyle/>
          <a:p>
            <a:r>
              <a:rPr lang="en-US" altLang="zh-CN" sz="2800" b="1">
                <a:solidFill>
                  <a:srgbClr val="00B050"/>
                </a:solidFill>
                <a:latin typeface="微软雅黑" panose="020B0503020204020204" charset="-122"/>
                <a:ea typeface="微软雅黑" panose="020B0503020204020204" charset="-122"/>
              </a:rPr>
              <a:t>1.</a:t>
            </a:r>
            <a:r>
              <a:rPr lang="zh-CN" altLang="en-US" sz="2800" b="1">
                <a:solidFill>
                  <a:srgbClr val="00B050"/>
                </a:solidFill>
                <a:latin typeface="微软雅黑" panose="020B0503020204020204" charset="-122"/>
                <a:ea typeface="微软雅黑" panose="020B0503020204020204" charset="-122"/>
              </a:rPr>
              <a:t> 改革开放的内容：</a:t>
            </a:r>
            <a:endParaRPr lang="zh-CN" altLang="en-US" sz="2800" b="1">
              <a:solidFill>
                <a:srgbClr val="00B050"/>
              </a:solidFill>
              <a:latin typeface="微软雅黑" panose="020B0503020204020204" charset="-122"/>
              <a:ea typeface="微软雅黑" panose="020B0503020204020204" charset="-122"/>
            </a:endParaRPr>
          </a:p>
        </p:txBody>
      </p:sp>
      <p:sp>
        <p:nvSpPr>
          <p:cNvPr id="4" name="左箭头 3">
            <a:hlinkClick r:id="rId12" action="ppaction://hlinksldjump"/>
          </p:cNvPr>
          <p:cNvSpPr/>
          <p:nvPr/>
        </p:nvSpPr>
        <p:spPr>
          <a:xfrm>
            <a:off x="10002520" y="6029960"/>
            <a:ext cx="847725" cy="4495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custDataLst>
              <p:tags r:id="rId1"/>
            </p:custDataLst>
          </p:nvPr>
        </p:nvGrpSpPr>
        <p:grpSpPr>
          <a:xfrm>
            <a:off x="0" y="10130"/>
            <a:ext cx="11729720" cy="638175"/>
            <a:chOff x="26" y="122"/>
            <a:chExt cx="18472" cy="1005"/>
          </a:xfrm>
        </p:grpSpPr>
        <p:grpSp>
          <p:nvGrpSpPr>
            <p:cNvPr id="9" name="组合 8"/>
            <p:cNvGrpSpPr/>
            <p:nvPr>
              <p:custDataLst>
                <p:tags r:id="rId2"/>
              </p:custDataLst>
            </p:nvPr>
          </p:nvGrpSpPr>
          <p:grpSpPr>
            <a:xfrm>
              <a:off x="5005" y="877"/>
              <a:ext cx="13493" cy="250"/>
              <a:chOff x="5005" y="877"/>
              <a:chExt cx="13493" cy="250"/>
            </a:xfrm>
          </p:grpSpPr>
          <p:cxnSp>
            <p:nvCxnSpPr>
              <p:cNvPr id="3" name="直接连接符 2"/>
              <p:cNvCxnSpPr/>
              <p:nvPr>
                <p:custDataLst>
                  <p:tags r:id="rId3"/>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5" name="矩形 4"/>
              <p:cNvSpPr/>
              <p:nvPr>
                <p:custDataLst>
                  <p:tags r:id="rId4"/>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文本框 5"/>
            <p:cNvSpPr txBox="1"/>
            <p:nvPr>
              <p:custDataLst>
                <p:tags r:id="rId5"/>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三、</a:t>
              </a:r>
              <a:r>
                <a:rPr lang="zh-CN" altLang="en-US" sz="2800">
                  <a:latin typeface="方正粗黑宋简体" panose="02000000000000000000" charset="-122"/>
                  <a:ea typeface="方正粗黑宋简体" panose="02000000000000000000" charset="-122"/>
                  <a:sym typeface="+mn-ea"/>
                </a:rPr>
                <a:t>新中国成立以来的重要改革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2" name="文本框 1"/>
          <p:cNvSpPr txBox="1"/>
          <p:nvPr>
            <p:custDataLst>
              <p:tags r:id="rId6"/>
            </p:custDataLst>
          </p:nvPr>
        </p:nvSpPr>
        <p:spPr>
          <a:xfrm>
            <a:off x="0" y="748470"/>
            <a:ext cx="10112188" cy="649793"/>
          </a:xfrm>
          <a:prstGeom prst="rect">
            <a:avLst/>
          </a:prstGeom>
          <a:noFill/>
        </p:spPr>
        <p:txBody>
          <a:bodyPr wrap="square" rtlCol="0">
            <a:spAutoFit/>
          </a:bodyPr>
          <a:p>
            <a:pPr indent="457200">
              <a:lnSpc>
                <a:spcPct val="120000"/>
              </a:lnSpc>
            </a:pPr>
            <a:r>
              <a:rPr lang="zh-CN" altLang="en-US" sz="3200" b="1">
                <a:solidFill>
                  <a:srgbClr val="CC0099"/>
                </a:solidFill>
                <a:latin typeface="华文新魏" panose="02010800040101010101" pitchFamily="2" charset="-122"/>
                <a:ea typeface="华文新魏" panose="02010800040101010101" pitchFamily="2" charset="-122"/>
              </a:rPr>
              <a:t>（四）社会主义现代化建设新时期</a:t>
            </a:r>
            <a:endParaRPr lang="en-US" altLang="zh-CN" sz="3200" b="1">
              <a:solidFill>
                <a:srgbClr val="CC0099"/>
              </a:solidFill>
              <a:latin typeface="华文新魏" panose="02010800040101010101" pitchFamily="2" charset="-122"/>
              <a:ea typeface="华文新魏" panose="02010800040101010101" pitchFamily="2" charset="-122"/>
            </a:endParaRPr>
          </a:p>
        </p:txBody>
      </p:sp>
      <p:sp>
        <p:nvSpPr>
          <p:cNvPr id="4" name="文本框 3"/>
          <p:cNvSpPr txBox="1"/>
          <p:nvPr>
            <p:custDataLst>
              <p:tags r:id="rId7"/>
            </p:custDataLst>
          </p:nvPr>
        </p:nvSpPr>
        <p:spPr>
          <a:xfrm>
            <a:off x="815970" y="1336267"/>
            <a:ext cx="4589565" cy="523220"/>
          </a:xfrm>
          <a:prstGeom prst="rect">
            <a:avLst/>
          </a:prstGeom>
          <a:noFill/>
        </p:spPr>
        <p:txBody>
          <a:bodyPr wrap="square">
            <a:spAutoFit/>
          </a:bodyPr>
          <a:p>
            <a:r>
              <a:rPr lang="en-US" altLang="zh-CN" sz="2800" b="1">
                <a:solidFill>
                  <a:srgbClr val="00B050"/>
                </a:solidFill>
                <a:latin typeface="微软雅黑" panose="020B0503020204020204" charset="-122"/>
                <a:ea typeface="微软雅黑" panose="020B0503020204020204" charset="-122"/>
              </a:rPr>
              <a:t>1.</a:t>
            </a:r>
            <a:r>
              <a:rPr lang="zh-CN" altLang="en-US" sz="2800" b="1">
                <a:solidFill>
                  <a:srgbClr val="00B050"/>
                </a:solidFill>
                <a:latin typeface="微软雅黑" panose="020B0503020204020204" charset="-122"/>
                <a:ea typeface="微软雅黑" panose="020B0503020204020204" charset="-122"/>
              </a:rPr>
              <a:t> </a:t>
            </a:r>
            <a:r>
              <a:rPr lang="en-US" altLang="zh-CN" sz="2800" b="1">
                <a:solidFill>
                  <a:srgbClr val="00B050"/>
                </a:solidFill>
                <a:latin typeface="微软雅黑" panose="020B0503020204020204" charset="-122"/>
                <a:ea typeface="微软雅黑" panose="020B0503020204020204" charset="-122"/>
              </a:rPr>
              <a:t>2012</a:t>
            </a:r>
            <a:r>
              <a:rPr lang="zh-CN" altLang="en-US" sz="2800" b="1">
                <a:solidFill>
                  <a:srgbClr val="00B050"/>
                </a:solidFill>
                <a:latin typeface="微软雅黑" panose="020B0503020204020204" charset="-122"/>
                <a:ea typeface="微软雅黑" panose="020B0503020204020204" charset="-122"/>
              </a:rPr>
              <a:t>年，中共十八大：</a:t>
            </a:r>
            <a:endParaRPr lang="zh-CN" altLang="en-US" sz="2800" b="1">
              <a:solidFill>
                <a:srgbClr val="00B050"/>
              </a:solidFill>
              <a:latin typeface="微软雅黑" panose="020B0503020204020204" charset="-122"/>
              <a:ea typeface="微软雅黑" panose="020B0503020204020204" charset="-122"/>
            </a:endParaRPr>
          </a:p>
        </p:txBody>
      </p:sp>
      <p:sp>
        <p:nvSpPr>
          <p:cNvPr id="7" name="文本框 6"/>
          <p:cNvSpPr txBox="1"/>
          <p:nvPr>
            <p:custDataLst>
              <p:tags r:id="rId8"/>
            </p:custDataLst>
          </p:nvPr>
        </p:nvSpPr>
        <p:spPr>
          <a:xfrm>
            <a:off x="780110" y="2310138"/>
            <a:ext cx="6633518" cy="523220"/>
          </a:xfrm>
          <a:prstGeom prst="rect">
            <a:avLst/>
          </a:prstGeom>
          <a:noFill/>
        </p:spPr>
        <p:txBody>
          <a:bodyPr wrap="square">
            <a:spAutoFit/>
          </a:bodyPr>
          <a:p>
            <a:r>
              <a:rPr lang="en-US" altLang="zh-CN" sz="2800" b="1">
                <a:solidFill>
                  <a:srgbClr val="00B050"/>
                </a:solidFill>
                <a:latin typeface="微软雅黑" panose="020B0503020204020204" charset="-122"/>
                <a:ea typeface="微软雅黑" panose="020B0503020204020204" charset="-122"/>
              </a:rPr>
              <a:t>2.</a:t>
            </a:r>
            <a:r>
              <a:rPr lang="zh-CN" altLang="en-US" sz="2800" b="1">
                <a:solidFill>
                  <a:srgbClr val="00B050"/>
                </a:solidFill>
                <a:latin typeface="微软雅黑" panose="020B0503020204020204" charset="-122"/>
                <a:ea typeface="微软雅黑" panose="020B0503020204020204" charset="-122"/>
              </a:rPr>
              <a:t> </a:t>
            </a:r>
            <a:r>
              <a:rPr lang="en-US" altLang="zh-CN" sz="2800" b="1">
                <a:solidFill>
                  <a:srgbClr val="00B050"/>
                </a:solidFill>
                <a:latin typeface="微软雅黑" panose="020B0503020204020204" charset="-122"/>
                <a:ea typeface="微软雅黑" panose="020B0503020204020204" charset="-122"/>
              </a:rPr>
              <a:t>2013</a:t>
            </a:r>
            <a:r>
              <a:rPr lang="zh-CN" altLang="en-US" sz="2800" b="1">
                <a:solidFill>
                  <a:srgbClr val="00B050"/>
                </a:solidFill>
                <a:latin typeface="微软雅黑" panose="020B0503020204020204" charset="-122"/>
                <a:ea typeface="微软雅黑" panose="020B0503020204020204" charset="-122"/>
              </a:rPr>
              <a:t>年，中共十八届三中全会：</a:t>
            </a:r>
            <a:endParaRPr lang="zh-CN" altLang="en-US" sz="2800" b="1">
              <a:solidFill>
                <a:srgbClr val="00B050"/>
              </a:solidFill>
              <a:latin typeface="微软雅黑" panose="020B0503020204020204" charset="-122"/>
              <a:ea typeface="微软雅黑" panose="020B0503020204020204" charset="-122"/>
            </a:endParaRPr>
          </a:p>
        </p:txBody>
      </p:sp>
      <p:sp>
        <p:nvSpPr>
          <p:cNvPr id="10" name="文本框 9"/>
          <p:cNvSpPr txBox="1"/>
          <p:nvPr>
            <p:custDataLst>
              <p:tags r:id="rId9"/>
            </p:custDataLst>
          </p:nvPr>
        </p:nvSpPr>
        <p:spPr>
          <a:xfrm>
            <a:off x="735467" y="3774001"/>
            <a:ext cx="4957118" cy="523220"/>
          </a:xfrm>
          <a:prstGeom prst="rect">
            <a:avLst/>
          </a:prstGeom>
          <a:noFill/>
        </p:spPr>
        <p:txBody>
          <a:bodyPr wrap="square">
            <a:spAutoFit/>
          </a:bodyPr>
          <a:p>
            <a:r>
              <a:rPr lang="en-US" altLang="zh-CN" sz="2800" b="1">
                <a:solidFill>
                  <a:srgbClr val="00B050"/>
                </a:solidFill>
                <a:latin typeface="微软雅黑" panose="020B0503020204020204" charset="-122"/>
                <a:ea typeface="微软雅黑" panose="020B0503020204020204" charset="-122"/>
              </a:rPr>
              <a:t>3.</a:t>
            </a:r>
            <a:r>
              <a:rPr lang="zh-CN" altLang="en-US" sz="2800" b="1">
                <a:solidFill>
                  <a:srgbClr val="00B050"/>
                </a:solidFill>
                <a:latin typeface="微软雅黑" panose="020B0503020204020204" charset="-122"/>
                <a:ea typeface="微软雅黑" panose="020B0503020204020204" charset="-122"/>
              </a:rPr>
              <a:t> </a:t>
            </a:r>
            <a:r>
              <a:rPr lang="en-US" altLang="zh-CN" sz="2800" b="1">
                <a:solidFill>
                  <a:srgbClr val="00B050"/>
                </a:solidFill>
                <a:latin typeface="微软雅黑" panose="020B0503020204020204" charset="-122"/>
                <a:ea typeface="微软雅黑" panose="020B0503020204020204" charset="-122"/>
              </a:rPr>
              <a:t>2017</a:t>
            </a:r>
            <a:r>
              <a:rPr lang="zh-CN" altLang="en-US" sz="2800" b="1">
                <a:solidFill>
                  <a:srgbClr val="00B050"/>
                </a:solidFill>
                <a:latin typeface="微软雅黑" panose="020B0503020204020204" charset="-122"/>
                <a:ea typeface="微软雅黑" panose="020B0503020204020204" charset="-122"/>
              </a:rPr>
              <a:t>年，中共十九大：</a:t>
            </a:r>
            <a:endParaRPr lang="zh-CN" altLang="en-US" sz="2800" b="1">
              <a:solidFill>
                <a:srgbClr val="00B050"/>
              </a:solidFill>
              <a:latin typeface="微软雅黑" panose="020B0503020204020204" charset="-122"/>
              <a:ea typeface="微软雅黑" panose="020B0503020204020204" charset="-122"/>
            </a:endParaRPr>
          </a:p>
        </p:txBody>
      </p:sp>
      <p:sp>
        <p:nvSpPr>
          <p:cNvPr id="11" name="文本框 10"/>
          <p:cNvSpPr txBox="1"/>
          <p:nvPr>
            <p:custDataLst>
              <p:tags r:id="rId10"/>
            </p:custDataLst>
          </p:nvPr>
        </p:nvSpPr>
        <p:spPr>
          <a:xfrm>
            <a:off x="735467" y="5237864"/>
            <a:ext cx="6104601" cy="523220"/>
          </a:xfrm>
          <a:prstGeom prst="rect">
            <a:avLst/>
          </a:prstGeom>
          <a:noFill/>
        </p:spPr>
        <p:txBody>
          <a:bodyPr wrap="square">
            <a:spAutoFit/>
          </a:bodyPr>
          <a:p>
            <a:r>
              <a:rPr lang="en-US" altLang="zh-CN" sz="2800" b="1">
                <a:solidFill>
                  <a:srgbClr val="00B050"/>
                </a:solidFill>
                <a:latin typeface="微软雅黑" panose="020B0503020204020204" charset="-122"/>
                <a:ea typeface="微软雅黑" panose="020B0503020204020204" charset="-122"/>
              </a:rPr>
              <a:t>4.</a:t>
            </a:r>
            <a:r>
              <a:rPr lang="zh-CN" altLang="en-US" sz="2800" b="1">
                <a:solidFill>
                  <a:srgbClr val="00B050"/>
                </a:solidFill>
                <a:latin typeface="微软雅黑" panose="020B0503020204020204" charset="-122"/>
                <a:ea typeface="微软雅黑" panose="020B0503020204020204" charset="-122"/>
              </a:rPr>
              <a:t> </a:t>
            </a:r>
            <a:r>
              <a:rPr lang="en-US" altLang="zh-CN" sz="2800" b="1">
                <a:solidFill>
                  <a:srgbClr val="00B050"/>
                </a:solidFill>
                <a:latin typeface="微软雅黑" panose="020B0503020204020204" charset="-122"/>
                <a:ea typeface="微软雅黑" panose="020B0503020204020204" charset="-122"/>
              </a:rPr>
              <a:t>2019</a:t>
            </a:r>
            <a:r>
              <a:rPr lang="zh-CN" altLang="en-US" sz="2800" b="1">
                <a:solidFill>
                  <a:srgbClr val="00B050"/>
                </a:solidFill>
                <a:latin typeface="微软雅黑" panose="020B0503020204020204" charset="-122"/>
                <a:ea typeface="微软雅黑" panose="020B0503020204020204" charset="-122"/>
              </a:rPr>
              <a:t>年，中共十九届四中全会：</a:t>
            </a:r>
            <a:endParaRPr lang="zh-CN" altLang="en-US" sz="2800" b="1">
              <a:solidFill>
                <a:srgbClr val="00B050"/>
              </a:solidFill>
              <a:latin typeface="微软雅黑" panose="020B0503020204020204" charset="-122"/>
              <a:ea typeface="微软雅黑" panose="020B0503020204020204" charset="-122"/>
            </a:endParaRPr>
          </a:p>
        </p:txBody>
      </p:sp>
      <p:sp>
        <p:nvSpPr>
          <p:cNvPr id="12" name="文本框 11"/>
          <p:cNvSpPr txBox="1"/>
          <p:nvPr>
            <p:custDataLst>
              <p:tags r:id="rId11"/>
            </p:custDataLst>
          </p:nvPr>
        </p:nvSpPr>
        <p:spPr>
          <a:xfrm>
            <a:off x="780110" y="1770615"/>
            <a:ext cx="10560059" cy="570865"/>
          </a:xfrm>
          <a:prstGeom prst="rect">
            <a:avLst/>
          </a:prstGeom>
          <a:noFill/>
        </p:spPr>
        <p:txBody>
          <a:bodyPr wrap="square">
            <a:spAutoFit/>
          </a:bodyPr>
          <a:p>
            <a:pPr lvl="0">
              <a:lnSpc>
                <a:spcPct val="120000"/>
              </a:lnSpc>
              <a:defRPr/>
            </a:pP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确定了</a:t>
            </a:r>
            <a:r>
              <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全面建成小康社会</a:t>
            </a: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和</a:t>
            </a:r>
            <a:r>
              <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全面深化改革开放</a:t>
            </a: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的目标</a:t>
            </a:r>
            <a:endPar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13" name="文本框 12"/>
          <p:cNvSpPr txBox="1"/>
          <p:nvPr>
            <p:custDataLst>
              <p:tags r:id="rId12"/>
            </p:custDataLst>
          </p:nvPr>
        </p:nvSpPr>
        <p:spPr>
          <a:xfrm>
            <a:off x="735467" y="2764902"/>
            <a:ext cx="10891938" cy="1050290"/>
          </a:xfrm>
          <a:prstGeom prst="rect">
            <a:avLst/>
          </a:prstGeom>
          <a:noFill/>
        </p:spPr>
        <p:txBody>
          <a:bodyPr wrap="square">
            <a:spAutoFit/>
          </a:bodyPr>
          <a:p>
            <a:pPr lvl="0" indent="457200">
              <a:lnSpc>
                <a:spcPct val="120000"/>
              </a:lnSpc>
              <a:defRPr/>
            </a:pP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完善和发展</a:t>
            </a:r>
            <a:r>
              <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中国特色社会主义制度</a:t>
            </a: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，推进</a:t>
            </a:r>
            <a:r>
              <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国家治理体系和治理能力现代化</a:t>
            </a: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的全面深化改革总目标</a:t>
            </a:r>
            <a:endPar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14" name="文本框 13"/>
          <p:cNvSpPr txBox="1"/>
          <p:nvPr>
            <p:custDataLst>
              <p:tags r:id="rId13"/>
            </p:custDataLst>
          </p:nvPr>
        </p:nvSpPr>
        <p:spPr>
          <a:xfrm>
            <a:off x="735467" y="4210777"/>
            <a:ext cx="10891938" cy="1050290"/>
          </a:xfrm>
          <a:prstGeom prst="rect">
            <a:avLst/>
          </a:prstGeom>
          <a:noFill/>
        </p:spPr>
        <p:txBody>
          <a:bodyPr wrap="square">
            <a:spAutoFit/>
          </a:bodyPr>
          <a:p>
            <a:pPr lvl="0" indent="457200">
              <a:lnSpc>
                <a:spcPct val="120000"/>
              </a:lnSpc>
              <a:defRPr/>
            </a:pP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中国特色社会主义进入新时代，将</a:t>
            </a:r>
            <a:r>
              <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全面深化改革总目标</a:t>
            </a: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列为习近平新时代中国特色社会主义思想的重要内容并</a:t>
            </a:r>
            <a:r>
              <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载入党章</a:t>
            </a:r>
            <a:endPar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endParaRPr>
          </a:p>
        </p:txBody>
      </p:sp>
      <p:sp>
        <p:nvSpPr>
          <p:cNvPr id="15" name="文本框 14"/>
          <p:cNvSpPr txBox="1"/>
          <p:nvPr>
            <p:custDataLst>
              <p:tags r:id="rId14"/>
            </p:custDataLst>
          </p:nvPr>
        </p:nvSpPr>
        <p:spPr>
          <a:xfrm>
            <a:off x="582707" y="5671360"/>
            <a:ext cx="11044698" cy="1050290"/>
          </a:xfrm>
          <a:prstGeom prst="rect">
            <a:avLst/>
          </a:prstGeom>
          <a:noFill/>
        </p:spPr>
        <p:txBody>
          <a:bodyPr wrap="square">
            <a:spAutoFit/>
          </a:bodyPr>
          <a:p>
            <a:pPr lvl="0" indent="457200">
              <a:lnSpc>
                <a:spcPct val="120000"/>
              </a:lnSpc>
              <a:defRPr/>
            </a:pP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中共中央提出</a:t>
            </a:r>
            <a:r>
              <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坚持和完善中国特色社会主义制度</a:t>
            </a: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a:t>
            </a:r>
            <a:r>
              <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推进国家治理体系</a:t>
            </a: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和</a:t>
            </a:r>
            <a:r>
              <a:rPr lang="zh-CN" altLang="en-US" sz="2600" b="1">
                <a:solidFill>
                  <a:srgbClr val="FF0000"/>
                </a:solidFill>
                <a:latin typeface="华文中宋" panose="02010600040101010101" pitchFamily="2" charset="-122"/>
                <a:ea typeface="华文中宋" panose="02010600040101010101" pitchFamily="2" charset="-122"/>
                <a:cs typeface="楷体" panose="02010609060101010101" charset="-122"/>
                <a:sym typeface="+mn-ea"/>
              </a:rPr>
              <a:t>治理能力现代化</a:t>
            </a:r>
            <a:r>
              <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rPr>
              <a:t>的总体目标</a:t>
            </a:r>
            <a:endParaRPr lang="zh-CN" altLang="en-US" sz="2600" b="1">
              <a:solidFill>
                <a:prstClr val="black"/>
              </a:solidFill>
              <a:latin typeface="华文中宋" panose="02010600040101010101" pitchFamily="2" charset="-122"/>
              <a:ea typeface="华文中宋" panose="02010600040101010101" pitchFamily="2" charset="-122"/>
              <a:cs typeface="楷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10130"/>
            <a:ext cx="11729720" cy="647700"/>
            <a:chOff x="26" y="122"/>
            <a:chExt cx="18472" cy="1020"/>
          </a:xfrm>
        </p:grpSpPr>
        <p:grpSp>
          <p:nvGrpSpPr>
            <p:cNvPr id="3" name="组合 2"/>
            <p:cNvGrpSpPr/>
            <p:nvPr>
              <p:custDataLst>
                <p:tags r:id="rId2"/>
              </p:custDataLst>
            </p:nvPr>
          </p:nvGrpSpPr>
          <p:grpSpPr>
            <a:xfrm>
              <a:off x="4028" y="877"/>
              <a:ext cx="14470" cy="265"/>
              <a:chOff x="4028" y="877"/>
              <a:chExt cx="14470" cy="265"/>
            </a:xfrm>
          </p:grpSpPr>
          <p:cxnSp>
            <p:nvCxnSpPr>
              <p:cNvPr id="4" name="直接连接符 3"/>
              <p:cNvCxnSpPr/>
              <p:nvPr>
                <p:custDataLst>
                  <p:tags r:id="rId3"/>
                </p:custDataLst>
              </p:nvPr>
            </p:nvCxnSpPr>
            <p:spPr>
              <a:xfrm flipV="1">
                <a:off x="4028" y="1127"/>
                <a:ext cx="14470" cy="1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5" name="矩形 4"/>
              <p:cNvSpPr/>
              <p:nvPr>
                <p:custDataLst>
                  <p:tags r:id="rId4"/>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文本框 5"/>
            <p:cNvSpPr txBox="1"/>
            <p:nvPr>
              <p:custDataLst>
                <p:tags r:id="rId5"/>
              </p:custDataLst>
            </p:nvPr>
          </p:nvSpPr>
          <p:spPr>
            <a:xfrm>
              <a:off x="26" y="122"/>
              <a:ext cx="4612"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本课小结</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7" name="标题 7"/>
          <p:cNvSpPr>
            <a:spLocks noGrp="1"/>
          </p:cNvSpPr>
          <p:nvPr>
            <p:custDataLst>
              <p:tags r:id="rId6"/>
            </p:custDataLst>
          </p:nvPr>
        </p:nvSpPr>
        <p:spPr>
          <a:xfrm>
            <a:off x="2541176" y="1286796"/>
            <a:ext cx="2922018" cy="887903"/>
          </a:xfrm>
          <a:prstGeom prst="rect">
            <a:avLst/>
          </a:prstGeom>
          <a:ln w="12700" cmpd="sng">
            <a:noFill/>
            <a:prstDash val="solid"/>
          </a:ln>
        </p:spPr>
        <p:txBody>
          <a:bodyPr vert="horz" lIns="91367" tIns="45683" rIns="91367" bIns="4568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rPr>
              <a:t>中国古代的重要变法与改革</a:t>
            </a:r>
            <a:endPar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sp>
        <p:nvSpPr>
          <p:cNvPr id="9" name="标题 1"/>
          <p:cNvSpPr>
            <a:spLocks noGrp="1"/>
          </p:cNvSpPr>
          <p:nvPr>
            <p:custDataLst>
              <p:tags r:id="rId7"/>
            </p:custDataLst>
          </p:nvPr>
        </p:nvSpPr>
        <p:spPr>
          <a:xfrm>
            <a:off x="2526579" y="2907741"/>
            <a:ext cx="2904247" cy="955812"/>
          </a:xfrm>
          <a:prstGeom prst="rect">
            <a:avLst/>
          </a:prstGeom>
        </p:spPr>
        <p:txBody>
          <a:bodyPr vert="horz" lIns="91367" tIns="45683" rIns="91367" bIns="45683"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ctr"/>
            <a:r>
              <a:rPr lang="zh-CN" altLang="en-US" sz="2200">
                <a:solidFill>
                  <a:schemeClr val="tx1"/>
                </a:solidFill>
                <a:latin typeface="Arial" panose="020B0604020202020204" pitchFamily="34" charset="0"/>
                <a:ea typeface="黑体" panose="02010609060101010101" pitchFamily="49" charset="-122"/>
                <a:cs typeface="+mj-cs"/>
                <a:sym typeface="Arial" panose="020B0604020202020204" pitchFamily="34" charset="0"/>
              </a:rPr>
              <a:t>中国近代的改革探索</a:t>
            </a:r>
            <a:endParaRPr lang="zh-CN" altLang="en-US" sz="2200">
              <a:solidFill>
                <a:schemeClr val="tx1"/>
              </a:solidFill>
              <a:latin typeface="Arial" panose="020B0604020202020204" pitchFamily="34" charset="0"/>
              <a:ea typeface="黑体" panose="02010609060101010101" pitchFamily="49" charset="-122"/>
              <a:cs typeface="+mj-cs"/>
              <a:sym typeface="Arial" panose="020B0604020202020204" pitchFamily="34" charset="0"/>
            </a:endParaRPr>
          </a:p>
        </p:txBody>
      </p:sp>
      <p:sp>
        <p:nvSpPr>
          <p:cNvPr id="12" name="矩形 11"/>
          <p:cNvSpPr/>
          <p:nvPr>
            <p:custDataLst>
              <p:tags r:id="rId8"/>
            </p:custDataLst>
          </p:nvPr>
        </p:nvSpPr>
        <p:spPr>
          <a:xfrm>
            <a:off x="5647397" y="896745"/>
            <a:ext cx="1722227" cy="507441"/>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rPr>
              <a:t>商鞅变法</a:t>
            </a:r>
            <a:endParaRPr lang="zh-CN" altLang="en-US" sz="2200">
              <a:solidFill>
                <a:schemeClr val="tx1"/>
              </a:solidFill>
              <a:latin typeface="Arial" panose="020B0604020202020204" pitchFamily="34" charset="0"/>
              <a:ea typeface="黑体" panose="02010609060101010101" pitchFamily="49" charset="-122"/>
              <a:cs typeface="+mj-cs"/>
              <a:sym typeface="Arial" panose="020B0604020202020204" pitchFamily="34" charset="0"/>
            </a:endParaRPr>
          </a:p>
        </p:txBody>
      </p:sp>
      <p:sp>
        <p:nvSpPr>
          <p:cNvPr id="13" name="矩形 12"/>
          <p:cNvSpPr/>
          <p:nvPr>
            <p:custDataLst>
              <p:tags r:id="rId9"/>
            </p:custDataLst>
          </p:nvPr>
        </p:nvSpPr>
        <p:spPr>
          <a:xfrm>
            <a:off x="5647328" y="1254428"/>
            <a:ext cx="3508453" cy="507736"/>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北魏孝文帝改革</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14" name="矩形 13"/>
          <p:cNvSpPr/>
          <p:nvPr>
            <p:custDataLst>
              <p:tags r:id="rId10"/>
            </p:custDataLst>
          </p:nvPr>
        </p:nvSpPr>
        <p:spPr>
          <a:xfrm>
            <a:off x="5647328" y="1634595"/>
            <a:ext cx="3508453" cy="507736"/>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北宋王安石变法</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16" name="矩形 15"/>
          <p:cNvSpPr/>
          <p:nvPr>
            <p:custDataLst>
              <p:tags r:id="rId11"/>
            </p:custDataLst>
          </p:nvPr>
        </p:nvSpPr>
        <p:spPr>
          <a:xfrm>
            <a:off x="5685410" y="2003972"/>
            <a:ext cx="3269182" cy="507736"/>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张居正改革</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17" name="矩形 16"/>
          <p:cNvSpPr/>
          <p:nvPr>
            <p:custDataLst>
              <p:tags r:id="rId12"/>
            </p:custDataLst>
          </p:nvPr>
        </p:nvSpPr>
        <p:spPr>
          <a:xfrm>
            <a:off x="5685410" y="2731653"/>
            <a:ext cx="2426341" cy="507736"/>
          </a:xfrm>
          <a:prstGeom prst="rect">
            <a:avLst/>
          </a:prstGeom>
          <a:ln w="12700" cmpd="sng">
            <a:noFill/>
            <a:prstDash val="solid"/>
          </a:ln>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戊戌变法</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20" name="矩形 19"/>
          <p:cNvSpPr/>
          <p:nvPr>
            <p:custDataLst>
              <p:tags r:id="rId13"/>
            </p:custDataLst>
          </p:nvPr>
        </p:nvSpPr>
        <p:spPr>
          <a:xfrm>
            <a:off x="5645225" y="3035742"/>
            <a:ext cx="1722227" cy="507441"/>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清末新政</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21" name="矩形 20"/>
          <p:cNvSpPr/>
          <p:nvPr>
            <p:custDataLst>
              <p:tags r:id="rId14"/>
            </p:custDataLst>
          </p:nvPr>
        </p:nvSpPr>
        <p:spPr>
          <a:xfrm>
            <a:off x="5651772" y="3382190"/>
            <a:ext cx="4117101" cy="507736"/>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民国时期的改革</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22" name="矩形 21"/>
          <p:cNvSpPr/>
          <p:nvPr>
            <p:custDataLst>
              <p:tags r:id="rId15"/>
            </p:custDataLst>
          </p:nvPr>
        </p:nvSpPr>
        <p:spPr>
          <a:xfrm>
            <a:off x="8992870" y="3552190"/>
            <a:ext cx="1781810" cy="480060"/>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土地改革</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23" name="文本框 22"/>
          <p:cNvSpPr txBox="1"/>
          <p:nvPr>
            <p:custDataLst>
              <p:tags r:id="rId16"/>
            </p:custDataLst>
          </p:nvPr>
        </p:nvSpPr>
        <p:spPr>
          <a:xfrm>
            <a:off x="8992870" y="3931285"/>
            <a:ext cx="1440815" cy="480060"/>
          </a:xfrm>
          <a:prstGeom prst="rect">
            <a:avLst/>
          </a:prstGeom>
        </p:spPr>
        <p:txBody>
          <a:bodyPr vert="horz" lIns="91367" tIns="45683" rIns="91367" bIns="45683" rtlCol="0" anchor="ctr">
            <a:noAutofit/>
          </a:bodyPr>
          <a:lstStyle>
            <a:defPPr>
              <a:defRPr lang="zh-CN"/>
            </a:defPPr>
            <a:lvl1pPr>
              <a:lnSpc>
                <a:spcPct val="90000"/>
              </a:lnSpc>
              <a:spcBef>
                <a:spcPct val="0"/>
              </a:spcBef>
              <a:defRPr sz="2800">
                <a:latin typeface="微软雅黑" panose="020B0503020204020204" charset="-122"/>
                <a:ea typeface="微软雅黑" panose="020B0503020204020204" charset="-122"/>
                <a:cs typeface="+mj-cs"/>
              </a:defRPr>
            </a:lvl1pPr>
          </a:lstStyle>
          <a:p>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经济改革</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24" name="文本框 23"/>
          <p:cNvSpPr txBox="1"/>
          <p:nvPr>
            <p:custDataLst>
              <p:tags r:id="rId17"/>
            </p:custDataLst>
          </p:nvPr>
        </p:nvSpPr>
        <p:spPr>
          <a:xfrm>
            <a:off x="7165340" y="5149215"/>
            <a:ext cx="2769235" cy="480060"/>
          </a:xfrm>
          <a:prstGeom prst="rect">
            <a:avLst/>
          </a:prstGeom>
        </p:spPr>
        <p:txBody>
          <a:bodyPr vert="horz" lIns="91367" tIns="45683" rIns="91367" bIns="45683" rtlCol="0" anchor="ctr">
            <a:noAutofit/>
          </a:bodyPr>
          <a:lstStyle>
            <a:defPPr>
              <a:defRPr lang="zh-CN"/>
            </a:defPPr>
            <a:lvl1pPr>
              <a:lnSpc>
                <a:spcPct val="90000"/>
              </a:lnSpc>
              <a:spcBef>
                <a:spcPct val="0"/>
              </a:spcBef>
              <a:defRPr sz="2800">
                <a:latin typeface="微软雅黑" panose="020B0503020204020204" charset="-122"/>
                <a:ea typeface="微软雅黑" panose="020B0503020204020204" charset="-122"/>
                <a:cs typeface="+mj-cs"/>
              </a:defRPr>
            </a:lvl1pPr>
          </a:lstStyle>
          <a:p>
            <a:r>
              <a:rPr lang="zh-CN" altLang="en-US" sz="2200">
                <a:solidFill>
                  <a:schemeClr val="tx1"/>
                </a:solidFill>
                <a:latin typeface="Arial" panose="020B0604020202020204" pitchFamily="34" charset="0"/>
                <a:ea typeface="黑体" panose="02010609060101010101" pitchFamily="49" charset="-122"/>
                <a:cs typeface="黑体" panose="02010609060101010101" pitchFamily="49" charset="-122"/>
                <a:sym typeface="Arial" panose="020B0604020202020204" pitchFamily="34" charset="0"/>
              </a:rPr>
              <a:t>十一届三中全会</a:t>
            </a:r>
            <a:endParaRPr lang="zh-CN" altLang="en-US" sz="2200">
              <a:solidFill>
                <a:schemeClr val="tx1"/>
              </a:solidFill>
              <a:latin typeface="Arial" panose="020B0604020202020204" pitchFamily="34" charset="0"/>
              <a:ea typeface="黑体" panose="02010609060101010101" pitchFamily="49" charset="-122"/>
              <a:cs typeface="黑体" panose="02010609060101010101" pitchFamily="49" charset="-122"/>
              <a:sym typeface="Arial" panose="020B0604020202020204" pitchFamily="34" charset="0"/>
            </a:endParaRPr>
          </a:p>
        </p:txBody>
      </p:sp>
      <p:sp>
        <p:nvSpPr>
          <p:cNvPr id="25" name="文本框 24"/>
          <p:cNvSpPr txBox="1"/>
          <p:nvPr>
            <p:custDataLst>
              <p:tags r:id="rId18"/>
            </p:custDataLst>
          </p:nvPr>
        </p:nvSpPr>
        <p:spPr>
          <a:xfrm>
            <a:off x="8992870" y="4340225"/>
            <a:ext cx="1836420" cy="480060"/>
          </a:xfrm>
          <a:prstGeom prst="rect">
            <a:avLst/>
          </a:prstGeom>
        </p:spPr>
        <p:txBody>
          <a:bodyPr vert="horz" lIns="91367" tIns="45683" rIns="91367" bIns="45683" rtlCol="0" anchor="ctr">
            <a:noAutofit/>
          </a:bodyPr>
          <a:lstStyle>
            <a:defPPr>
              <a:defRPr lang="zh-CN"/>
            </a:defPPr>
            <a:lvl1pPr>
              <a:lnSpc>
                <a:spcPct val="90000"/>
              </a:lnSpc>
              <a:spcBef>
                <a:spcPct val="0"/>
              </a:spcBef>
              <a:defRPr sz="2800">
                <a:latin typeface="微软雅黑" panose="020B0503020204020204" charset="-122"/>
                <a:ea typeface="微软雅黑" panose="020B0503020204020204" charset="-122"/>
                <a:cs typeface="+mj-cs"/>
              </a:defRPr>
            </a:lvl1pPr>
          </a:lstStyle>
          <a:p>
            <a:r>
              <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rPr>
              <a:t>民主改革</a:t>
            </a:r>
            <a:endPar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sp>
        <p:nvSpPr>
          <p:cNvPr id="31" name="标题 1"/>
          <p:cNvSpPr>
            <a:spLocks noGrp="1"/>
          </p:cNvSpPr>
          <p:nvPr>
            <p:custDataLst>
              <p:tags r:id="rId19"/>
            </p:custDataLst>
          </p:nvPr>
        </p:nvSpPr>
        <p:spPr>
          <a:xfrm>
            <a:off x="2446610" y="4946934"/>
            <a:ext cx="2913133" cy="955812"/>
          </a:xfrm>
          <a:prstGeom prst="rect">
            <a:avLst/>
          </a:prstGeom>
        </p:spPr>
        <p:txBody>
          <a:bodyPr vert="horz" lIns="91367" tIns="45683" rIns="91367" bIns="45683"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ctr"/>
            <a:r>
              <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rPr>
              <a:t>新中国成立以来的重要改革</a:t>
            </a:r>
            <a:endPar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sp>
        <p:nvSpPr>
          <p:cNvPr id="32" name="矩形 31"/>
          <p:cNvSpPr/>
          <p:nvPr>
            <p:custDataLst>
              <p:tags r:id="rId20"/>
            </p:custDataLst>
          </p:nvPr>
        </p:nvSpPr>
        <p:spPr>
          <a:xfrm>
            <a:off x="5641862" y="3942747"/>
            <a:ext cx="4117101" cy="507736"/>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新中国成立初期的改革</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34" name="矩形 33"/>
          <p:cNvSpPr/>
          <p:nvPr>
            <p:custDataLst>
              <p:tags r:id="rId21"/>
            </p:custDataLst>
          </p:nvPr>
        </p:nvSpPr>
        <p:spPr>
          <a:xfrm>
            <a:off x="5581957" y="4635313"/>
            <a:ext cx="4117101" cy="507736"/>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社会主义道路的探索</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35" name="矩形 34"/>
          <p:cNvSpPr/>
          <p:nvPr>
            <p:custDataLst>
              <p:tags r:id="rId22"/>
            </p:custDataLst>
          </p:nvPr>
        </p:nvSpPr>
        <p:spPr>
          <a:xfrm>
            <a:off x="5548955" y="5690768"/>
            <a:ext cx="4117101" cy="507736"/>
          </a:xfrm>
          <a:prstGeom prst="rect">
            <a:avLst/>
          </a:prstGeom>
        </p:spPr>
        <p:txBody>
          <a:bodyPr vert="horz" lIns="91367" tIns="45683" rIns="91367" bIns="45683" rtlCol="0" anchor="ctr">
            <a:noAutofit/>
          </a:bodyPr>
          <a:lstStyle/>
          <a:p>
            <a:pPr>
              <a:lnSpc>
                <a:spcPct val="90000"/>
              </a:lnSpc>
              <a:spcBef>
                <a:spcPct val="0"/>
              </a:spcBef>
            </a:pPr>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改革开放</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38" name="文本框 37"/>
          <p:cNvSpPr txBox="1"/>
          <p:nvPr>
            <p:custDataLst>
              <p:tags r:id="rId23"/>
            </p:custDataLst>
          </p:nvPr>
        </p:nvSpPr>
        <p:spPr>
          <a:xfrm>
            <a:off x="7132320" y="5509260"/>
            <a:ext cx="2190115" cy="480060"/>
          </a:xfrm>
          <a:prstGeom prst="rect">
            <a:avLst/>
          </a:prstGeom>
        </p:spPr>
        <p:txBody>
          <a:bodyPr vert="horz" lIns="91367" tIns="45683" rIns="91367" bIns="45683" rtlCol="0" anchor="ctr">
            <a:noAutofit/>
          </a:bodyPr>
          <a:lstStyle>
            <a:defPPr>
              <a:defRPr lang="zh-CN"/>
            </a:defPPr>
            <a:lvl1pPr>
              <a:lnSpc>
                <a:spcPct val="90000"/>
              </a:lnSpc>
              <a:spcBef>
                <a:spcPct val="0"/>
              </a:spcBef>
              <a:defRPr sz="2800">
                <a:latin typeface="微软雅黑" panose="020B0503020204020204" charset="-122"/>
                <a:ea typeface="微软雅黑" panose="020B0503020204020204" charset="-122"/>
                <a:cs typeface="+mj-cs"/>
              </a:defRPr>
            </a:lvl1pPr>
          </a:lstStyle>
          <a:p>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党的十八大</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39" name="文本框 38"/>
          <p:cNvSpPr txBox="1"/>
          <p:nvPr>
            <p:custDataLst>
              <p:tags r:id="rId24"/>
            </p:custDataLst>
          </p:nvPr>
        </p:nvSpPr>
        <p:spPr>
          <a:xfrm>
            <a:off x="7132955" y="5870575"/>
            <a:ext cx="2289175" cy="480060"/>
          </a:xfrm>
          <a:prstGeom prst="rect">
            <a:avLst/>
          </a:prstGeom>
        </p:spPr>
        <p:txBody>
          <a:bodyPr vert="horz" lIns="91367" tIns="45683" rIns="91367" bIns="45683" rtlCol="0" anchor="ctr">
            <a:noAutofit/>
          </a:bodyPr>
          <a:lstStyle>
            <a:defPPr>
              <a:defRPr lang="zh-CN"/>
            </a:defPPr>
            <a:lvl1pPr>
              <a:lnSpc>
                <a:spcPct val="90000"/>
              </a:lnSpc>
              <a:spcBef>
                <a:spcPct val="0"/>
              </a:spcBef>
              <a:defRPr sz="2800">
                <a:latin typeface="微软雅黑" panose="020B0503020204020204" charset="-122"/>
                <a:ea typeface="微软雅黑" panose="020B0503020204020204" charset="-122"/>
                <a:cs typeface="+mj-cs"/>
              </a:defRPr>
            </a:lvl1pPr>
          </a:lstStyle>
          <a:p>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党的十九大</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40" name="文本框 39"/>
          <p:cNvSpPr txBox="1"/>
          <p:nvPr>
            <p:custDataLst>
              <p:tags r:id="rId25"/>
            </p:custDataLst>
          </p:nvPr>
        </p:nvSpPr>
        <p:spPr>
          <a:xfrm>
            <a:off x="7165340" y="6290310"/>
            <a:ext cx="2603500" cy="480060"/>
          </a:xfrm>
          <a:prstGeom prst="rect">
            <a:avLst/>
          </a:prstGeom>
        </p:spPr>
        <p:txBody>
          <a:bodyPr vert="horz" lIns="91367" tIns="45683" rIns="91367" bIns="45683" rtlCol="0" anchor="ctr">
            <a:noAutofit/>
          </a:bodyPr>
          <a:lstStyle>
            <a:defPPr>
              <a:defRPr lang="zh-CN"/>
            </a:defPPr>
            <a:lvl1pPr>
              <a:lnSpc>
                <a:spcPct val="90000"/>
              </a:lnSpc>
              <a:spcBef>
                <a:spcPct val="0"/>
              </a:spcBef>
              <a:defRPr sz="2800">
                <a:latin typeface="微软雅黑" panose="020B0503020204020204" charset="-122"/>
                <a:ea typeface="微软雅黑" panose="020B0503020204020204" charset="-122"/>
                <a:cs typeface="+mj-cs"/>
              </a:defRPr>
            </a:lvl1pPr>
          </a:lstStyle>
          <a:p>
            <a:r>
              <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rPr>
              <a:t>十九届四中全会</a:t>
            </a:r>
            <a:endParaRPr lang="zh-CN" altLang="en-US" sz="2200">
              <a:solidFill>
                <a:schemeClr val="tx1"/>
              </a:solidFill>
              <a:latin typeface="Arial" panose="020B0604020202020204" pitchFamily="34" charset="0"/>
              <a:ea typeface="黑体" panose="02010609060101010101" pitchFamily="49" charset="-122"/>
              <a:cs typeface="微软雅黑" panose="020B0503020204020204" charset="-122"/>
              <a:sym typeface="Arial" panose="020B0604020202020204" pitchFamily="34" charset="0"/>
            </a:endParaRPr>
          </a:p>
        </p:txBody>
      </p:sp>
      <p:sp>
        <p:nvSpPr>
          <p:cNvPr id="43" name="左大括号 42"/>
          <p:cNvSpPr/>
          <p:nvPr>
            <p:custDataLst>
              <p:tags r:id="rId26"/>
            </p:custDataLst>
          </p:nvPr>
        </p:nvSpPr>
        <p:spPr>
          <a:xfrm>
            <a:off x="5222020" y="1036736"/>
            <a:ext cx="328759" cy="1127173"/>
          </a:xfrm>
          <a:prstGeom prst="leftBrace">
            <a:avLst>
              <a:gd name="adj1" fmla="val 44805"/>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sp>
        <p:nvSpPr>
          <p:cNvPr id="8" name="左大括号 7"/>
          <p:cNvSpPr/>
          <p:nvPr>
            <p:custDataLst>
              <p:tags r:id="rId27"/>
            </p:custDataLst>
          </p:nvPr>
        </p:nvSpPr>
        <p:spPr>
          <a:xfrm>
            <a:off x="5227097" y="2836024"/>
            <a:ext cx="328759" cy="923444"/>
          </a:xfrm>
          <a:prstGeom prst="leftBrace">
            <a:avLst>
              <a:gd name="adj1" fmla="val 44805"/>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sp>
        <p:nvSpPr>
          <p:cNvPr id="10" name="左大括号 9"/>
          <p:cNvSpPr/>
          <p:nvPr>
            <p:custDataLst>
              <p:tags r:id="rId28"/>
            </p:custDataLst>
          </p:nvPr>
        </p:nvSpPr>
        <p:spPr>
          <a:xfrm>
            <a:off x="5220116" y="4160579"/>
            <a:ext cx="328759" cy="1900835"/>
          </a:xfrm>
          <a:prstGeom prst="leftBrace">
            <a:avLst>
              <a:gd name="adj1" fmla="val 44805"/>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sp>
        <p:nvSpPr>
          <p:cNvPr id="11" name="左大括号 10"/>
          <p:cNvSpPr/>
          <p:nvPr>
            <p:custDataLst>
              <p:tags r:id="rId29"/>
            </p:custDataLst>
          </p:nvPr>
        </p:nvSpPr>
        <p:spPr>
          <a:xfrm>
            <a:off x="8825038" y="3627457"/>
            <a:ext cx="328759" cy="1127173"/>
          </a:xfrm>
          <a:prstGeom prst="leftBrace">
            <a:avLst>
              <a:gd name="adj1" fmla="val 44805"/>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sp>
        <p:nvSpPr>
          <p:cNvPr id="15" name="左大括号 14"/>
          <p:cNvSpPr/>
          <p:nvPr>
            <p:custDataLst>
              <p:tags r:id="rId30"/>
            </p:custDataLst>
          </p:nvPr>
        </p:nvSpPr>
        <p:spPr>
          <a:xfrm>
            <a:off x="6947686" y="5337891"/>
            <a:ext cx="328759" cy="1249029"/>
          </a:xfrm>
          <a:prstGeom prst="leftBrace">
            <a:avLst>
              <a:gd name="adj1" fmla="val 44805"/>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sp>
        <p:nvSpPr>
          <p:cNvPr id="18" name="左大括号 17"/>
          <p:cNvSpPr/>
          <p:nvPr>
            <p:custDataLst>
              <p:tags r:id="rId31"/>
            </p:custDataLst>
          </p:nvPr>
        </p:nvSpPr>
        <p:spPr>
          <a:xfrm>
            <a:off x="2197820" y="1713928"/>
            <a:ext cx="328759" cy="3604288"/>
          </a:xfrm>
          <a:prstGeom prst="leftBrace">
            <a:avLst>
              <a:gd name="adj1" fmla="val 44805"/>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sz="2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sp>
        <p:nvSpPr>
          <p:cNvPr id="19" name="文本框 18"/>
          <p:cNvSpPr txBox="1"/>
          <p:nvPr>
            <p:custDataLst>
              <p:tags r:id="rId32"/>
            </p:custDataLst>
          </p:nvPr>
        </p:nvSpPr>
        <p:spPr>
          <a:xfrm>
            <a:off x="1196311" y="1858203"/>
            <a:ext cx="638477" cy="3139321"/>
          </a:xfrm>
          <a:prstGeom prst="rect">
            <a:avLst/>
          </a:prstGeom>
          <a:noFill/>
        </p:spPr>
        <p:txBody>
          <a:bodyPr wrap="square" rtlCol="0">
            <a:spAutoFit/>
          </a:bodyPr>
          <a:lstStyle/>
          <a:p>
            <a:r>
              <a:rPr lang="zh-CN" altLang="en-US" sz="2200" b="1">
                <a:latin typeface="Arial" panose="020B0604020202020204" pitchFamily="34" charset="0"/>
                <a:ea typeface="黑体" panose="02010609060101010101" pitchFamily="49" charset="-122"/>
                <a:sym typeface="Arial" panose="020B0604020202020204" pitchFamily="34" charset="0"/>
              </a:rPr>
              <a:t>中国历代变法和改革</a:t>
            </a:r>
            <a:endParaRPr lang="zh-CN" altLang="en-US" sz="2200" b="1">
              <a:latin typeface="Arial" panose="020B0604020202020204" pitchFamily="34" charset="0"/>
              <a:ea typeface="黑体" panose="02010609060101010101" pitchFamily="49" charset="-122"/>
              <a:sym typeface="Arial" panose="020B0604020202020204" pitchFamily="34" charset="0"/>
            </a:endParaRPr>
          </a:p>
        </p:txBody>
      </p:sp>
    </p:spTree>
    <p:custDataLst>
      <p:tags r:id="rId3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4" name="矩形 17413"/>
          <p:cNvSpPr/>
          <p:nvPr>
            <p:custDataLst>
              <p:tags r:id="rId1"/>
            </p:custDataLst>
          </p:nvPr>
        </p:nvSpPr>
        <p:spPr>
          <a:xfrm>
            <a:off x="51435" y="2801620"/>
            <a:ext cx="4048760" cy="3538220"/>
          </a:xfrm>
          <a:prstGeom prst="rect">
            <a:avLst/>
          </a:prstGeom>
          <a:solidFill>
            <a:srgbClr val="DAE6E5"/>
          </a:solidFill>
          <a:ln w="12700" cmpd="sng">
            <a:noFill/>
            <a:prstDash val="solid"/>
          </a:ln>
        </p:spPr>
        <p:txBody>
          <a:bodyPr wrap="square" anchor="ctr">
            <a:spAutoFit/>
          </a:bodyPr>
          <a:p>
            <a:pPr algn="ctr" fontAlgn="auto">
              <a:lnSpc>
                <a:spcPct val="100000"/>
              </a:lnSpc>
            </a:pPr>
            <a:r>
              <a:rPr lang="zh-CN" altLang="en-US" sz="3200" b="1">
                <a:solidFill>
                  <a:srgbClr val="C00000"/>
                </a:solidFill>
                <a:latin typeface="楷体" panose="02010609060101010101" charset="-122"/>
                <a:ea typeface="楷体" panose="02010609060101010101" charset="-122"/>
              </a:rPr>
              <a:t>铁农具牛耕的推广</a:t>
            </a:r>
            <a:endParaRPr lang="zh-CN" altLang="en-US" sz="3200" b="1">
              <a:solidFill>
                <a:srgbClr val="C00000"/>
              </a:solidFill>
              <a:latin typeface="楷体" panose="02010609060101010101" charset="-122"/>
              <a:ea typeface="楷体" panose="02010609060101010101" charset="-122"/>
            </a:endParaRPr>
          </a:p>
          <a:p>
            <a:pPr algn="ctr" fontAlgn="auto">
              <a:lnSpc>
                <a:spcPct val="100000"/>
              </a:lnSpc>
            </a:pPr>
            <a:r>
              <a:rPr lang="zh-CN" altLang="en-US" sz="3200" b="1">
                <a:latin typeface="Arial" panose="020B0604020202020204" pitchFamily="34" charset="0"/>
                <a:ea typeface="楷体" panose="02010609060101010101" charset="-122"/>
                <a:cs typeface="Arial" panose="020B0604020202020204" pitchFamily="34" charset="0"/>
                <a:sym typeface="+mn-ea"/>
              </a:rPr>
              <a:t>↓</a:t>
            </a:r>
            <a:endParaRPr lang="zh-CN" altLang="en-US" sz="3200" b="1">
              <a:latin typeface="楷体" panose="02010609060101010101" charset="-122"/>
              <a:ea typeface="楷体" panose="02010609060101010101" charset="-122"/>
              <a:sym typeface="+mn-ea"/>
            </a:endParaRPr>
          </a:p>
          <a:p>
            <a:pPr algn="ctr" fontAlgn="auto">
              <a:lnSpc>
                <a:spcPct val="100000"/>
              </a:lnSpc>
            </a:pPr>
            <a:r>
              <a:rPr lang="zh-CN" altLang="en-US" sz="3200" b="1">
                <a:latin typeface="楷体" panose="02010609060101010101" charset="-122"/>
                <a:ea typeface="楷体" panose="02010609060101010101" charset="-122"/>
                <a:sym typeface="+mn-ea"/>
              </a:rPr>
              <a:t>私田增多</a:t>
            </a:r>
            <a:endParaRPr lang="zh-CN" altLang="en-US" sz="3200" b="1">
              <a:latin typeface="楷体" panose="02010609060101010101" charset="-122"/>
              <a:ea typeface="楷体" panose="02010609060101010101" charset="-122"/>
              <a:sym typeface="+mn-ea"/>
            </a:endParaRPr>
          </a:p>
          <a:p>
            <a:pPr algn="ctr" fontAlgn="auto">
              <a:lnSpc>
                <a:spcPct val="100000"/>
              </a:lnSpc>
            </a:pPr>
            <a:r>
              <a:rPr lang="zh-CN" altLang="en-US" sz="3200" b="1">
                <a:latin typeface="Arial" panose="020B0604020202020204" pitchFamily="34" charset="0"/>
                <a:ea typeface="楷体" panose="02010609060101010101" charset="-122"/>
                <a:cs typeface="Arial" panose="020B0604020202020204" pitchFamily="34" charset="0"/>
                <a:sym typeface="+mn-ea"/>
              </a:rPr>
              <a:t>↓</a:t>
            </a:r>
            <a:endParaRPr lang="zh-CN" altLang="en-US" sz="3200" b="1">
              <a:latin typeface="楷体" panose="02010609060101010101" charset="-122"/>
              <a:ea typeface="楷体" panose="02010609060101010101" charset="-122"/>
              <a:sym typeface="+mn-ea"/>
            </a:endParaRPr>
          </a:p>
          <a:p>
            <a:pPr algn="ctr" fontAlgn="auto">
              <a:lnSpc>
                <a:spcPct val="100000"/>
              </a:lnSpc>
            </a:pPr>
            <a:r>
              <a:rPr lang="zh-CN" altLang="en-US" sz="3200" b="1">
                <a:latin typeface="楷体" panose="02010609060101010101" charset="-122"/>
                <a:ea typeface="楷体" panose="02010609060101010101" charset="-122"/>
                <a:sym typeface="+mn-ea"/>
              </a:rPr>
              <a:t>井田制瓦解</a:t>
            </a:r>
            <a:endParaRPr lang="zh-CN" altLang="en-US" sz="3200" b="1">
              <a:latin typeface="楷体" panose="02010609060101010101" charset="-122"/>
              <a:ea typeface="楷体" panose="02010609060101010101" charset="-122"/>
              <a:sym typeface="+mn-ea"/>
            </a:endParaRPr>
          </a:p>
          <a:p>
            <a:pPr algn="ctr" fontAlgn="auto">
              <a:lnSpc>
                <a:spcPct val="100000"/>
              </a:lnSpc>
            </a:pPr>
            <a:r>
              <a:rPr lang="zh-CN" altLang="en-US" sz="3200" b="1">
                <a:latin typeface="Arial" panose="020B0604020202020204" pitchFamily="34" charset="0"/>
                <a:ea typeface="楷体" panose="02010609060101010101" charset="-122"/>
                <a:cs typeface="Arial" panose="020B0604020202020204" pitchFamily="34" charset="0"/>
                <a:sym typeface="+mn-ea"/>
              </a:rPr>
              <a:t>↓</a:t>
            </a:r>
            <a:endParaRPr lang="zh-CN" altLang="en-US" sz="3200" b="1">
              <a:latin typeface="楷体" panose="02010609060101010101" charset="-122"/>
              <a:ea typeface="楷体" panose="02010609060101010101" charset="-122"/>
              <a:sym typeface="+mn-ea"/>
            </a:endParaRPr>
          </a:p>
          <a:p>
            <a:pPr algn="ctr" fontAlgn="auto">
              <a:lnSpc>
                <a:spcPct val="100000"/>
              </a:lnSpc>
            </a:pPr>
            <a:r>
              <a:rPr lang="zh-CN" altLang="en-US" sz="3200" b="1">
                <a:latin typeface="楷体" panose="02010609060101010101" charset="-122"/>
                <a:ea typeface="楷体" panose="02010609060101010101" charset="-122"/>
                <a:sym typeface="+mn-ea"/>
              </a:rPr>
              <a:t>封建土地私有制确立</a:t>
            </a:r>
            <a:endParaRPr lang="zh-CN" altLang="en-US" sz="3200" b="1">
              <a:latin typeface="楷体" panose="02010609060101010101" charset="-122"/>
              <a:ea typeface="楷体" panose="02010609060101010101" charset="-122"/>
              <a:sym typeface="+mn-ea"/>
            </a:endParaRPr>
          </a:p>
        </p:txBody>
      </p:sp>
      <p:sp>
        <p:nvSpPr>
          <p:cNvPr id="17423" name="矩形 17422"/>
          <p:cNvSpPr/>
          <p:nvPr>
            <p:custDataLst>
              <p:tags r:id="rId2"/>
            </p:custDataLst>
          </p:nvPr>
        </p:nvSpPr>
        <p:spPr>
          <a:xfrm>
            <a:off x="4116070" y="3415030"/>
            <a:ext cx="1496060" cy="521970"/>
          </a:xfrm>
          <a:prstGeom prst="rect">
            <a:avLst/>
          </a:prstGeom>
          <a:noFill/>
          <a:ln w="9525">
            <a:noFill/>
          </a:ln>
        </p:spPr>
        <p:txBody>
          <a:bodyPr wrap="square">
            <a:spAutoFit/>
          </a:bodyPr>
          <a:p>
            <a:pPr algn="ctr"/>
            <a:r>
              <a:rPr lang="zh-CN" altLang="en-US" sz="2800" b="1">
                <a:solidFill>
                  <a:srgbClr val="C00000"/>
                </a:solidFill>
                <a:latin typeface="微软雅黑" panose="020B0503020204020204" charset="-122"/>
                <a:ea typeface="微软雅黑" panose="020B0503020204020204" charset="-122"/>
              </a:rPr>
              <a:t>生产力</a:t>
            </a:r>
            <a:endParaRPr lang="zh-CN" altLang="en-US" sz="2800" b="1">
              <a:solidFill>
                <a:srgbClr val="C00000"/>
              </a:solidFill>
              <a:latin typeface="微软雅黑" panose="020B0503020204020204" charset="-122"/>
              <a:ea typeface="微软雅黑" panose="020B0503020204020204" charset="-122"/>
            </a:endParaRPr>
          </a:p>
        </p:txBody>
      </p:sp>
      <p:sp>
        <p:nvSpPr>
          <p:cNvPr id="17425" name="矩形 17424"/>
          <p:cNvSpPr/>
          <p:nvPr>
            <p:custDataLst>
              <p:tags r:id="rId3"/>
            </p:custDataLst>
          </p:nvPr>
        </p:nvSpPr>
        <p:spPr>
          <a:xfrm>
            <a:off x="4282810" y="4201422"/>
            <a:ext cx="577851" cy="829945"/>
          </a:xfrm>
          <a:prstGeom prst="rect">
            <a:avLst/>
          </a:prstGeom>
          <a:noFill/>
          <a:ln w="9525">
            <a:noFill/>
          </a:ln>
        </p:spPr>
        <p:txBody>
          <a:bodyPr>
            <a:spAutoFit/>
          </a:bodyPr>
          <a:p>
            <a:r>
              <a:rPr lang="zh-CN" altLang="en-US" sz="2400" b="1">
                <a:solidFill>
                  <a:schemeClr val="tx1"/>
                </a:solidFill>
                <a:latin typeface="黑体" panose="02010609060101010101" pitchFamily="49" charset="-122"/>
                <a:ea typeface="黑体" panose="02010609060101010101" pitchFamily="49" charset="-122"/>
              </a:rPr>
              <a:t>决定</a:t>
            </a:r>
            <a:endParaRPr lang="zh-CN" altLang="en-US" sz="2400" b="1">
              <a:solidFill>
                <a:schemeClr val="tx1"/>
              </a:solidFill>
              <a:latin typeface="黑体" panose="02010609060101010101" pitchFamily="49" charset="-122"/>
              <a:ea typeface="黑体" panose="02010609060101010101" pitchFamily="49" charset="-122"/>
            </a:endParaRPr>
          </a:p>
        </p:txBody>
      </p:sp>
      <p:sp>
        <p:nvSpPr>
          <p:cNvPr id="17424" name="直接连接符 17423"/>
          <p:cNvSpPr/>
          <p:nvPr>
            <p:custDataLst>
              <p:tags r:id="rId4"/>
            </p:custDataLst>
          </p:nvPr>
        </p:nvSpPr>
        <p:spPr>
          <a:xfrm>
            <a:off x="4858385" y="4211320"/>
            <a:ext cx="11430" cy="867410"/>
          </a:xfrm>
          <a:prstGeom prst="line">
            <a:avLst/>
          </a:prstGeom>
          <a:ln w="57150" cap="flat" cmpd="sng">
            <a:solidFill>
              <a:schemeClr val="tx1"/>
            </a:solidFill>
            <a:prstDash val="solid"/>
            <a:headEnd type="none" w="med" len="med"/>
            <a:tailEnd type="triangle" w="med" len="med"/>
          </a:ln>
        </p:spPr>
        <p:txBody>
          <a:bodyPr/>
          <a:p/>
        </p:txBody>
      </p:sp>
      <p:sp>
        <p:nvSpPr>
          <p:cNvPr id="17426" name="矩形 17425"/>
          <p:cNvSpPr/>
          <p:nvPr>
            <p:custDataLst>
              <p:tags r:id="rId5"/>
            </p:custDataLst>
          </p:nvPr>
        </p:nvSpPr>
        <p:spPr>
          <a:xfrm>
            <a:off x="4015105" y="5295265"/>
            <a:ext cx="1697990" cy="521970"/>
          </a:xfrm>
          <a:prstGeom prst="rect">
            <a:avLst/>
          </a:prstGeom>
          <a:noFill/>
          <a:ln w="9525">
            <a:noFill/>
          </a:ln>
        </p:spPr>
        <p:txBody>
          <a:bodyPr wrap="square">
            <a:spAutoFit/>
          </a:bodyPr>
          <a:p>
            <a:pPr algn="ctr"/>
            <a:r>
              <a:rPr lang="zh-CN" altLang="en-US" sz="2800" b="1">
                <a:solidFill>
                  <a:srgbClr val="C00000"/>
                </a:solidFill>
                <a:latin typeface="微软雅黑" panose="020B0503020204020204" charset="-122"/>
                <a:ea typeface="微软雅黑" panose="020B0503020204020204" charset="-122"/>
              </a:rPr>
              <a:t>生产关系</a:t>
            </a:r>
            <a:endParaRPr lang="zh-CN" altLang="en-US" sz="2800" b="1">
              <a:solidFill>
                <a:srgbClr val="C00000"/>
              </a:solidFill>
              <a:latin typeface="微软雅黑" panose="020B0503020204020204" charset="-122"/>
              <a:ea typeface="微软雅黑" panose="020B0503020204020204" charset="-122"/>
            </a:endParaRPr>
          </a:p>
        </p:txBody>
      </p:sp>
      <p:sp>
        <p:nvSpPr>
          <p:cNvPr id="17428" name="直接连接符 17427"/>
          <p:cNvSpPr/>
          <p:nvPr>
            <p:custDataLst>
              <p:tags r:id="rId6"/>
            </p:custDataLst>
          </p:nvPr>
        </p:nvSpPr>
        <p:spPr>
          <a:xfrm>
            <a:off x="5117465" y="4653915"/>
            <a:ext cx="959485" cy="11430"/>
          </a:xfrm>
          <a:prstGeom prst="line">
            <a:avLst/>
          </a:prstGeom>
          <a:ln w="57150" cap="flat" cmpd="sng">
            <a:solidFill>
              <a:schemeClr val="tx1"/>
            </a:solidFill>
            <a:prstDash val="solid"/>
            <a:headEnd type="none" w="med" len="med"/>
            <a:tailEnd type="triangle" w="med" len="med"/>
          </a:ln>
        </p:spPr>
        <p:txBody>
          <a:bodyPr/>
          <a:p/>
        </p:txBody>
      </p:sp>
      <p:sp>
        <p:nvSpPr>
          <p:cNvPr id="17429" name="矩形 17428"/>
          <p:cNvSpPr/>
          <p:nvPr>
            <p:custDataLst>
              <p:tags r:id="rId7"/>
            </p:custDataLst>
          </p:nvPr>
        </p:nvSpPr>
        <p:spPr>
          <a:xfrm>
            <a:off x="6036419" y="3871500"/>
            <a:ext cx="577851" cy="1814830"/>
          </a:xfrm>
          <a:prstGeom prst="rect">
            <a:avLst/>
          </a:prstGeom>
          <a:noFill/>
          <a:ln w="9525">
            <a:noFill/>
          </a:ln>
        </p:spPr>
        <p:txBody>
          <a:bodyPr wrap="square">
            <a:spAutoFit/>
          </a:bodyPr>
          <a:p>
            <a:r>
              <a:rPr lang="zh-CN" altLang="en-US" sz="2800" b="1">
                <a:solidFill>
                  <a:srgbClr val="C00000"/>
                </a:solidFill>
                <a:latin typeface="微软雅黑" panose="020B0503020204020204" charset="-122"/>
                <a:ea typeface="微软雅黑" panose="020B0503020204020204" charset="-122"/>
              </a:rPr>
              <a:t>经济基础</a:t>
            </a:r>
            <a:endParaRPr lang="zh-CN" altLang="en-US" sz="2800" b="1">
              <a:solidFill>
                <a:srgbClr val="C00000"/>
              </a:solidFill>
              <a:latin typeface="微软雅黑" panose="020B0503020204020204" charset="-122"/>
              <a:ea typeface="微软雅黑" panose="020B0503020204020204" charset="-122"/>
            </a:endParaRPr>
          </a:p>
        </p:txBody>
      </p:sp>
      <p:sp>
        <p:nvSpPr>
          <p:cNvPr id="17431" name="矩形 17430"/>
          <p:cNvSpPr/>
          <p:nvPr>
            <p:custDataLst>
              <p:tags r:id="rId8"/>
            </p:custDataLst>
          </p:nvPr>
        </p:nvSpPr>
        <p:spPr>
          <a:xfrm>
            <a:off x="6633845" y="3982720"/>
            <a:ext cx="876935" cy="460375"/>
          </a:xfrm>
          <a:prstGeom prst="rect">
            <a:avLst/>
          </a:prstGeom>
          <a:noFill/>
          <a:ln w="9525">
            <a:noFill/>
          </a:ln>
        </p:spPr>
        <p:txBody>
          <a:bodyPr wrap="square">
            <a:spAutoFit/>
          </a:bodyPr>
          <a:p>
            <a:r>
              <a:rPr lang="zh-CN" altLang="en-US" sz="2400" b="1">
                <a:solidFill>
                  <a:schemeClr val="tx1"/>
                </a:solidFill>
                <a:latin typeface="黑体" panose="02010609060101010101" pitchFamily="49" charset="-122"/>
                <a:ea typeface="黑体" panose="02010609060101010101" pitchFamily="49" charset="-122"/>
              </a:rPr>
              <a:t>决定</a:t>
            </a:r>
            <a:endParaRPr lang="zh-CN" altLang="en-US" sz="2400" b="1">
              <a:solidFill>
                <a:schemeClr val="tx1"/>
              </a:solidFill>
              <a:latin typeface="黑体" panose="02010609060101010101" pitchFamily="49" charset="-122"/>
              <a:ea typeface="黑体" panose="02010609060101010101" pitchFamily="49" charset="-122"/>
            </a:endParaRPr>
          </a:p>
        </p:txBody>
      </p:sp>
      <p:sp>
        <p:nvSpPr>
          <p:cNvPr id="17427" name="矩形 17426"/>
          <p:cNvSpPr/>
          <p:nvPr>
            <p:custDataLst>
              <p:tags r:id="rId9"/>
            </p:custDataLst>
          </p:nvPr>
        </p:nvSpPr>
        <p:spPr>
          <a:xfrm>
            <a:off x="8978265" y="3435350"/>
            <a:ext cx="1671955" cy="501650"/>
          </a:xfrm>
          <a:prstGeom prst="rect">
            <a:avLst/>
          </a:prstGeom>
          <a:noFill/>
          <a:ln w="9525">
            <a:noFill/>
          </a:ln>
        </p:spPr>
        <p:txBody>
          <a:bodyPr wrap="square">
            <a:spAutoFit/>
          </a:bodyPr>
          <a:p>
            <a:r>
              <a:rPr lang="zh-CN" altLang="en-US" sz="2665" b="1">
                <a:solidFill>
                  <a:srgbClr val="1F2DA8"/>
                </a:solidFill>
                <a:latin typeface="微软雅黑" panose="020B0503020204020204" charset="-122"/>
                <a:ea typeface="微软雅黑" panose="020B0503020204020204" charset="-122"/>
              </a:rPr>
              <a:t>上层建筑</a:t>
            </a:r>
            <a:endParaRPr lang="zh-CN" altLang="en-US" sz="2665" b="1">
              <a:solidFill>
                <a:srgbClr val="1F2DA8"/>
              </a:solidFill>
              <a:latin typeface="微软雅黑" panose="020B0503020204020204" charset="-122"/>
              <a:ea typeface="微软雅黑" panose="020B0503020204020204" charset="-122"/>
            </a:endParaRPr>
          </a:p>
        </p:txBody>
      </p:sp>
      <p:sp>
        <p:nvSpPr>
          <p:cNvPr id="17433" name="矩形 17432"/>
          <p:cNvSpPr/>
          <p:nvPr>
            <p:custDataLst>
              <p:tags r:id="rId10"/>
            </p:custDataLst>
          </p:nvPr>
        </p:nvSpPr>
        <p:spPr>
          <a:xfrm>
            <a:off x="7613015" y="3871595"/>
            <a:ext cx="4392930" cy="1568450"/>
          </a:xfrm>
          <a:prstGeom prst="rect">
            <a:avLst/>
          </a:prstGeom>
          <a:solidFill>
            <a:srgbClr val="B8CFCC"/>
          </a:solidFill>
          <a:ln w="9525">
            <a:noFill/>
          </a:ln>
        </p:spPr>
        <p:txBody>
          <a:bodyPr wrap="square">
            <a:spAutoFit/>
          </a:bodyPr>
          <a:p>
            <a:pPr algn="ctr" fontAlgn="auto"/>
            <a:r>
              <a:rPr lang="zh-CN" altLang="en-US" sz="3200" b="1">
                <a:solidFill>
                  <a:srgbClr val="1F2DA8"/>
                </a:solidFill>
                <a:latin typeface="楷体" panose="02010609060101010101" charset="-122"/>
                <a:ea typeface="楷体" panose="02010609060101010101" charset="-122"/>
              </a:rPr>
              <a:t>新兴地主阶级要求变革</a:t>
            </a:r>
            <a:endParaRPr lang="zh-CN" altLang="en-US" sz="3200" b="1">
              <a:solidFill>
                <a:schemeClr val="tx1"/>
              </a:solidFill>
              <a:latin typeface="楷体" panose="02010609060101010101" charset="-122"/>
              <a:ea typeface="楷体" panose="02010609060101010101" charset="-122"/>
            </a:endParaRPr>
          </a:p>
          <a:p>
            <a:pPr algn="ctr" fontAlgn="auto"/>
            <a:endParaRPr lang="zh-CN" altLang="en-US" sz="3200" b="1">
              <a:latin typeface="楷体" panose="02010609060101010101" charset="-122"/>
              <a:ea typeface="楷体" panose="02010609060101010101" charset="-122"/>
              <a:sym typeface="+mn-ea"/>
            </a:endParaRPr>
          </a:p>
          <a:p>
            <a:pPr algn="ctr" fontAlgn="auto"/>
            <a:r>
              <a:rPr lang="zh-CN" altLang="en-US" sz="3200" b="1">
                <a:latin typeface="楷体" panose="02010609060101010101" charset="-122"/>
                <a:ea typeface="楷体" panose="02010609060101010101" charset="-122"/>
                <a:sym typeface="+mn-ea"/>
              </a:rPr>
              <a:t>百家争鸣</a:t>
            </a:r>
            <a:endParaRPr lang="zh-CN" altLang="en-US" sz="3200" b="1">
              <a:solidFill>
                <a:schemeClr val="tx1"/>
              </a:solidFill>
              <a:latin typeface="楷体" panose="02010609060101010101" charset="-122"/>
              <a:ea typeface="楷体" panose="02010609060101010101" charset="-122"/>
              <a:sym typeface="+mn-ea"/>
            </a:endParaRPr>
          </a:p>
        </p:txBody>
      </p:sp>
      <p:sp>
        <p:nvSpPr>
          <p:cNvPr id="4" name="文本框 3"/>
          <p:cNvSpPr txBox="1"/>
          <p:nvPr>
            <p:custDataLst>
              <p:tags r:id="rId11"/>
            </p:custDataLst>
          </p:nvPr>
        </p:nvSpPr>
        <p:spPr>
          <a:xfrm>
            <a:off x="250190" y="1263015"/>
            <a:ext cx="11113770" cy="1288415"/>
          </a:xfrm>
          <a:prstGeom prst="rect">
            <a:avLst/>
          </a:prstGeom>
          <a:noFill/>
        </p:spPr>
        <p:txBody>
          <a:bodyPr wrap="square" rtlCol="0" anchor="t">
            <a:noAutofit/>
          </a:bodyPr>
          <a:p>
            <a:pPr fontAlgn="auto">
              <a:lnSpc>
                <a:spcPct val="150000"/>
              </a:lnSpc>
            </a:pPr>
            <a:r>
              <a:rPr lang="en-US" altLang="zh-CN" sz="2400" b="1">
                <a:latin typeface="黑体" panose="02010609060101010101" pitchFamily="49" charset="-122"/>
                <a:ea typeface="黑体" panose="02010609060101010101" pitchFamily="49" charset="-122"/>
                <a:cs typeface="黑体" panose="02010609060101010101" pitchFamily="49" charset="-122"/>
                <a:sym typeface="+mn-ea"/>
              </a:rPr>
              <a:t> 2</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、战国时期变法的目的</a:t>
            </a:r>
            <a:endParaRPr lang="zh-CN" altLang="en-US" sz="2400" b="1">
              <a:latin typeface="黑体" panose="02010609060101010101" pitchFamily="49" charset="-122"/>
              <a:ea typeface="黑体" panose="02010609060101010101" pitchFamily="49" charset="-122"/>
              <a:cs typeface="黑体" panose="02010609060101010101" pitchFamily="49" charset="-122"/>
              <a:sym typeface="+mn-ea"/>
            </a:endParaRPr>
          </a:p>
          <a:p>
            <a:pPr fontAlgn="auto">
              <a:lnSpc>
                <a:spcPct val="150000"/>
              </a:lnSpc>
            </a:pPr>
            <a:r>
              <a:rPr lang="zh-CN" altLang="en-US" sz="2800" b="1" smtClean="0">
                <a:latin typeface="楷体" panose="02010609060101010101" charset="-122"/>
                <a:ea typeface="楷体" panose="02010609060101010101" charset="-122"/>
                <a:sym typeface="+mn-ea"/>
              </a:rPr>
              <a:t>各诸侯国为了</a:t>
            </a:r>
            <a:r>
              <a:rPr lang="zh-CN" altLang="en-US" sz="2800" b="1" smtClean="0">
                <a:solidFill>
                  <a:srgbClr val="FF0000"/>
                </a:solidFill>
                <a:latin typeface="楷体" panose="02010609060101010101" charset="-122"/>
                <a:ea typeface="楷体" panose="02010609060101010101" charset="-122"/>
                <a:sym typeface="+mn-ea"/>
              </a:rPr>
              <a:t>适应社会变动</a:t>
            </a:r>
            <a:r>
              <a:rPr lang="zh-CN" altLang="en-US" sz="2800" b="1" smtClean="0">
                <a:latin typeface="楷体" panose="02010609060101010101" charset="-122"/>
                <a:ea typeface="楷体" panose="02010609060101010101" charset="-122"/>
                <a:sym typeface="+mn-ea"/>
              </a:rPr>
              <a:t>，实现</a:t>
            </a:r>
            <a:r>
              <a:rPr lang="zh-CN" altLang="en-US" sz="2800" b="1" smtClean="0">
                <a:solidFill>
                  <a:srgbClr val="FF0000"/>
                </a:solidFill>
                <a:latin typeface="楷体" panose="02010609060101010101" charset="-122"/>
                <a:ea typeface="楷体" panose="02010609060101010101" charset="-122"/>
                <a:sym typeface="+mn-ea"/>
              </a:rPr>
              <a:t>富国强兵</a:t>
            </a:r>
            <a:r>
              <a:rPr lang="zh-CN" altLang="en-US" sz="2800" b="1" smtClean="0">
                <a:latin typeface="楷体" panose="02010609060101010101" charset="-122"/>
                <a:ea typeface="楷体" panose="02010609060101010101" charset="-122"/>
                <a:sym typeface="+mn-ea"/>
              </a:rPr>
              <a:t>变法。</a:t>
            </a:r>
            <a:endParaRPr lang="zh-CN" altLang="en-US" sz="3600" b="1">
              <a:latin typeface="楷体" panose="02010609060101010101" charset="-122"/>
              <a:ea typeface="楷体" panose="02010609060101010101" charset="-122"/>
              <a:sym typeface="+mn-ea"/>
            </a:endParaRPr>
          </a:p>
        </p:txBody>
      </p:sp>
      <p:sp>
        <p:nvSpPr>
          <p:cNvPr id="3" name="直接连接符 2"/>
          <p:cNvSpPr/>
          <p:nvPr>
            <p:custDataLst>
              <p:tags r:id="rId12"/>
            </p:custDataLst>
          </p:nvPr>
        </p:nvSpPr>
        <p:spPr>
          <a:xfrm>
            <a:off x="6633845" y="4653915"/>
            <a:ext cx="959485" cy="11430"/>
          </a:xfrm>
          <a:prstGeom prst="line">
            <a:avLst/>
          </a:prstGeom>
          <a:ln w="57150" cap="flat" cmpd="sng">
            <a:solidFill>
              <a:schemeClr val="tx1"/>
            </a:solidFill>
            <a:prstDash val="solid"/>
            <a:headEnd type="none" w="med" len="med"/>
            <a:tailEnd type="triangle" w="med" len="med"/>
          </a:ln>
        </p:spPr>
        <p:txBody>
          <a:bodyPr/>
          <a:p/>
        </p:txBody>
      </p:sp>
      <p:grpSp>
        <p:nvGrpSpPr>
          <p:cNvPr id="64" name="组合 63"/>
          <p:cNvGrpSpPr/>
          <p:nvPr>
            <p:custDataLst>
              <p:tags r:id="rId13"/>
            </p:custDataLst>
          </p:nvPr>
        </p:nvGrpSpPr>
        <p:grpSpPr>
          <a:xfrm>
            <a:off x="0" y="10130"/>
            <a:ext cx="11729720" cy="638175"/>
            <a:chOff x="26" y="122"/>
            <a:chExt cx="18472" cy="1005"/>
          </a:xfrm>
        </p:grpSpPr>
        <p:grpSp>
          <p:nvGrpSpPr>
            <p:cNvPr id="65" name="组合 64"/>
            <p:cNvGrpSpPr/>
            <p:nvPr>
              <p:custDataLst>
                <p:tags r:id="rId14"/>
              </p:custDataLst>
            </p:nvPr>
          </p:nvGrpSpPr>
          <p:grpSpPr>
            <a:xfrm>
              <a:off x="5005" y="877"/>
              <a:ext cx="13493" cy="250"/>
              <a:chOff x="5005" y="877"/>
              <a:chExt cx="13493" cy="250"/>
            </a:xfrm>
          </p:grpSpPr>
          <p:cxnSp>
            <p:nvCxnSpPr>
              <p:cNvPr id="67" name="直接连接符 66"/>
              <p:cNvCxnSpPr/>
              <p:nvPr>
                <p:custDataLst>
                  <p:tags r:id="rId15"/>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16"/>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7"/>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11" name="文本框 10"/>
          <p:cNvSpPr txBox="1"/>
          <p:nvPr>
            <p:custDataLst>
              <p:tags r:id="rId18"/>
            </p:custDataLst>
          </p:nvPr>
        </p:nvSpPr>
        <p:spPr>
          <a:xfrm>
            <a:off x="334538" y="694596"/>
            <a:ext cx="4700270" cy="521970"/>
          </a:xfrm>
          <a:prstGeom prst="rect">
            <a:avLst/>
          </a:prstGeom>
          <a:noFill/>
        </p:spPr>
        <p:txBody>
          <a:bodyPr wrap="square" rtlCol="0">
            <a:spAutoFit/>
          </a:bodyPr>
          <a:p>
            <a:r>
              <a:rPr lang="zh-CN" altLang="en-US" sz="2800" b="1">
                <a:latin typeface="微软雅黑" panose="020B0503020204020204" charset="-122"/>
                <a:ea typeface="微软雅黑" panose="020B0503020204020204" charset="-122"/>
                <a:sym typeface="Arial" panose="020B0604020202020204" pitchFamily="34" charset="0"/>
              </a:rPr>
              <a:t>（一）战国时期的商鞅变法</a:t>
            </a:r>
            <a:endParaRPr lang="zh-CN" altLang="en-US" sz="2800" b="1">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wipe(down)">
                                      <p:cBhvr>
                                        <p:cTn id="7" dur="500"/>
                                        <p:tgtEl>
                                          <p:spTgt spid="174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2" nodeType="clickEffect">
                                  <p:stCondLst>
                                    <p:cond delay="0"/>
                                  </p:stCondLst>
                                  <p:childTnLst>
                                    <p:set>
                                      <p:cBhvr>
                                        <p:cTn id="11" dur="1" fill="hold">
                                          <p:stCondLst>
                                            <p:cond delay="0"/>
                                          </p:stCondLst>
                                        </p:cTn>
                                        <p:tgtEl>
                                          <p:spTgt spid="17423"/>
                                        </p:tgtEl>
                                        <p:attrNameLst>
                                          <p:attrName>style.visibility</p:attrName>
                                        </p:attrNameLst>
                                      </p:cBhvr>
                                      <p:to>
                                        <p:strVal val="visible"/>
                                      </p:to>
                                    </p:set>
                                    <p:animEffect transition="in" filter="strips(downLeft)">
                                      <p:cBhvr>
                                        <p:cTn id="12" dur="500"/>
                                        <p:tgtEl>
                                          <p:spTgt spid="174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414">
                                            <p:txEl>
                                              <p:pRg st="1" end="1"/>
                                            </p:txEl>
                                          </p:spTgt>
                                        </p:tgtEl>
                                        <p:attrNameLst>
                                          <p:attrName>style.visibility</p:attrName>
                                        </p:attrNameLst>
                                      </p:cBhvr>
                                      <p:to>
                                        <p:strVal val="visible"/>
                                      </p:to>
                                    </p:set>
                                    <p:animEffect transition="in" filter="barn(inVertical)">
                                      <p:cBhvr>
                                        <p:cTn id="17" dur="500"/>
                                        <p:tgtEl>
                                          <p:spTgt spid="1741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7414">
                                            <p:txEl>
                                              <p:pRg st="2" end="2"/>
                                            </p:txEl>
                                          </p:spTgt>
                                        </p:tgtEl>
                                        <p:attrNameLst>
                                          <p:attrName>style.visibility</p:attrName>
                                        </p:attrNameLst>
                                      </p:cBhvr>
                                      <p:to>
                                        <p:strVal val="visible"/>
                                      </p:to>
                                    </p:set>
                                    <p:animEffect transition="in" filter="barn(inVertical)">
                                      <p:cBhvr>
                                        <p:cTn id="20" dur="500"/>
                                        <p:tgtEl>
                                          <p:spTgt spid="174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7414">
                                            <p:txEl>
                                              <p:pRg st="3" end="3"/>
                                            </p:txEl>
                                          </p:spTgt>
                                        </p:tgtEl>
                                        <p:attrNameLst>
                                          <p:attrName>style.visibility</p:attrName>
                                        </p:attrNameLst>
                                      </p:cBhvr>
                                      <p:to>
                                        <p:strVal val="visible"/>
                                      </p:to>
                                    </p:set>
                                    <p:animEffect transition="in" filter="strips(downLeft)">
                                      <p:cBhvr>
                                        <p:cTn id="25" dur="500"/>
                                        <p:tgtEl>
                                          <p:spTgt spid="17414">
                                            <p:txEl>
                                              <p:pRg st="3" end="3"/>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17414">
                                            <p:txEl>
                                              <p:pRg st="4" end="4"/>
                                            </p:txEl>
                                          </p:spTgt>
                                        </p:tgtEl>
                                        <p:attrNameLst>
                                          <p:attrName>style.visibility</p:attrName>
                                        </p:attrNameLst>
                                      </p:cBhvr>
                                      <p:to>
                                        <p:strVal val="visible"/>
                                      </p:to>
                                    </p:set>
                                    <p:animEffect transition="in" filter="strips(downLeft)">
                                      <p:cBhvr>
                                        <p:cTn id="28" dur="500"/>
                                        <p:tgtEl>
                                          <p:spTgt spid="1741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414">
                                            <p:txEl>
                                              <p:pRg st="5" end="5"/>
                                            </p:txEl>
                                          </p:spTgt>
                                        </p:tgtEl>
                                        <p:attrNameLst>
                                          <p:attrName>style.visibility</p:attrName>
                                        </p:attrNameLst>
                                      </p:cBhvr>
                                      <p:to>
                                        <p:strVal val="visible"/>
                                      </p:to>
                                    </p:set>
                                    <p:animEffect transition="in" filter="barn(inVertical)">
                                      <p:cBhvr>
                                        <p:cTn id="33" dur="500"/>
                                        <p:tgtEl>
                                          <p:spTgt spid="17414">
                                            <p:txEl>
                                              <p:pRg st="5" end="5"/>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7414">
                                            <p:txEl>
                                              <p:pRg st="6" end="6"/>
                                            </p:txEl>
                                          </p:spTgt>
                                        </p:tgtEl>
                                        <p:attrNameLst>
                                          <p:attrName>style.visibility</p:attrName>
                                        </p:attrNameLst>
                                      </p:cBhvr>
                                      <p:to>
                                        <p:strVal val="visible"/>
                                      </p:to>
                                    </p:set>
                                    <p:animEffect transition="in" filter="barn(inVertical)">
                                      <p:cBhvr>
                                        <p:cTn id="36" dur="500"/>
                                        <p:tgtEl>
                                          <p:spTgt spid="1741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4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7424"/>
                                        </p:tgtEl>
                                        <p:attrNameLst>
                                          <p:attrName>style.visibility</p:attrName>
                                        </p:attrNameLst>
                                      </p:cBhvr>
                                      <p:to>
                                        <p:strVal val="visible"/>
                                      </p:to>
                                    </p:set>
                                    <p:animEffect transition="in" filter="strips(downLeft)">
                                      <p:cBhvr>
                                        <p:cTn id="45" dur="500"/>
                                        <p:tgtEl>
                                          <p:spTgt spid="17424"/>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17425"/>
                                        </p:tgtEl>
                                        <p:attrNameLst>
                                          <p:attrName>style.visibility</p:attrName>
                                        </p:attrNameLst>
                                      </p:cBhvr>
                                      <p:to>
                                        <p:strVal val="visible"/>
                                      </p:to>
                                    </p:set>
                                    <p:animEffect transition="in" filter="strips(downLeft)">
                                      <p:cBhvr>
                                        <p:cTn id="48" dur="500"/>
                                        <p:tgtEl>
                                          <p:spTgt spid="174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428"/>
                                        </p:tgtEl>
                                        <p:attrNameLst>
                                          <p:attrName>style.visibility</p:attrName>
                                        </p:attrNameLst>
                                      </p:cBhvr>
                                      <p:to>
                                        <p:strVal val="visible"/>
                                      </p:to>
                                    </p:set>
                                    <p:animEffect transition="in" filter="wipe(down)">
                                      <p:cBhvr>
                                        <p:cTn id="53" dur="500"/>
                                        <p:tgtEl>
                                          <p:spTgt spid="1742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7429"/>
                                        </p:tgtEl>
                                        <p:attrNameLst>
                                          <p:attrName>style.visibility</p:attrName>
                                        </p:attrNameLst>
                                      </p:cBhvr>
                                      <p:to>
                                        <p:strVal val="visible"/>
                                      </p:to>
                                    </p:set>
                                    <p:animEffect transition="in" filter="wipe(down)">
                                      <p:cBhvr>
                                        <p:cTn id="56" dur="500"/>
                                        <p:tgtEl>
                                          <p:spTgt spid="17429"/>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nodeType="clickEffect">
                                  <p:stCondLst>
                                    <p:cond delay="0"/>
                                  </p:stCondLst>
                                  <p:childTnLst>
                                    <p:set>
                                      <p:cBhvr>
                                        <p:cTn id="60" dur="1" fill="hold">
                                          <p:stCondLst>
                                            <p:cond delay="0"/>
                                          </p:stCondLst>
                                        </p:cTn>
                                        <p:tgtEl>
                                          <p:spTgt spid="17433">
                                            <p:txEl>
                                              <p:pRg st="0" end="0"/>
                                            </p:txEl>
                                          </p:spTgt>
                                        </p:tgtEl>
                                        <p:attrNameLst>
                                          <p:attrName>style.visibility</p:attrName>
                                        </p:attrNameLst>
                                      </p:cBhvr>
                                      <p:to>
                                        <p:strVal val="visible"/>
                                      </p:to>
                                    </p:set>
                                    <p:animEffect transition="in" filter="strips(downLeft)">
                                      <p:cBhvr>
                                        <p:cTn id="61" dur="500"/>
                                        <p:tgtEl>
                                          <p:spTgt spid="1743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7433">
                                            <p:txEl>
                                              <p:pRg st="2" end="2"/>
                                            </p:txEl>
                                          </p:spTgt>
                                        </p:tgtEl>
                                        <p:attrNameLst>
                                          <p:attrName>style.visibility</p:attrName>
                                        </p:attrNameLst>
                                      </p:cBhvr>
                                      <p:to>
                                        <p:strVal val="visible"/>
                                      </p:to>
                                    </p:set>
                                    <p:animEffect transition="in" filter="wipe(down)">
                                      <p:cBhvr>
                                        <p:cTn id="66" dur="500"/>
                                        <p:tgtEl>
                                          <p:spTgt spid="17433">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8" presetClass="entr" presetSubtype="12" fill="hold" grpId="0" nodeType="clickEffect">
                                  <p:stCondLst>
                                    <p:cond delay="0"/>
                                  </p:stCondLst>
                                  <p:childTnLst>
                                    <p:set>
                                      <p:cBhvr>
                                        <p:cTn id="70" dur="1" fill="hold">
                                          <p:stCondLst>
                                            <p:cond delay="0"/>
                                          </p:stCondLst>
                                        </p:cTn>
                                        <p:tgtEl>
                                          <p:spTgt spid="17427"/>
                                        </p:tgtEl>
                                        <p:attrNameLst>
                                          <p:attrName>style.visibility</p:attrName>
                                        </p:attrNameLst>
                                      </p:cBhvr>
                                      <p:to>
                                        <p:strVal val="visible"/>
                                      </p:to>
                                    </p:set>
                                    <p:animEffect transition="in" filter="strips(downLeft)">
                                      <p:cBhvr>
                                        <p:cTn id="71" dur="500"/>
                                        <p:tgtEl>
                                          <p:spTgt spid="1742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7431"/>
                                        </p:tgtEl>
                                        <p:attrNameLst>
                                          <p:attrName>style.visibility</p:attrName>
                                        </p:attrNameLst>
                                      </p:cBhvr>
                                      <p:to>
                                        <p:strVal val="visible"/>
                                      </p:to>
                                    </p:set>
                                    <p:animEffect transition="in" filter="wipe(down)">
                                      <p:cBhvr>
                                        <p:cTn id="74" dur="500"/>
                                        <p:tgtEl>
                                          <p:spTgt spid="174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down)">
                                      <p:cBhvr>
                                        <p:cTn id="7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2"/>
      <p:bldP spid="17425" grpId="0"/>
      <p:bldP spid="17426" grpId="0"/>
      <p:bldP spid="17429" grpId="0"/>
      <p:bldP spid="17431" grpId="0"/>
      <p:bldP spid="1742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 name="内容占位符 1"/>
          <p:cNvSpPr>
            <a:spLocks noGrp="1"/>
          </p:cNvSpPr>
          <p:nvPr>
            <p:custDataLst>
              <p:tags r:id="rId1"/>
            </p:custDataLst>
          </p:nvPr>
        </p:nvSpPr>
        <p:spPr>
          <a:xfrm>
            <a:off x="393700" y="774065"/>
            <a:ext cx="11336020" cy="333375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ctr">
              <a:lnSpc>
                <a:spcPct val="150000"/>
              </a:lnSpc>
              <a:spcBef>
                <a:spcPts val="0"/>
              </a:spcBef>
              <a:buNone/>
            </a:pPr>
            <a:r>
              <a:rPr lang="en-US" altLang="zh-CN" sz="2400" b="1" smtClean="0">
                <a:solidFill>
                  <a:srgbClr val="1D41D5"/>
                </a:solidFill>
                <a:latin typeface="微软雅黑" panose="020B0503020204020204" charset="-122"/>
                <a:ea typeface="微软雅黑" panose="020B0503020204020204" charset="-122"/>
                <a:cs typeface="微软雅黑" panose="020B0503020204020204" charset="-122"/>
              </a:rPr>
              <a:t>1.</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百日维新</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前，梁启超任教于湖南时务学堂，</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所言皆当时一派之民权论</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，又窃印《明夷待访录》《扬州十日记》等禁书，</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加以案语，秘密分布，传播革命思想，信奉者日众</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，于是</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湖南新旧派大哄</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。这反映出，当时（</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       </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endPar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endParaRPr>
          </a:p>
          <a:p>
            <a:pPr marL="0" indent="0" algn="just" fontAlgn="ctr">
              <a:lnSpc>
                <a:spcPct val="150000"/>
              </a:lnSpc>
              <a:spcBef>
                <a:spcPts val="0"/>
              </a:spcBef>
              <a:buNone/>
            </a:pPr>
            <a:r>
              <a:rPr lang="en-US" altLang="zh-CN" sz="2400" b="1">
                <a:latin typeface="微软雅黑" panose="020B0503020204020204" charset="-122"/>
                <a:ea typeface="微软雅黑" panose="020B0503020204020204" charset="-122"/>
                <a:cs typeface="微软雅黑" panose="020B0503020204020204" charset="-122"/>
                <a:sym typeface="Arial" panose="020B0604020202020204"/>
              </a:rPr>
              <a:t>A</a:t>
            </a:r>
            <a:r>
              <a:rPr lang="zh-CN" altLang="zh-CN" sz="2400" b="1">
                <a:latin typeface="微软雅黑" panose="020B0503020204020204" charset="-122"/>
                <a:ea typeface="微软雅黑" panose="020B0503020204020204" charset="-122"/>
                <a:cs typeface="微软雅黑" panose="020B0503020204020204" charset="-122"/>
                <a:sym typeface="Arial" panose="020B0604020202020204"/>
              </a:rPr>
              <a:t>．革命已成为主要思潮</a:t>
            </a:r>
            <a:r>
              <a:rPr lang="en-US" altLang="zh-CN" sz="2400" b="1">
                <a:latin typeface="微软雅黑" panose="020B0503020204020204" charset="-122"/>
                <a:ea typeface="微软雅黑" panose="020B0503020204020204" charset="-122"/>
                <a:cs typeface="微软雅黑" panose="020B0503020204020204" charset="-122"/>
                <a:sym typeface="Arial" panose="020B0604020202020204"/>
              </a:rPr>
              <a:t>	B</a:t>
            </a:r>
            <a:r>
              <a:rPr lang="zh-CN" altLang="zh-CN" sz="2400" b="1">
                <a:latin typeface="微软雅黑" panose="020B0503020204020204" charset="-122"/>
                <a:ea typeface="微软雅黑" panose="020B0503020204020204" charset="-122"/>
                <a:cs typeface="微软雅黑" panose="020B0503020204020204" charset="-122"/>
                <a:sym typeface="Arial" panose="020B0604020202020204"/>
              </a:rPr>
              <a:t>．维新派变法策略未能统一</a:t>
            </a:r>
            <a:endParaRPr lang="zh-CN" altLang="zh-CN" sz="2400" b="1">
              <a:latin typeface="微软雅黑" panose="020B0503020204020204" charset="-122"/>
              <a:ea typeface="微软雅黑" panose="020B0503020204020204" charset="-122"/>
              <a:cs typeface="微软雅黑" panose="020B0503020204020204" charset="-122"/>
              <a:sym typeface="Arial" panose="020B0604020202020204"/>
            </a:endParaRPr>
          </a:p>
          <a:p>
            <a:pPr marL="0" indent="0" algn="just" fontAlgn="ctr">
              <a:lnSpc>
                <a:spcPct val="150000"/>
              </a:lnSpc>
              <a:spcBef>
                <a:spcPts val="0"/>
              </a:spcBef>
              <a:buNone/>
            </a:pPr>
            <a:r>
              <a:rPr lang="en-US" altLang="zh-CN" sz="2400" b="1">
                <a:latin typeface="微软雅黑" panose="020B0503020204020204" charset="-122"/>
                <a:ea typeface="微软雅黑" panose="020B0503020204020204" charset="-122"/>
                <a:cs typeface="微软雅黑" panose="020B0503020204020204" charset="-122"/>
                <a:sym typeface="Arial" panose="020B0604020202020204"/>
              </a:rPr>
              <a:t>C</a:t>
            </a:r>
            <a:r>
              <a:rPr lang="zh-CN" altLang="zh-CN" sz="2400" b="1">
                <a:latin typeface="微软雅黑" panose="020B0503020204020204" charset="-122"/>
                <a:ea typeface="微软雅黑" panose="020B0503020204020204" charset="-122"/>
                <a:cs typeface="微软雅黑" panose="020B0503020204020204" charset="-122"/>
                <a:sym typeface="Arial" panose="020B0604020202020204"/>
              </a:rPr>
              <a:t>．变法思想的根本转变</a:t>
            </a:r>
            <a:r>
              <a:rPr lang="en-US" altLang="zh-CN" sz="2400" b="1">
                <a:latin typeface="微软雅黑" panose="020B0503020204020204" charset="-122"/>
                <a:ea typeface="微软雅黑" panose="020B0503020204020204" charset="-122"/>
                <a:cs typeface="微软雅黑" panose="020B0503020204020204" charset="-122"/>
                <a:sym typeface="Arial" panose="020B0604020202020204"/>
              </a:rPr>
              <a:t>	D</a:t>
            </a:r>
            <a:r>
              <a:rPr lang="zh-CN" altLang="zh-CN" sz="2400" b="1">
                <a:latin typeface="微软雅黑" panose="020B0503020204020204" charset="-122"/>
                <a:ea typeface="微软雅黑" panose="020B0503020204020204" charset="-122"/>
                <a:cs typeface="微软雅黑" panose="020B0503020204020204" charset="-122"/>
                <a:sym typeface="Arial" panose="020B0604020202020204"/>
              </a:rPr>
              <a:t>．维新派侧重动员民众变法</a:t>
            </a:r>
            <a:endParaRPr lang="zh-CN" altLang="zh-CN" sz="2400" b="1">
              <a:latin typeface="微软雅黑" panose="020B0503020204020204" charset="-122"/>
              <a:ea typeface="微软雅黑" panose="020B0503020204020204" charset="-122"/>
              <a:cs typeface="微软雅黑" panose="020B0503020204020204" charset="-122"/>
              <a:sym typeface="Arial" panose="020B0604020202020204"/>
            </a:endParaRPr>
          </a:p>
        </p:txBody>
      </p:sp>
      <p:sp>
        <p:nvSpPr>
          <p:cNvPr id="5" name="矩形 4"/>
          <p:cNvSpPr/>
          <p:nvPr>
            <p:custDataLst>
              <p:tags r:id="rId2"/>
            </p:custDataLst>
          </p:nvPr>
        </p:nvSpPr>
        <p:spPr>
          <a:xfrm>
            <a:off x="10482898" y="2058072"/>
            <a:ext cx="695325" cy="1198880"/>
          </a:xfrm>
          <a:prstGeom prst="rect">
            <a:avLst/>
          </a:prstGeom>
          <a:noFill/>
          <a:ln>
            <a:noFill/>
          </a:ln>
        </p:spPr>
        <p:txBody>
          <a:bodyPr wrap="none" rtlCol="0" anchor="t">
            <a:spAutoFit/>
          </a:bodyPr>
          <a:p>
            <a:pPr algn="ctr"/>
            <a:r>
              <a:rPr lang="en-US" altLang="zh-CN" sz="7200" b="1">
                <a:ln w="22225">
                  <a:solidFill>
                    <a:schemeClr val="accent2"/>
                  </a:solidFill>
                  <a:prstDash val="solid"/>
                </a:ln>
                <a:solidFill>
                  <a:srgbClr val="FF0000"/>
                </a:solidFill>
                <a:effectLst/>
                <a:uFillTx/>
                <a:sym typeface="+mn-ea"/>
              </a:rPr>
              <a:t>B</a:t>
            </a:r>
            <a:endParaRPr lang="en-US" altLang="zh-CN" sz="7200" b="1">
              <a:ln w="22225">
                <a:solidFill>
                  <a:schemeClr val="accent2"/>
                </a:solidFill>
                <a:prstDash val="solid"/>
              </a:ln>
              <a:solidFill>
                <a:srgbClr val="FF0000"/>
              </a:solidFill>
              <a:effectLst/>
              <a:uFillTx/>
              <a:sym typeface="+mn-ea"/>
            </a:endParaRPr>
          </a:p>
        </p:txBody>
      </p:sp>
      <p:grpSp>
        <p:nvGrpSpPr>
          <p:cNvPr id="64" name="组合 63"/>
          <p:cNvGrpSpPr/>
          <p:nvPr>
            <p:custDataLst>
              <p:tags r:id="rId3"/>
            </p:custDataLst>
          </p:nvPr>
        </p:nvGrpSpPr>
        <p:grpSpPr>
          <a:xfrm>
            <a:off x="0" y="10130"/>
            <a:ext cx="11729720" cy="647700"/>
            <a:chOff x="26" y="122"/>
            <a:chExt cx="18472" cy="1020"/>
          </a:xfrm>
        </p:grpSpPr>
        <p:grpSp>
          <p:nvGrpSpPr>
            <p:cNvPr id="65" name="组合 64"/>
            <p:cNvGrpSpPr/>
            <p:nvPr>
              <p:custDataLst>
                <p:tags r:id="rId4"/>
              </p:custDataLst>
            </p:nvPr>
          </p:nvGrpSpPr>
          <p:grpSpPr>
            <a:xfrm>
              <a:off x="4028" y="877"/>
              <a:ext cx="14470" cy="265"/>
              <a:chOff x="4028" y="877"/>
              <a:chExt cx="14470" cy="265"/>
            </a:xfrm>
          </p:grpSpPr>
          <p:cxnSp>
            <p:nvCxnSpPr>
              <p:cNvPr id="67" name="直接连接符 66"/>
              <p:cNvCxnSpPr/>
              <p:nvPr>
                <p:custDataLst>
                  <p:tags r:id="rId5"/>
                </p:custDataLst>
              </p:nvPr>
            </p:nvCxnSpPr>
            <p:spPr>
              <a:xfrm flipV="1">
                <a:off x="4028" y="1127"/>
                <a:ext cx="14470" cy="1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6"/>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7"/>
              </p:custDataLst>
            </p:nvPr>
          </p:nvSpPr>
          <p:spPr>
            <a:xfrm>
              <a:off x="26" y="122"/>
              <a:ext cx="4612"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实战演练</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100" name="文本框 99"/>
          <p:cNvSpPr txBox="1"/>
          <p:nvPr>
            <p:custDataLst>
              <p:tags r:id="rId8"/>
            </p:custDataLst>
          </p:nvPr>
        </p:nvSpPr>
        <p:spPr>
          <a:xfrm>
            <a:off x="393700" y="4056380"/>
            <a:ext cx="11572240" cy="2306955"/>
          </a:xfrm>
          <a:prstGeom prst="rect">
            <a:avLst/>
          </a:prstGeom>
          <a:noFill/>
          <a:ln w="9525">
            <a:noFill/>
          </a:ln>
        </p:spPr>
        <p:txBody>
          <a:bodyPr wrap="square">
            <a:spAutoFit/>
          </a:bodyPr>
          <a:p>
            <a:pPr indent="0" fontAlgn="ctr">
              <a:lnSpc>
                <a:spcPct val="150000"/>
              </a:lnSpc>
            </a:pPr>
            <a:r>
              <a:rPr lang="en-US" sz="2400" b="1">
                <a:solidFill>
                  <a:srgbClr val="1D41D5"/>
                </a:solidFill>
                <a:latin typeface="微软雅黑" panose="020B0503020204020204" charset="-122"/>
                <a:ea typeface="微软雅黑" panose="020B0503020204020204" charset="-122"/>
                <a:cs typeface="微软雅黑" panose="020B0503020204020204" charset="-122"/>
              </a:rPr>
              <a:t>2</a:t>
            </a:r>
            <a:r>
              <a:rPr lang="zh-CN" sz="2400" b="1">
                <a:solidFill>
                  <a:srgbClr val="1D41D5"/>
                </a:solidFill>
                <a:latin typeface="微软雅黑" panose="020B0503020204020204" charset="-122"/>
                <a:ea typeface="微软雅黑" panose="020B0503020204020204" charset="-122"/>
                <a:cs typeface="微软雅黑" panose="020B0503020204020204" charset="-122"/>
              </a:rPr>
              <a:t>．</a:t>
            </a:r>
            <a:r>
              <a:rPr lang="en-US"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1978</a:t>
            </a:r>
            <a:r>
              <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年底，中央工作会议上印发了《战后日本、西德、法国经济是怎样迅速发展起来的》以及新加坡、韩国等经济发展情况的材料，主要是为了讨论</a:t>
            </a:r>
            <a:endParaRPr lang="zh-CN" altLang="zh-CN" sz="2400" b="1">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endParaRPr>
          </a:p>
          <a:p>
            <a:pPr indent="0" fontAlgn="ctr">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Arial" panose="020B0604020202020204"/>
              </a:rPr>
              <a:t>A</a:t>
            </a:r>
            <a:r>
              <a:rPr lang="zh-CN" altLang="zh-CN" sz="2400" b="1">
                <a:latin typeface="微软雅黑" panose="020B0503020204020204" charset="-122"/>
                <a:ea typeface="微软雅黑" panose="020B0503020204020204" charset="-122"/>
                <a:cs typeface="微软雅黑" panose="020B0503020204020204" charset="-122"/>
                <a:sym typeface="Arial" panose="020B0604020202020204"/>
              </a:rPr>
              <a:t>．增强国营企业活力</a:t>
            </a:r>
            <a:r>
              <a:rPr lang="en-US" altLang="zh-CN" sz="2400" b="1">
                <a:latin typeface="微软雅黑" panose="020B0503020204020204" charset="-122"/>
                <a:ea typeface="微软雅黑" panose="020B0503020204020204" charset="-122"/>
                <a:cs typeface="微软雅黑" panose="020B0503020204020204" charset="-122"/>
                <a:sym typeface="Arial" panose="020B0604020202020204"/>
              </a:rPr>
              <a:t>	B</a:t>
            </a:r>
            <a:r>
              <a:rPr lang="zh-CN" altLang="zh-CN" sz="2400" b="1">
                <a:latin typeface="微软雅黑" panose="020B0503020204020204" charset="-122"/>
                <a:ea typeface="微软雅黑" panose="020B0503020204020204" charset="-122"/>
                <a:cs typeface="微软雅黑" panose="020B0503020204020204" charset="-122"/>
                <a:sym typeface="Arial" panose="020B0604020202020204"/>
              </a:rPr>
              <a:t>．积极利用外资和先进技术</a:t>
            </a:r>
            <a:endParaRPr lang="zh-CN" altLang="zh-CN" sz="2400" b="1">
              <a:latin typeface="微软雅黑" panose="020B0503020204020204" charset="-122"/>
              <a:ea typeface="微软雅黑" panose="020B0503020204020204" charset="-122"/>
              <a:cs typeface="微软雅黑" panose="020B0503020204020204" charset="-122"/>
              <a:sym typeface="Arial" panose="020B0604020202020204"/>
            </a:endParaRPr>
          </a:p>
          <a:p>
            <a:pPr indent="0" fontAlgn="ctr">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Arial" panose="020B0604020202020204"/>
              </a:rPr>
              <a:t>C</a:t>
            </a:r>
            <a:r>
              <a:rPr lang="zh-CN" altLang="zh-CN" sz="2400" b="1">
                <a:latin typeface="微软雅黑" panose="020B0503020204020204" charset="-122"/>
                <a:ea typeface="微软雅黑" panose="020B0503020204020204" charset="-122"/>
                <a:cs typeface="微软雅黑" panose="020B0503020204020204" charset="-122"/>
                <a:sym typeface="Arial" panose="020B0604020202020204"/>
              </a:rPr>
              <a:t>．建立市场经济体制</a:t>
            </a:r>
            <a:r>
              <a:rPr lang="en-US" altLang="zh-CN" sz="2400" b="1">
                <a:latin typeface="微软雅黑" panose="020B0503020204020204" charset="-122"/>
                <a:ea typeface="微软雅黑" panose="020B0503020204020204" charset="-122"/>
                <a:cs typeface="微软雅黑" panose="020B0503020204020204" charset="-122"/>
                <a:sym typeface="Arial" panose="020B0604020202020204"/>
              </a:rPr>
              <a:t>	D</a:t>
            </a:r>
            <a:r>
              <a:rPr lang="zh-CN" altLang="zh-CN" sz="2400" b="1">
                <a:latin typeface="微软雅黑" panose="020B0503020204020204" charset="-122"/>
                <a:ea typeface="微软雅黑" panose="020B0503020204020204" charset="-122"/>
                <a:cs typeface="微软雅黑" panose="020B0503020204020204" charset="-122"/>
                <a:sym typeface="Arial" panose="020B0604020202020204"/>
              </a:rPr>
              <a:t>．调整优先发展重工业战略</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3" name="矩形 2"/>
          <p:cNvSpPr/>
          <p:nvPr>
            <p:custDataLst>
              <p:tags r:id="rId9"/>
            </p:custDataLst>
          </p:nvPr>
        </p:nvSpPr>
        <p:spPr>
          <a:xfrm>
            <a:off x="10352088" y="4749837"/>
            <a:ext cx="695325" cy="1198880"/>
          </a:xfrm>
          <a:prstGeom prst="rect">
            <a:avLst/>
          </a:prstGeom>
          <a:noFill/>
          <a:ln>
            <a:noFill/>
          </a:ln>
        </p:spPr>
        <p:txBody>
          <a:bodyPr wrap="none" rtlCol="0" anchor="t">
            <a:spAutoFit/>
          </a:bodyPr>
          <a:p>
            <a:pPr algn="ctr"/>
            <a:r>
              <a:rPr lang="en-US" altLang="zh-CN" sz="7200" b="1">
                <a:ln w="22225">
                  <a:solidFill>
                    <a:schemeClr val="accent2"/>
                  </a:solidFill>
                  <a:prstDash val="solid"/>
                </a:ln>
                <a:solidFill>
                  <a:srgbClr val="FF0000"/>
                </a:solidFill>
                <a:effectLst/>
                <a:uFillTx/>
                <a:sym typeface="+mn-ea"/>
              </a:rPr>
              <a:t>B</a:t>
            </a:r>
            <a:endParaRPr lang="en-US" altLang="zh-CN" sz="7200" b="1">
              <a:ln w="22225">
                <a:solidFill>
                  <a:schemeClr val="accent2"/>
                </a:solidFill>
                <a:prstDash val="solid"/>
              </a:ln>
              <a:solidFill>
                <a:srgbClr val="FF0000"/>
              </a:solidFill>
              <a:effectLst/>
              <a:uFillTx/>
              <a:sym typeface="+mn-ea"/>
            </a:endParaRPr>
          </a:p>
        </p:txBody>
      </p:sp>
    </p:spTree>
    <p:custDataLst>
      <p:tags r:id="rId10"/>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467213" y="1441401"/>
            <a:ext cx="3277772" cy="460375"/>
          </a:xfrm>
          <a:prstGeom prst="rect">
            <a:avLst/>
          </a:prstGeom>
          <a:noFill/>
        </p:spPr>
        <p:txBody>
          <a:bodyPr wrap="square" rtlCol="0">
            <a:spAutoFit/>
          </a:bodyPr>
          <a:p>
            <a:r>
              <a:rPr lang="en-US" sz="2400" b="1">
                <a:latin typeface="黑体" panose="02010609060101010101" pitchFamily="49" charset="-122"/>
                <a:ea typeface="黑体" panose="02010609060101010101" pitchFamily="49" charset="-122"/>
              </a:rPr>
              <a:t>3</a:t>
            </a:r>
            <a:r>
              <a:rPr lang="zh-CN" altLang="en-US" sz="2400" b="1">
                <a:latin typeface="黑体" panose="02010609060101010101" pitchFamily="49" charset="-122"/>
                <a:ea typeface="黑体" panose="02010609060101010101" pitchFamily="49" charset="-122"/>
              </a:rPr>
              <a:t>、各国变法风潮</a:t>
            </a:r>
            <a:endParaRPr lang="zh-CN" altLang="en-US" sz="2400" b="1">
              <a:latin typeface="黑体" panose="02010609060101010101" pitchFamily="49" charset="-122"/>
              <a:ea typeface="黑体" panose="02010609060101010101" pitchFamily="49" charset="-122"/>
            </a:endParaRPr>
          </a:p>
        </p:txBody>
      </p:sp>
      <p:grpSp>
        <p:nvGrpSpPr>
          <p:cNvPr id="10" name="组合 9"/>
          <p:cNvGrpSpPr/>
          <p:nvPr>
            <p:custDataLst>
              <p:tags r:id="rId2"/>
            </p:custDataLst>
          </p:nvPr>
        </p:nvGrpSpPr>
        <p:grpSpPr>
          <a:xfrm>
            <a:off x="4522470" y="1838325"/>
            <a:ext cx="6958965" cy="4782820"/>
            <a:chOff x="466" y="3192"/>
            <a:chExt cx="8294" cy="6564"/>
          </a:xfrm>
        </p:grpSpPr>
        <p:pic>
          <p:nvPicPr>
            <p:cNvPr id="36" name="图片 35"/>
            <p:cNvPicPr>
              <a:picLocks noChangeAspect="1"/>
            </p:cNvPicPr>
            <p:nvPr>
              <p:custDataLst>
                <p:tags r:id="rId3"/>
              </p:custDataLst>
            </p:nvPr>
          </p:nvPicPr>
          <p:blipFill>
            <a:blip r:embed="rId4"/>
            <a:stretch>
              <a:fillRect/>
            </a:stretch>
          </p:blipFill>
          <p:spPr>
            <a:xfrm>
              <a:off x="466" y="3192"/>
              <a:ext cx="8294" cy="6564"/>
            </a:xfrm>
            <a:prstGeom prst="rect">
              <a:avLst/>
            </a:prstGeom>
          </p:spPr>
        </p:pic>
        <p:sp>
          <p:nvSpPr>
            <p:cNvPr id="7" name="文本框 6"/>
            <p:cNvSpPr txBox="1"/>
            <p:nvPr>
              <p:custDataLst>
                <p:tags r:id="rId5"/>
              </p:custDataLst>
            </p:nvPr>
          </p:nvSpPr>
          <p:spPr>
            <a:xfrm>
              <a:off x="3975" y="5954"/>
              <a:ext cx="2111" cy="547"/>
            </a:xfrm>
            <a:prstGeom prst="rect">
              <a:avLst/>
            </a:prstGeom>
            <a:solidFill>
              <a:srgbClr val="0F4B62"/>
            </a:solidFill>
          </p:spPr>
          <p:txBody>
            <a:bodyPr wrap="square" rtlCol="0">
              <a:spAutoFit/>
            </a:bodyPr>
            <a:p>
              <a:pPr algn="ctr"/>
              <a:r>
                <a:rPr lang="zh-CN" altLang="en-US" sz="2000" b="1">
                  <a:solidFill>
                    <a:schemeClr val="bg1"/>
                  </a:solidFill>
                  <a:latin typeface="黑体" panose="02010609060101010101" pitchFamily="49" charset="-122"/>
                  <a:ea typeface="黑体" panose="02010609060101010101" pitchFamily="49" charset="-122"/>
                </a:rPr>
                <a:t>李悝变法</a:t>
              </a:r>
              <a:endParaRPr lang="zh-CN" altLang="en-US" sz="2000" b="1">
                <a:solidFill>
                  <a:schemeClr val="bg1"/>
                </a:solidFill>
                <a:latin typeface="黑体" panose="02010609060101010101" pitchFamily="49" charset="-122"/>
                <a:ea typeface="黑体" panose="02010609060101010101" pitchFamily="49" charset="-122"/>
              </a:endParaRPr>
            </a:p>
          </p:txBody>
        </p:sp>
        <p:sp>
          <p:nvSpPr>
            <p:cNvPr id="41" name="文本框 40"/>
            <p:cNvSpPr txBox="1"/>
            <p:nvPr>
              <p:custDataLst>
                <p:tags r:id="rId6"/>
              </p:custDataLst>
            </p:nvPr>
          </p:nvSpPr>
          <p:spPr>
            <a:xfrm>
              <a:off x="2094" y="7536"/>
              <a:ext cx="2111" cy="632"/>
            </a:xfrm>
            <a:prstGeom prst="rect">
              <a:avLst/>
            </a:prstGeom>
            <a:solidFill>
              <a:srgbClr val="0F4B62"/>
            </a:solidFill>
          </p:spPr>
          <p:txBody>
            <a:bodyPr wrap="square" rtlCol="0">
              <a:spAutoFit/>
            </a:bodyPr>
            <a:p>
              <a:pPr algn="ctr"/>
              <a:r>
                <a:rPr lang="zh-CN" altLang="en-US" sz="2400" b="1">
                  <a:solidFill>
                    <a:srgbClr val="FFFF00"/>
                  </a:solidFill>
                  <a:latin typeface="黑体" panose="02010609060101010101" pitchFamily="49" charset="-122"/>
                  <a:ea typeface="黑体" panose="02010609060101010101" pitchFamily="49" charset="-122"/>
                </a:rPr>
                <a:t>商鞅变法</a:t>
              </a:r>
              <a:endParaRPr lang="zh-CN" altLang="en-US" sz="2400" b="1">
                <a:solidFill>
                  <a:srgbClr val="FFFF00"/>
                </a:solidFill>
                <a:latin typeface="黑体" panose="02010609060101010101" pitchFamily="49" charset="-122"/>
                <a:ea typeface="黑体" panose="02010609060101010101" pitchFamily="49" charset="-122"/>
              </a:endParaRPr>
            </a:p>
          </p:txBody>
        </p:sp>
        <p:sp>
          <p:nvSpPr>
            <p:cNvPr id="42" name="文本框 41"/>
            <p:cNvSpPr txBox="1"/>
            <p:nvPr>
              <p:custDataLst>
                <p:tags r:id="rId7"/>
              </p:custDataLst>
            </p:nvPr>
          </p:nvSpPr>
          <p:spPr>
            <a:xfrm>
              <a:off x="5831" y="7943"/>
              <a:ext cx="2111" cy="547"/>
            </a:xfrm>
            <a:prstGeom prst="rect">
              <a:avLst/>
            </a:prstGeom>
            <a:solidFill>
              <a:srgbClr val="0F4B62"/>
            </a:solidFill>
          </p:spPr>
          <p:txBody>
            <a:bodyPr wrap="square" rtlCol="0">
              <a:spAutoFit/>
            </a:bodyPr>
            <a:p>
              <a:pPr algn="ctr"/>
              <a:r>
                <a:rPr lang="zh-CN" altLang="en-US" sz="2000" b="1">
                  <a:solidFill>
                    <a:schemeClr val="bg1"/>
                  </a:solidFill>
                  <a:latin typeface="黑体" panose="02010609060101010101" pitchFamily="49" charset="-122"/>
                  <a:ea typeface="黑体" panose="02010609060101010101" pitchFamily="49" charset="-122"/>
                </a:rPr>
                <a:t>吴起变法</a:t>
              </a:r>
              <a:endParaRPr lang="zh-CN" altLang="en-US" sz="2000" b="1">
                <a:solidFill>
                  <a:schemeClr val="bg1"/>
                </a:solidFill>
                <a:latin typeface="黑体" panose="02010609060101010101" pitchFamily="49" charset="-122"/>
                <a:ea typeface="黑体" panose="02010609060101010101" pitchFamily="49" charset="-122"/>
              </a:endParaRPr>
            </a:p>
          </p:txBody>
        </p:sp>
        <p:sp>
          <p:nvSpPr>
            <p:cNvPr id="4" name="文本框 3"/>
            <p:cNvSpPr txBox="1"/>
            <p:nvPr>
              <p:custDataLst>
                <p:tags r:id="rId8"/>
              </p:custDataLst>
            </p:nvPr>
          </p:nvSpPr>
          <p:spPr>
            <a:xfrm>
              <a:off x="6086" y="3531"/>
              <a:ext cx="2402" cy="547"/>
            </a:xfrm>
            <a:prstGeom prst="rect">
              <a:avLst/>
            </a:prstGeom>
            <a:solidFill>
              <a:srgbClr val="0F4B62"/>
            </a:solidFill>
          </p:spPr>
          <p:txBody>
            <a:bodyPr wrap="square" rtlCol="0" anchor="t">
              <a:spAutoFit/>
            </a:bodyPr>
            <a:p>
              <a:r>
                <a:rPr lang="zh-CN" altLang="en-US" sz="2000" b="1">
                  <a:solidFill>
                    <a:schemeClr val="bg1"/>
                  </a:solidFill>
                  <a:latin typeface="黑体" panose="02010609060101010101" pitchFamily="49" charset="-122"/>
                  <a:ea typeface="黑体" panose="02010609060101010101" pitchFamily="49" charset="-122"/>
                </a:rPr>
                <a:t>燕昭王改革</a:t>
              </a:r>
              <a:endParaRPr lang="zh-CN" altLang="en-US" sz="2000" b="1">
                <a:solidFill>
                  <a:schemeClr val="bg1"/>
                </a:solidFill>
                <a:latin typeface="黑体" panose="02010609060101010101" pitchFamily="49" charset="-122"/>
                <a:ea typeface="黑体" panose="02010609060101010101" pitchFamily="49" charset="-122"/>
              </a:endParaRPr>
            </a:p>
          </p:txBody>
        </p:sp>
        <p:sp>
          <p:nvSpPr>
            <p:cNvPr id="5" name="文本框 4"/>
            <p:cNvSpPr txBox="1"/>
            <p:nvPr>
              <p:custDataLst>
                <p:tags r:id="rId9"/>
              </p:custDataLst>
            </p:nvPr>
          </p:nvSpPr>
          <p:spPr>
            <a:xfrm>
              <a:off x="2094" y="3866"/>
              <a:ext cx="2700" cy="547"/>
            </a:xfrm>
            <a:prstGeom prst="rect">
              <a:avLst/>
            </a:prstGeom>
            <a:solidFill>
              <a:srgbClr val="0F4B62"/>
            </a:solidFill>
          </p:spPr>
          <p:txBody>
            <a:bodyPr wrap="square" rtlCol="0" anchor="t">
              <a:spAutoFit/>
            </a:bodyPr>
            <a:p>
              <a:r>
                <a:rPr lang="zh-CN" altLang="en-US" sz="2000" b="1">
                  <a:solidFill>
                    <a:schemeClr val="bg1"/>
                  </a:solidFill>
                  <a:latin typeface="黑体" panose="02010609060101010101" pitchFamily="49" charset="-122"/>
                  <a:ea typeface="黑体" panose="02010609060101010101" pitchFamily="49" charset="-122"/>
                  <a:sym typeface="+mn-ea"/>
                </a:rPr>
                <a:t>赵武灵王变革</a:t>
              </a:r>
              <a:endParaRPr lang="zh-CN" altLang="en-US" sz="2000" b="1">
                <a:solidFill>
                  <a:schemeClr val="bg1"/>
                </a:solidFill>
                <a:latin typeface="黑体" panose="02010609060101010101" pitchFamily="49" charset="-122"/>
                <a:ea typeface="黑体" panose="02010609060101010101" pitchFamily="49" charset="-122"/>
                <a:sym typeface="+mn-ea"/>
              </a:endParaRPr>
            </a:p>
          </p:txBody>
        </p:sp>
        <p:sp>
          <p:nvSpPr>
            <p:cNvPr id="6" name="文本框 5"/>
            <p:cNvSpPr txBox="1"/>
            <p:nvPr>
              <p:custDataLst>
                <p:tags r:id="rId10"/>
              </p:custDataLst>
            </p:nvPr>
          </p:nvSpPr>
          <p:spPr>
            <a:xfrm>
              <a:off x="6421" y="5374"/>
              <a:ext cx="1896" cy="547"/>
            </a:xfrm>
            <a:prstGeom prst="rect">
              <a:avLst/>
            </a:prstGeom>
            <a:solidFill>
              <a:srgbClr val="0F4B62"/>
            </a:solidFill>
          </p:spPr>
          <p:txBody>
            <a:bodyPr wrap="square" rtlCol="0" anchor="t">
              <a:spAutoFit/>
            </a:bodyPr>
            <a:p>
              <a:r>
                <a:rPr lang="zh-CN" altLang="en-US" sz="2000" b="1">
                  <a:solidFill>
                    <a:schemeClr val="bg1"/>
                  </a:solidFill>
                  <a:latin typeface="黑体" panose="02010609060101010101" pitchFamily="49" charset="-122"/>
                  <a:ea typeface="黑体" panose="02010609060101010101" pitchFamily="49" charset="-122"/>
                  <a:sym typeface="+mn-ea"/>
                </a:rPr>
                <a:t>邹忌改革</a:t>
              </a:r>
              <a:endParaRPr lang="zh-CN" altLang="en-US" sz="2000" b="1">
                <a:solidFill>
                  <a:schemeClr val="bg1"/>
                </a:solidFill>
                <a:latin typeface="黑体" panose="02010609060101010101" pitchFamily="49" charset="-122"/>
                <a:ea typeface="黑体" panose="02010609060101010101" pitchFamily="49" charset="-122"/>
                <a:sym typeface="+mn-ea"/>
              </a:endParaRPr>
            </a:p>
          </p:txBody>
        </p:sp>
        <p:sp>
          <p:nvSpPr>
            <p:cNvPr id="8" name="文本框 7"/>
            <p:cNvSpPr txBox="1"/>
            <p:nvPr>
              <p:custDataLst>
                <p:tags r:id="rId11"/>
              </p:custDataLst>
            </p:nvPr>
          </p:nvSpPr>
          <p:spPr>
            <a:xfrm>
              <a:off x="4602" y="6854"/>
              <a:ext cx="2298" cy="547"/>
            </a:xfrm>
            <a:prstGeom prst="rect">
              <a:avLst/>
            </a:prstGeom>
            <a:solidFill>
              <a:srgbClr val="0F4B62"/>
            </a:solidFill>
          </p:spPr>
          <p:txBody>
            <a:bodyPr wrap="square" rtlCol="0" anchor="t">
              <a:spAutoFit/>
            </a:bodyPr>
            <a:p>
              <a:r>
                <a:rPr lang="zh-CN" altLang="en-US" sz="2000" b="1">
                  <a:solidFill>
                    <a:schemeClr val="bg1"/>
                  </a:solidFill>
                  <a:latin typeface="黑体" panose="02010609060101010101" pitchFamily="49" charset="-122"/>
                  <a:ea typeface="黑体" panose="02010609060101010101" pitchFamily="49" charset="-122"/>
                  <a:sym typeface="+mn-ea"/>
                </a:rPr>
                <a:t>申不害变法</a:t>
              </a:r>
              <a:endParaRPr lang="zh-CN" altLang="en-US" sz="2000" b="1">
                <a:solidFill>
                  <a:schemeClr val="bg1"/>
                </a:solidFill>
                <a:latin typeface="黑体" panose="02010609060101010101" pitchFamily="49" charset="-122"/>
                <a:ea typeface="黑体" panose="02010609060101010101" pitchFamily="49" charset="-122"/>
                <a:sym typeface="+mn-ea"/>
              </a:endParaRPr>
            </a:p>
          </p:txBody>
        </p:sp>
      </p:grpSp>
      <p:sp>
        <p:nvSpPr>
          <p:cNvPr id="9" name="文本框 8"/>
          <p:cNvSpPr txBox="1"/>
          <p:nvPr>
            <p:custDataLst>
              <p:tags r:id="rId12"/>
            </p:custDataLst>
          </p:nvPr>
        </p:nvSpPr>
        <p:spPr>
          <a:xfrm>
            <a:off x="467360" y="5698490"/>
            <a:ext cx="3140075" cy="829945"/>
          </a:xfrm>
          <a:prstGeom prst="rect">
            <a:avLst/>
          </a:prstGeom>
          <a:noFill/>
        </p:spPr>
        <p:txBody>
          <a:bodyPr wrap="square" rtlCol="0">
            <a:spAutoFit/>
          </a:bodyPr>
          <a:p>
            <a:pPr algn="ctr"/>
            <a:r>
              <a:rPr lang="zh-CN" altLang="en-US" sz="2400" b="1">
                <a:latin typeface="仿宋" panose="02010609060101010101" charset="-122"/>
                <a:ea typeface="仿宋" panose="02010609060101010101" charset="-122"/>
                <a:cs typeface="仿宋" panose="02010609060101010101" charset="-122"/>
              </a:rPr>
              <a:t>商鞅</a:t>
            </a:r>
            <a:endParaRPr lang="zh-CN" altLang="en-US" sz="2400" b="1">
              <a:latin typeface="仿宋" panose="02010609060101010101" charset="-122"/>
              <a:ea typeface="仿宋" panose="02010609060101010101" charset="-122"/>
              <a:cs typeface="仿宋" panose="02010609060101010101" charset="-122"/>
            </a:endParaRPr>
          </a:p>
          <a:p>
            <a:pPr algn="ctr"/>
            <a:r>
              <a:rPr lang="zh-CN" altLang="en-US" sz="2400" b="1">
                <a:latin typeface="仿宋" panose="02010609060101010101" charset="-122"/>
                <a:ea typeface="仿宋" panose="02010609060101010101" charset="-122"/>
                <a:cs typeface="仿宋" panose="02010609060101010101" charset="-122"/>
              </a:rPr>
              <a:t>（约公元前</a:t>
            </a:r>
            <a:r>
              <a:rPr lang="en-US" altLang="zh-CN" sz="2400" b="1">
                <a:latin typeface="仿宋" panose="02010609060101010101" charset="-122"/>
                <a:ea typeface="仿宋" panose="02010609060101010101" charset="-122"/>
                <a:cs typeface="仿宋" panose="02010609060101010101" charset="-122"/>
              </a:rPr>
              <a:t>390-</a:t>
            </a:r>
            <a:r>
              <a:rPr lang="zh-CN" altLang="en-US" sz="2400" b="1">
                <a:latin typeface="仿宋" panose="02010609060101010101" charset="-122"/>
                <a:ea typeface="仿宋" panose="02010609060101010101" charset="-122"/>
                <a:cs typeface="仿宋" panose="02010609060101010101" charset="-122"/>
              </a:rPr>
              <a:t>前</a:t>
            </a:r>
            <a:r>
              <a:rPr lang="en-US" altLang="zh-CN" sz="2400" b="1">
                <a:latin typeface="仿宋" panose="02010609060101010101" charset="-122"/>
                <a:ea typeface="仿宋" panose="02010609060101010101" charset="-122"/>
                <a:cs typeface="仿宋" panose="02010609060101010101" charset="-122"/>
              </a:rPr>
              <a:t>338</a:t>
            </a:r>
            <a:r>
              <a:rPr lang="zh-CN" altLang="en-US" sz="2400" b="1">
                <a:latin typeface="仿宋" panose="02010609060101010101" charset="-122"/>
                <a:ea typeface="仿宋" panose="02010609060101010101" charset="-122"/>
                <a:cs typeface="仿宋" panose="02010609060101010101" charset="-122"/>
              </a:rPr>
              <a:t>）</a:t>
            </a:r>
            <a:endParaRPr lang="zh-CN" altLang="en-US" sz="2400" b="1">
              <a:latin typeface="仿宋" panose="02010609060101010101" charset="-122"/>
              <a:ea typeface="仿宋" panose="02010609060101010101" charset="-122"/>
              <a:cs typeface="仿宋" panose="02010609060101010101" charset="-122"/>
            </a:endParaRPr>
          </a:p>
        </p:txBody>
      </p:sp>
      <p:pic>
        <p:nvPicPr>
          <p:cNvPr id="11" name="图片 10"/>
          <p:cNvPicPr>
            <a:picLocks noChangeAspect="1"/>
          </p:cNvPicPr>
          <p:nvPr>
            <p:custDataLst>
              <p:tags r:id="rId13"/>
            </p:custDataLst>
          </p:nvPr>
        </p:nvPicPr>
        <p:blipFill>
          <a:blip r:embed="rId14"/>
          <a:srcRect r="16412"/>
          <a:stretch>
            <a:fillRect/>
          </a:stretch>
        </p:blipFill>
        <p:spPr>
          <a:xfrm>
            <a:off x="790575" y="2085340"/>
            <a:ext cx="2460625" cy="3429635"/>
          </a:xfrm>
          <a:prstGeom prst="rect">
            <a:avLst/>
          </a:prstGeom>
        </p:spPr>
      </p:pic>
      <p:grpSp>
        <p:nvGrpSpPr>
          <p:cNvPr id="64" name="组合 63"/>
          <p:cNvGrpSpPr/>
          <p:nvPr>
            <p:custDataLst>
              <p:tags r:id="rId15"/>
            </p:custDataLst>
          </p:nvPr>
        </p:nvGrpSpPr>
        <p:grpSpPr>
          <a:xfrm>
            <a:off x="0" y="10130"/>
            <a:ext cx="11729720" cy="638175"/>
            <a:chOff x="26" y="122"/>
            <a:chExt cx="18472" cy="1005"/>
          </a:xfrm>
        </p:grpSpPr>
        <p:grpSp>
          <p:nvGrpSpPr>
            <p:cNvPr id="65" name="组合 64"/>
            <p:cNvGrpSpPr/>
            <p:nvPr>
              <p:custDataLst>
                <p:tags r:id="rId16"/>
              </p:custDataLst>
            </p:nvPr>
          </p:nvGrpSpPr>
          <p:grpSpPr>
            <a:xfrm>
              <a:off x="5005" y="877"/>
              <a:ext cx="13493" cy="250"/>
              <a:chOff x="5005" y="877"/>
              <a:chExt cx="13493" cy="250"/>
            </a:xfrm>
          </p:grpSpPr>
          <p:cxnSp>
            <p:nvCxnSpPr>
              <p:cNvPr id="67" name="直接连接符 66"/>
              <p:cNvCxnSpPr/>
              <p:nvPr>
                <p:custDataLst>
                  <p:tags r:id="rId17"/>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18"/>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9"/>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13" name="文本框 12"/>
          <p:cNvSpPr txBox="1"/>
          <p:nvPr>
            <p:custDataLst>
              <p:tags r:id="rId20"/>
            </p:custDataLst>
          </p:nvPr>
        </p:nvSpPr>
        <p:spPr>
          <a:xfrm>
            <a:off x="334538" y="694596"/>
            <a:ext cx="4700270" cy="521970"/>
          </a:xfrm>
          <a:prstGeom prst="rect">
            <a:avLst/>
          </a:prstGeom>
          <a:noFill/>
        </p:spPr>
        <p:txBody>
          <a:bodyPr wrap="square" rtlCol="0">
            <a:spAutoFit/>
          </a:bodyPr>
          <a:p>
            <a:r>
              <a:rPr lang="zh-CN" altLang="en-US" sz="2800" b="1">
                <a:latin typeface="微软雅黑" panose="020B0503020204020204" charset="-122"/>
                <a:ea typeface="微软雅黑" panose="020B0503020204020204" charset="-122"/>
                <a:sym typeface="Arial" panose="020B0604020202020204" pitchFamily="34" charset="0"/>
              </a:rPr>
              <a:t>（一）战国时期的商鞅变法</a:t>
            </a:r>
            <a:endParaRPr lang="zh-CN" altLang="en-US" sz="2800" b="1">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0918" y="-304"/>
            <a:ext cx="3032760" cy="666115"/>
          </a:xfrm>
          <a:prstGeom prst="rect">
            <a:avLst/>
          </a:prstGeom>
          <a:noFill/>
        </p:spPr>
        <p:txBody>
          <a:bodyPr wrap="none" rtlCol="0" anchor="t">
            <a:spAutoFit/>
          </a:bodyPr>
          <a:p>
            <a:r>
              <a:rPr lang="zh-CN" altLang="en-US" sz="3735" b="1" noProof="0" dirty="0">
                <a:ln>
                  <a:noFill/>
                </a:ln>
                <a:solidFill>
                  <a:srgbClr val="DE2A18"/>
                </a:solidFill>
                <a:effectLst/>
                <a:uLnTx/>
                <a:uFillTx/>
                <a:latin typeface="微软雅黑" panose="020B0503020204020204" charset="-122"/>
                <a:ea typeface="微软雅黑" panose="020B0503020204020204" charset="-122"/>
                <a:sym typeface="+mn-ea"/>
              </a:rPr>
              <a:t>各国变法运动</a:t>
            </a:r>
            <a:endParaRPr lang="zh-CN" altLang="en-US" sz="3735" b="1" noProof="0" dirty="0">
              <a:ln>
                <a:noFill/>
              </a:ln>
              <a:solidFill>
                <a:srgbClr val="DE2A18"/>
              </a:solidFill>
              <a:effectLst/>
              <a:uLnTx/>
              <a:uFillTx/>
              <a:latin typeface="微软雅黑" panose="020B0503020204020204" charset="-122"/>
              <a:ea typeface="微软雅黑" panose="020B0503020204020204" charset="-122"/>
              <a:sym typeface="+mn-ea"/>
            </a:endParaRPr>
          </a:p>
        </p:txBody>
      </p:sp>
      <p:pic>
        <p:nvPicPr>
          <p:cNvPr id="2" name="图片 1" descr="94b5f46e4006c0a961ee224a829a95b"/>
          <p:cNvPicPr>
            <a:picLocks noChangeAspect="1"/>
          </p:cNvPicPr>
          <p:nvPr/>
        </p:nvPicPr>
        <p:blipFill>
          <a:blip r:embed="rId1"/>
          <a:stretch>
            <a:fillRect/>
          </a:stretch>
        </p:blipFill>
        <p:spPr>
          <a:xfrm>
            <a:off x="6130925" y="664845"/>
            <a:ext cx="6061075" cy="6193155"/>
          </a:xfrm>
          <a:prstGeom prst="rect">
            <a:avLst/>
          </a:prstGeom>
        </p:spPr>
      </p:pic>
      <p:pic>
        <p:nvPicPr>
          <p:cNvPr id="3" name="图片 2" descr="bd279b2c8be0483b44dfc9138dad1cf"/>
          <p:cNvPicPr>
            <a:picLocks noChangeAspect="1"/>
          </p:cNvPicPr>
          <p:nvPr>
            <p:custDataLst>
              <p:tags r:id="rId2"/>
            </p:custDataLst>
          </p:nvPr>
        </p:nvPicPr>
        <p:blipFill>
          <a:blip r:embed="rId3"/>
          <a:stretch>
            <a:fillRect/>
          </a:stretch>
        </p:blipFill>
        <p:spPr>
          <a:xfrm>
            <a:off x="0" y="665480"/>
            <a:ext cx="6130925" cy="6191885"/>
          </a:xfrm>
          <a:prstGeom prst="rect">
            <a:avLst/>
          </a:prstGeom>
        </p:spPr>
      </p:pic>
      <p:sp>
        <p:nvSpPr>
          <p:cNvPr id="5" name="文本框 4"/>
          <p:cNvSpPr txBox="1"/>
          <p:nvPr/>
        </p:nvSpPr>
        <p:spPr>
          <a:xfrm>
            <a:off x="1311275" y="2373630"/>
            <a:ext cx="1461770" cy="368300"/>
          </a:xfrm>
          <a:prstGeom prst="rect">
            <a:avLst/>
          </a:prstGeom>
          <a:noFill/>
        </p:spPr>
        <p:txBody>
          <a:bodyPr wrap="square" rtlCol="0">
            <a:spAutoFit/>
          </a:bodyPr>
          <a:p>
            <a:r>
              <a:rPr lang="zh-CN" altLang="en-US" b="1"/>
              <a:t>变法始祖</a:t>
            </a:r>
            <a:endParaRPr lang="zh-CN" altLang="en-US" b="1"/>
          </a:p>
        </p:txBody>
      </p:sp>
      <p:sp>
        <p:nvSpPr>
          <p:cNvPr id="7" name="文本框 6"/>
          <p:cNvSpPr txBox="1"/>
          <p:nvPr>
            <p:custDataLst>
              <p:tags r:id="rId4"/>
            </p:custDataLst>
          </p:nvPr>
        </p:nvSpPr>
        <p:spPr>
          <a:xfrm>
            <a:off x="1301750" y="3606800"/>
            <a:ext cx="1461770" cy="368300"/>
          </a:xfrm>
          <a:prstGeom prst="rect">
            <a:avLst/>
          </a:prstGeom>
          <a:noFill/>
        </p:spPr>
        <p:txBody>
          <a:bodyPr wrap="square" rtlCol="0">
            <a:spAutoFit/>
          </a:bodyPr>
          <a:p>
            <a:r>
              <a:rPr lang="zh-CN" altLang="en-US" b="1"/>
              <a:t>伐秦败</a:t>
            </a:r>
            <a:r>
              <a:rPr lang="zh-CN" altLang="en-US" b="1"/>
              <a:t>魏</a:t>
            </a:r>
            <a:endParaRPr lang="zh-CN" altLang="en-US" b="1"/>
          </a:p>
        </p:txBody>
      </p:sp>
      <p:sp>
        <p:nvSpPr>
          <p:cNvPr id="8" name="文本框 7"/>
          <p:cNvSpPr txBox="1"/>
          <p:nvPr>
            <p:custDataLst>
              <p:tags r:id="rId5"/>
            </p:custDataLst>
          </p:nvPr>
        </p:nvSpPr>
        <p:spPr>
          <a:xfrm>
            <a:off x="1320800" y="4975860"/>
            <a:ext cx="1461770" cy="368300"/>
          </a:xfrm>
          <a:prstGeom prst="rect">
            <a:avLst/>
          </a:prstGeom>
          <a:noFill/>
        </p:spPr>
        <p:txBody>
          <a:bodyPr wrap="square" rtlCol="0">
            <a:spAutoFit/>
          </a:bodyPr>
          <a:p>
            <a:r>
              <a:rPr lang="zh-CN" altLang="en-US" b="1"/>
              <a:t>统一六国</a:t>
            </a:r>
            <a:endParaRPr lang="zh-CN" altLang="en-US" b="1"/>
          </a:p>
        </p:txBody>
      </p:sp>
      <p:sp>
        <p:nvSpPr>
          <p:cNvPr id="9" name="文本框 8"/>
          <p:cNvSpPr txBox="1"/>
          <p:nvPr>
            <p:custDataLst>
              <p:tags r:id="rId6"/>
            </p:custDataLst>
          </p:nvPr>
        </p:nvSpPr>
        <p:spPr>
          <a:xfrm>
            <a:off x="1339850" y="6204585"/>
            <a:ext cx="1461770" cy="368300"/>
          </a:xfrm>
          <a:prstGeom prst="rect">
            <a:avLst/>
          </a:prstGeom>
          <a:noFill/>
        </p:spPr>
        <p:txBody>
          <a:bodyPr wrap="square" rtlCol="0">
            <a:spAutoFit/>
          </a:bodyPr>
          <a:p>
            <a:r>
              <a:rPr lang="zh-CN" altLang="en-US" b="1"/>
              <a:t>富甲东</a:t>
            </a:r>
            <a:r>
              <a:rPr lang="zh-CN" altLang="en-US" b="1"/>
              <a:t>方</a:t>
            </a:r>
            <a:endParaRPr lang="zh-CN" altLang="en-US" b="1"/>
          </a:p>
        </p:txBody>
      </p:sp>
      <p:sp>
        <p:nvSpPr>
          <p:cNvPr id="10" name="文本框 9"/>
          <p:cNvSpPr txBox="1"/>
          <p:nvPr>
            <p:custDataLst>
              <p:tags r:id="rId7"/>
            </p:custDataLst>
          </p:nvPr>
        </p:nvSpPr>
        <p:spPr>
          <a:xfrm>
            <a:off x="7352665" y="2373630"/>
            <a:ext cx="1461770" cy="368300"/>
          </a:xfrm>
          <a:prstGeom prst="rect">
            <a:avLst/>
          </a:prstGeom>
          <a:noFill/>
        </p:spPr>
        <p:txBody>
          <a:bodyPr wrap="square" rtlCol="0">
            <a:spAutoFit/>
          </a:bodyPr>
          <a:p>
            <a:r>
              <a:rPr lang="zh-CN" altLang="en-US" b="1"/>
              <a:t>国治兵</a:t>
            </a:r>
            <a:r>
              <a:rPr lang="zh-CN" altLang="en-US" b="1"/>
              <a:t>强</a:t>
            </a:r>
            <a:endParaRPr lang="zh-CN" altLang="en-US" b="1"/>
          </a:p>
        </p:txBody>
      </p:sp>
      <p:sp>
        <p:nvSpPr>
          <p:cNvPr id="11" name="文本框 10"/>
          <p:cNvSpPr txBox="1"/>
          <p:nvPr>
            <p:custDataLst>
              <p:tags r:id="rId8"/>
            </p:custDataLst>
          </p:nvPr>
        </p:nvSpPr>
        <p:spPr>
          <a:xfrm>
            <a:off x="7422515" y="3624580"/>
            <a:ext cx="1461770" cy="368300"/>
          </a:xfrm>
          <a:prstGeom prst="rect">
            <a:avLst/>
          </a:prstGeom>
          <a:noFill/>
        </p:spPr>
        <p:txBody>
          <a:bodyPr wrap="square" rtlCol="0">
            <a:spAutoFit/>
          </a:bodyPr>
          <a:p>
            <a:r>
              <a:rPr lang="zh-CN" altLang="en-US" b="1"/>
              <a:t>征辽破</a:t>
            </a:r>
            <a:r>
              <a:rPr lang="zh-CN" altLang="en-US" b="1"/>
              <a:t>齐</a:t>
            </a:r>
            <a:endParaRPr lang="zh-CN" altLang="en-US" b="1"/>
          </a:p>
        </p:txBody>
      </p:sp>
      <p:sp>
        <p:nvSpPr>
          <p:cNvPr id="12" name="文本框 11"/>
          <p:cNvSpPr txBox="1"/>
          <p:nvPr>
            <p:custDataLst>
              <p:tags r:id="rId9"/>
            </p:custDataLst>
          </p:nvPr>
        </p:nvSpPr>
        <p:spPr>
          <a:xfrm>
            <a:off x="7457440" y="5025390"/>
            <a:ext cx="1461770" cy="368300"/>
          </a:xfrm>
          <a:prstGeom prst="rect">
            <a:avLst/>
          </a:prstGeom>
          <a:noFill/>
        </p:spPr>
        <p:txBody>
          <a:bodyPr wrap="square" rtlCol="0">
            <a:spAutoFit/>
          </a:bodyPr>
          <a:p>
            <a:r>
              <a:rPr lang="zh-CN" altLang="en-US" b="1"/>
              <a:t>战力无穷</a:t>
            </a:r>
            <a:endParaRPr lang="zh-CN" altLang="en-US" b="1"/>
          </a:p>
        </p:txBody>
      </p:sp>
    </p:spTree>
    <p:custDataLst>
      <p:tags r:id="rId10"/>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203200" y="889000"/>
            <a:ext cx="11800205" cy="521970"/>
          </a:xfrm>
          <a:prstGeom prst="rect">
            <a:avLst/>
          </a:prstGeom>
          <a:noFill/>
        </p:spPr>
        <p:txBody>
          <a:bodyPr wrap="square" rtlCol="0" anchor="t">
            <a:spAutoFit/>
          </a:bodyPr>
          <a:lstStyle/>
          <a:p>
            <a:r>
              <a:rPr lang="zh-CN" sz="2800" b="1">
                <a:latin typeface="方正字迹-杨素彬楷 简" panose="02000500000000000000" charset="-122"/>
                <a:ea typeface="方正字迹-杨素彬楷 简" panose="02000500000000000000" charset="-122"/>
                <a:cs typeface="方正字迹-杨素彬楷 简" panose="02000500000000000000" charset="-122"/>
                <a:sym typeface="+mn-ea"/>
              </a:rPr>
              <a:t>【学习探究】</a:t>
            </a:r>
            <a:r>
              <a:rPr lang="zh-CN" altLang="en-US" sz="2800" b="1">
                <a:latin typeface="方正字迹-杨素彬楷 简" panose="02000500000000000000" charset="-122"/>
                <a:ea typeface="方正字迹-杨素彬楷 简" panose="02000500000000000000" charset="-122"/>
                <a:cs typeface="方正字迹-杨素彬楷 简" panose="02000500000000000000" charset="-122"/>
                <a:sym typeface="+mn-ea"/>
              </a:rPr>
              <a:t>：请结合史实，说明诸国变法中</a:t>
            </a:r>
            <a:r>
              <a:rPr lang="zh-CN" altLang="en-US" sz="2800" b="1">
                <a:solidFill>
                  <a:srgbClr val="C00000"/>
                </a:solidFill>
                <a:latin typeface="方正字迹-杨素彬楷 简" panose="02000500000000000000" charset="-122"/>
                <a:ea typeface="方正字迹-杨素彬楷 简" panose="02000500000000000000" charset="-122"/>
                <a:cs typeface="方正字迹-杨素彬楷 简" panose="02000500000000000000" charset="-122"/>
                <a:sym typeface="+mn-ea"/>
              </a:rPr>
              <a:t>“商鞅变法最为彻底</a:t>
            </a:r>
            <a:r>
              <a:rPr lang="en-US" altLang="zh-CN" sz="2800" b="1">
                <a:solidFill>
                  <a:srgbClr val="C00000"/>
                </a:solidFill>
                <a:latin typeface="方正字迹-杨素彬楷 简" panose="02000500000000000000" charset="-122"/>
                <a:ea typeface="方正字迹-杨素彬楷 简" panose="02000500000000000000" charset="-122"/>
                <a:cs typeface="方正字迹-杨素彬楷 简" panose="02000500000000000000" charset="-122"/>
                <a:sym typeface="+mn-ea"/>
              </a:rPr>
              <a:t>”</a:t>
            </a:r>
            <a:r>
              <a:rPr lang="zh-CN" altLang="en-US" sz="2800" b="1">
                <a:solidFill>
                  <a:srgbClr val="C00000"/>
                </a:solidFill>
                <a:latin typeface="方正字迹-杨素彬楷 简" panose="02000500000000000000" charset="-122"/>
                <a:ea typeface="方正字迹-杨素彬楷 简" panose="02000500000000000000" charset="-122"/>
                <a:cs typeface="方正字迹-杨素彬楷 简" panose="02000500000000000000" charset="-122"/>
                <a:sym typeface="+mn-ea"/>
              </a:rPr>
              <a:t>？</a:t>
            </a:r>
            <a:endParaRPr lang="zh-CN" altLang="en-US" sz="2800" b="1">
              <a:solidFill>
                <a:srgbClr val="C00000"/>
              </a:solidFill>
              <a:latin typeface="方正字迹-杨素彬楷 简" panose="02000500000000000000" charset="-122"/>
              <a:ea typeface="方正字迹-杨素彬楷 简" panose="02000500000000000000" charset="-122"/>
              <a:cs typeface="方正字迹-杨素彬楷 简" panose="02000500000000000000" charset="-122"/>
              <a:sym typeface="+mn-ea"/>
            </a:endParaRPr>
          </a:p>
        </p:txBody>
      </p:sp>
      <p:graphicFrame>
        <p:nvGraphicFramePr>
          <p:cNvPr id="9" name="表格 4"/>
          <p:cNvGraphicFramePr>
            <a:graphicFrameLocks noGrp="1"/>
          </p:cNvGraphicFramePr>
          <p:nvPr>
            <p:custDataLst>
              <p:tags r:id="rId2"/>
            </p:custDataLst>
          </p:nvPr>
        </p:nvGraphicFramePr>
        <p:xfrm>
          <a:off x="728608" y="2673024"/>
          <a:ext cx="10803940" cy="4145280"/>
        </p:xfrm>
        <a:graphic>
          <a:graphicData uri="http://schemas.openxmlformats.org/drawingml/2006/table">
            <a:tbl>
              <a:tblPr firstRow="1" bandRow="1">
                <a:tableStyleId>{5C22544A-7EE6-4342-B048-85BDC9FD1C3A}</a:tableStyleId>
              </a:tblPr>
              <a:tblGrid>
                <a:gridCol w="1793240"/>
                <a:gridCol w="3563035"/>
                <a:gridCol w="5447665"/>
              </a:tblGrid>
              <a:tr h="518160">
                <a:tc>
                  <a:txBody>
                    <a:bodyPr wrap="square"/>
                    <a:lstStyle/>
                    <a:p>
                      <a:pPr algn="ctr"/>
                      <a:r>
                        <a:rPr lang="zh-CN" altLang="en-US" sz="2800"/>
                        <a:t>领域</a:t>
                      </a:r>
                      <a:endParaRPr lang="zh-CN" altLang="en-US" sz="2800"/>
                    </a:p>
                  </a:txBody>
                  <a:tcPr vert="horz" anchor="ctr">
                    <a:solidFill>
                      <a:srgbClr val="74A19C"/>
                    </a:solidFill>
                  </a:tcPr>
                </a:tc>
                <a:tc>
                  <a:txBody>
                    <a:bodyPr wrap="square"/>
                    <a:lstStyle/>
                    <a:p>
                      <a:pPr algn="ctr"/>
                      <a:r>
                        <a:rPr lang="zh-CN" altLang="en-US" sz="2800"/>
                        <a:t>措施</a:t>
                      </a:r>
                      <a:endParaRPr lang="zh-CN" altLang="en-US" sz="2800"/>
                    </a:p>
                  </a:txBody>
                  <a:tcPr vert="horz">
                    <a:solidFill>
                      <a:srgbClr val="74A19C"/>
                    </a:solidFill>
                  </a:tcPr>
                </a:tc>
                <a:tc>
                  <a:txBody>
                    <a:bodyPr wrap="square"/>
                    <a:lstStyle/>
                    <a:p>
                      <a:pPr algn="ctr"/>
                      <a:r>
                        <a:rPr lang="zh-CN" altLang="en-US" sz="2800"/>
                        <a:t>作用</a:t>
                      </a:r>
                      <a:endParaRPr lang="zh-CN" altLang="en-US" sz="2800"/>
                    </a:p>
                  </a:txBody>
                  <a:tcPr vert="horz">
                    <a:solidFill>
                      <a:srgbClr val="74A19C"/>
                    </a:solidFill>
                  </a:tcPr>
                </a:tc>
              </a:tr>
              <a:tr h="518160">
                <a:tc rowSpan="2">
                  <a:txBody>
                    <a:bodyPr wrap="square"/>
                    <a:lstStyle/>
                    <a:p>
                      <a:pPr algn="ctr"/>
                      <a:r>
                        <a:rPr lang="zh-CN" altLang="en-US" sz="2800" b="1">
                          <a:latin typeface="方正启体简体" panose="03000509000000000000" charset="-122"/>
                          <a:ea typeface="方正启体简体" panose="03000509000000000000" charset="-122"/>
                        </a:rPr>
                        <a:t>经济</a:t>
                      </a:r>
                      <a:endParaRPr lang="zh-CN" altLang="en-US" sz="2800" b="1">
                        <a:latin typeface="方正启体简体" panose="03000509000000000000" charset="-122"/>
                        <a:ea typeface="方正启体简体" panose="03000509000000000000" charset="-122"/>
                      </a:endParaRPr>
                    </a:p>
                  </a:txBody>
                  <a:tcPr vert="horz" anchor="ctr">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800" b="1" kern="1200">
                        <a:solidFill>
                          <a:srgbClr val="FF0000"/>
                        </a:solidFill>
                        <a:latin typeface="方正启体简体" panose="03000509000000000000" charset="-122"/>
                        <a:ea typeface="方正启体简体" panose="03000509000000000000" charset="-122"/>
                        <a:cs typeface="+mn-cs"/>
                        <a:sym typeface="+mn-ea"/>
                      </a:endParaRPr>
                    </a:p>
                  </a:txBody>
                  <a:tcPr vert="horz">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2800" b="1">
                        <a:solidFill>
                          <a:srgbClr val="7030A0"/>
                        </a:solidFill>
                        <a:latin typeface="方正启体简体" panose="03000509000000000000" charset="-122"/>
                        <a:ea typeface="方正启体简体" panose="03000509000000000000" charset="-122"/>
                      </a:endParaRPr>
                    </a:p>
                  </a:txBody>
                  <a:tcPr vert="horz">
                    <a:solidFill>
                      <a:srgbClr val="DAE6E5"/>
                    </a:solidFill>
                  </a:tcPr>
                </a:tc>
              </a:tr>
              <a:tr h="370840">
                <a:tc vMerge="1">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800" b="1" kern="1200">
                        <a:solidFill>
                          <a:srgbClr val="FF0000"/>
                        </a:solidFill>
                        <a:latin typeface="方正启体简体" panose="03000509000000000000" charset="-122"/>
                        <a:ea typeface="方正启体简体" panose="03000509000000000000" charset="-122"/>
                        <a:cs typeface="+mn-cs"/>
                        <a:sym typeface="+mn-ea"/>
                      </a:endParaRPr>
                    </a:p>
                  </a:txBody>
                  <a:tcPr vert="horz">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2800" b="1">
                        <a:solidFill>
                          <a:srgbClr val="7030A0"/>
                        </a:solidFill>
                        <a:latin typeface="方正启体简体" panose="03000509000000000000" charset="-122"/>
                        <a:ea typeface="方正启体简体" panose="03000509000000000000" charset="-122"/>
                        <a:sym typeface="+mn-ea"/>
                      </a:endParaRPr>
                    </a:p>
                  </a:txBody>
                  <a:tcPr vert="horz">
                    <a:solidFill>
                      <a:srgbClr val="DAE6E5"/>
                    </a:solidFill>
                  </a:tcPr>
                </a:tc>
              </a:tr>
              <a:tr h="370840">
                <a:tc>
                  <a:txBody>
                    <a:bodyPr wrap="square"/>
                    <a:lstStyle/>
                    <a:p>
                      <a:pPr algn="ctr"/>
                      <a:r>
                        <a:rPr lang="zh-CN" altLang="en-US" sz="2800" b="1">
                          <a:latin typeface="方正启体简体" panose="03000509000000000000" charset="-122"/>
                          <a:ea typeface="方正启体简体" panose="03000509000000000000" charset="-122"/>
                        </a:rPr>
                        <a:t>军事</a:t>
                      </a:r>
                      <a:r>
                        <a:rPr lang="en-US" altLang="zh-CN" sz="2800" b="1">
                          <a:latin typeface="方正启体简体" panose="03000509000000000000" charset="-122"/>
                          <a:ea typeface="方正启体简体" panose="03000509000000000000" charset="-122"/>
                        </a:rPr>
                        <a:t>/</a:t>
                      </a:r>
                      <a:r>
                        <a:rPr lang="zh-CN" altLang="en-US" sz="2800" b="1">
                          <a:latin typeface="方正启体简体" panose="03000509000000000000" charset="-122"/>
                          <a:ea typeface="方正启体简体" panose="03000509000000000000" charset="-122"/>
                        </a:rPr>
                        <a:t>选官</a:t>
                      </a:r>
                      <a:endParaRPr lang="zh-CN" altLang="en-US" sz="2800" b="1">
                        <a:latin typeface="方正启体简体" panose="03000509000000000000" charset="-122"/>
                        <a:ea typeface="方正启体简体" panose="03000509000000000000" charset="-122"/>
                      </a:endParaRPr>
                    </a:p>
                  </a:txBody>
                  <a:tcPr vert="horz" anchor="ctr">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800" b="1" kern="1200">
                        <a:solidFill>
                          <a:srgbClr val="FF0000"/>
                        </a:solidFill>
                        <a:latin typeface="方正启体简体" panose="03000509000000000000" charset="-122"/>
                        <a:ea typeface="方正启体简体" panose="03000509000000000000" charset="-122"/>
                        <a:cs typeface="+mn-cs"/>
                        <a:sym typeface="+mn-ea"/>
                      </a:endParaRPr>
                    </a:p>
                  </a:txBody>
                  <a:tcPr vert="horz">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800">
                        <a:solidFill>
                          <a:srgbClr val="7030A0"/>
                        </a:solidFill>
                      </a:endParaRPr>
                    </a:p>
                  </a:txBody>
                  <a:tcPr vert="horz">
                    <a:solidFill>
                      <a:srgbClr val="DAE6E5"/>
                    </a:solidFill>
                  </a:tcPr>
                </a:tc>
              </a:tr>
              <a:tr h="370840">
                <a:tc rowSpan="2">
                  <a:txBody>
                    <a:bodyPr wrap="square"/>
                    <a:lstStyle/>
                    <a:p>
                      <a:pPr algn="ctr"/>
                      <a:r>
                        <a:rPr lang="zh-CN" altLang="en-US" sz="2800" b="1">
                          <a:latin typeface="方正启体简体" panose="03000509000000000000" charset="-122"/>
                          <a:ea typeface="方正启体简体" panose="03000509000000000000" charset="-122"/>
                        </a:rPr>
                        <a:t>政治</a:t>
                      </a:r>
                      <a:endParaRPr lang="zh-CN" altLang="en-US" sz="2800" b="1">
                        <a:latin typeface="方正启体简体" panose="03000509000000000000" charset="-122"/>
                        <a:ea typeface="方正启体简体" panose="03000509000000000000" charset="-122"/>
                      </a:endParaRPr>
                    </a:p>
                  </a:txBody>
                  <a:tcPr vert="horz" anchor="ctr">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800" b="1" kern="1200">
                        <a:solidFill>
                          <a:srgbClr val="FF0000"/>
                        </a:solidFill>
                        <a:latin typeface="方正启体简体" panose="03000509000000000000" charset="-122"/>
                        <a:ea typeface="方正启体简体" panose="03000509000000000000" charset="-122"/>
                        <a:cs typeface="+mn-cs"/>
                        <a:sym typeface="+mn-ea"/>
                      </a:endParaRPr>
                    </a:p>
                  </a:txBody>
                  <a:tcPr vert="horz">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800">
                        <a:solidFill>
                          <a:srgbClr val="7030A0"/>
                        </a:solidFill>
                      </a:endParaRPr>
                    </a:p>
                  </a:txBody>
                  <a:tcPr vert="horz">
                    <a:solidFill>
                      <a:srgbClr val="DAE6E5"/>
                    </a:solidFill>
                  </a:tcPr>
                </a:tc>
              </a:tr>
              <a:tr h="370840">
                <a:tc vMerge="1">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800" b="1" kern="1200">
                        <a:solidFill>
                          <a:srgbClr val="FF0000"/>
                        </a:solidFill>
                        <a:latin typeface="方正启体简体" panose="03000509000000000000" charset="-122"/>
                        <a:ea typeface="方正启体简体" panose="03000509000000000000" charset="-122"/>
                        <a:cs typeface="+mn-cs"/>
                      </a:endParaRPr>
                    </a:p>
                  </a:txBody>
                  <a:tcPr vert="horz">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2800" b="1">
                        <a:solidFill>
                          <a:srgbClr val="7030A0"/>
                        </a:solidFill>
                        <a:latin typeface="方正启体简体" panose="03000509000000000000" charset="-122"/>
                        <a:ea typeface="方正启体简体" panose="03000509000000000000" charset="-122"/>
                      </a:endParaRPr>
                    </a:p>
                  </a:txBody>
                  <a:tcPr vert="horz">
                    <a:solidFill>
                      <a:srgbClr val="DAE6E5"/>
                    </a:solidFill>
                  </a:tcPr>
                </a:tc>
              </a:tr>
              <a:tr h="502920">
                <a:tc>
                  <a:txBody>
                    <a:bodyPr wrap="square"/>
                    <a:lstStyle/>
                    <a:p>
                      <a:pPr algn="ctr"/>
                      <a:r>
                        <a:rPr lang="zh-CN" altLang="en-US" sz="2800" b="1">
                          <a:latin typeface="方正启体简体" panose="03000509000000000000" charset="-122"/>
                          <a:ea typeface="方正启体简体" panose="03000509000000000000" charset="-122"/>
                        </a:rPr>
                        <a:t>思想</a:t>
                      </a:r>
                      <a:endParaRPr lang="zh-CN" altLang="en-US" sz="2800" b="1">
                        <a:latin typeface="方正启体简体" panose="03000509000000000000" charset="-122"/>
                        <a:ea typeface="方正启体简体" panose="03000509000000000000" charset="-122"/>
                      </a:endParaRPr>
                    </a:p>
                  </a:txBody>
                  <a:tcPr vert="horz" anchor="ctr">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800" b="1" kern="1200">
                        <a:solidFill>
                          <a:srgbClr val="FF0000"/>
                        </a:solidFill>
                        <a:latin typeface="方正启体简体" panose="03000509000000000000" charset="-122"/>
                        <a:ea typeface="方正启体简体" panose="03000509000000000000" charset="-122"/>
                        <a:cs typeface="+mn-cs"/>
                      </a:endParaRPr>
                    </a:p>
                  </a:txBody>
                  <a:tcPr vert="horz">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2800" b="1">
                        <a:solidFill>
                          <a:srgbClr val="7030A0"/>
                        </a:solidFill>
                        <a:latin typeface="方正启体简体" panose="03000509000000000000" charset="-122"/>
                        <a:ea typeface="方正启体简体" panose="03000509000000000000" charset="-122"/>
                      </a:endParaRPr>
                    </a:p>
                  </a:txBody>
                  <a:tcPr vert="horz">
                    <a:solidFill>
                      <a:srgbClr val="DAE6E5"/>
                    </a:solidFill>
                  </a:tcPr>
                </a:tc>
              </a:tr>
              <a:tr h="518160">
                <a:tc>
                  <a:txBody>
                    <a:bodyPr wrap="square"/>
                    <a:lstStyle/>
                    <a:p>
                      <a:pPr algn="ctr"/>
                      <a:r>
                        <a:rPr lang="zh-CN" altLang="en-US" sz="2800" b="1">
                          <a:latin typeface="方正启体简体" panose="03000509000000000000" charset="-122"/>
                          <a:ea typeface="方正启体简体" panose="03000509000000000000" charset="-122"/>
                        </a:rPr>
                        <a:t>风俗</a:t>
                      </a:r>
                      <a:endParaRPr lang="zh-CN" altLang="en-US" sz="2800" b="1">
                        <a:latin typeface="方正启体简体" panose="03000509000000000000" charset="-122"/>
                        <a:ea typeface="方正启体简体" panose="03000509000000000000" charset="-122"/>
                      </a:endParaRPr>
                    </a:p>
                  </a:txBody>
                  <a:tcPr vert="horz" anchor="ctr">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800" b="1" kern="1200">
                        <a:solidFill>
                          <a:srgbClr val="FF0000"/>
                        </a:solidFill>
                        <a:latin typeface="方正启体简体" panose="03000509000000000000" charset="-122"/>
                        <a:ea typeface="方正启体简体" panose="03000509000000000000" charset="-122"/>
                        <a:cs typeface="+mn-cs"/>
                      </a:endParaRPr>
                    </a:p>
                  </a:txBody>
                  <a:tcPr vert="horz">
                    <a:solidFill>
                      <a:srgbClr val="DAE6E5"/>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2800" b="1">
                        <a:solidFill>
                          <a:srgbClr val="7030A0"/>
                        </a:solidFill>
                        <a:latin typeface="方正启体简体" panose="03000509000000000000" charset="-122"/>
                        <a:ea typeface="方正启体简体" panose="03000509000000000000" charset="-122"/>
                      </a:endParaRPr>
                    </a:p>
                  </a:txBody>
                  <a:tcPr vert="horz">
                    <a:solidFill>
                      <a:srgbClr val="DAE6E5"/>
                    </a:solidFill>
                  </a:tcPr>
                </a:tc>
              </a:tr>
            </a:tbl>
          </a:graphicData>
        </a:graphic>
      </p:graphicFrame>
      <p:grpSp>
        <p:nvGrpSpPr>
          <p:cNvPr id="4" name="组合 3"/>
          <p:cNvGrpSpPr/>
          <p:nvPr>
            <p:custDataLst>
              <p:tags r:id="rId3"/>
            </p:custDataLst>
          </p:nvPr>
        </p:nvGrpSpPr>
        <p:grpSpPr>
          <a:xfrm>
            <a:off x="2531745" y="3209290"/>
            <a:ext cx="3379470" cy="988695"/>
            <a:chOff x="5057" y="4290"/>
            <a:chExt cx="5322" cy="1557"/>
          </a:xfrm>
        </p:grpSpPr>
        <p:sp>
          <p:nvSpPr>
            <p:cNvPr id="11" name="文本框 10"/>
            <p:cNvSpPr txBox="1"/>
            <p:nvPr>
              <p:custDataLst>
                <p:tags r:id="rId4"/>
              </p:custDataLst>
            </p:nvPr>
          </p:nvSpPr>
          <p:spPr>
            <a:xfrm>
              <a:off x="5057" y="4290"/>
              <a:ext cx="5253" cy="72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b="1">
                  <a:solidFill>
                    <a:schemeClr val="tx1"/>
                  </a:solidFill>
                  <a:latin typeface="宋体" panose="02010600030101010101" pitchFamily="2" charset="-122"/>
                  <a:ea typeface="宋体" panose="02010600030101010101" pitchFamily="2" charset="-122"/>
                  <a:sym typeface="+mn-ea"/>
                </a:rPr>
                <a:t>废除井田，开阡陌</a:t>
              </a:r>
              <a:endParaRPr lang="zh-CN" altLang="en-US" sz="2400" b="1">
                <a:solidFill>
                  <a:schemeClr val="tx1"/>
                </a:solidFill>
                <a:latin typeface="宋体" panose="02010600030101010101" pitchFamily="2" charset="-122"/>
                <a:ea typeface="宋体" panose="02010600030101010101" pitchFamily="2" charset="-122"/>
                <a:sym typeface="+mn-ea"/>
              </a:endParaRPr>
            </a:p>
          </p:txBody>
        </p:sp>
        <p:sp>
          <p:nvSpPr>
            <p:cNvPr id="13" name="文本框 12"/>
            <p:cNvSpPr txBox="1"/>
            <p:nvPr>
              <p:custDataLst>
                <p:tags r:id="rId5"/>
              </p:custDataLst>
            </p:nvPr>
          </p:nvSpPr>
          <p:spPr>
            <a:xfrm>
              <a:off x="5057" y="5123"/>
              <a:ext cx="5322" cy="72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sz="2800" b="1">
                  <a:solidFill>
                    <a:srgbClr val="FF0000"/>
                  </a:solidFill>
                  <a:latin typeface="黑体" panose="02010609060101010101" pitchFamily="49" charset="-122"/>
                  <a:ea typeface="黑体" panose="02010609060101010101" pitchFamily="49" charset="-122"/>
                </a:defRPr>
              </a:lvl1pPr>
            </a:lstStyle>
            <a:p>
              <a:pPr algn="ctr"/>
              <a:r>
                <a:rPr lang="zh-CN" altLang="en-US" sz="2400">
                  <a:solidFill>
                    <a:schemeClr val="tx1"/>
                  </a:solidFill>
                  <a:latin typeface="宋体" panose="02010600030101010101" pitchFamily="2" charset="-122"/>
                  <a:ea typeface="宋体" panose="02010600030101010101" pitchFamily="2" charset="-122"/>
                  <a:sym typeface="+mn-ea"/>
                </a:rPr>
                <a:t>重农抑商，奖耕织</a:t>
              </a:r>
              <a:endParaRPr lang="zh-CN" altLang="en-US" sz="2400">
                <a:solidFill>
                  <a:schemeClr val="tx1"/>
                </a:solidFill>
                <a:latin typeface="宋体" panose="02010600030101010101" pitchFamily="2" charset="-122"/>
                <a:ea typeface="宋体" panose="02010600030101010101" pitchFamily="2" charset="-122"/>
                <a:sym typeface="+mn-ea"/>
              </a:endParaRPr>
            </a:p>
          </p:txBody>
        </p:sp>
      </p:grpSp>
      <p:sp>
        <p:nvSpPr>
          <p:cNvPr id="15" name="文本框 14"/>
          <p:cNvSpPr txBox="1"/>
          <p:nvPr>
            <p:custDataLst>
              <p:tags r:id="rId6"/>
            </p:custDataLst>
          </p:nvPr>
        </p:nvSpPr>
        <p:spPr>
          <a:xfrm>
            <a:off x="2531745" y="4253865"/>
            <a:ext cx="3561715" cy="46037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sz="2800" b="1">
                <a:solidFill>
                  <a:srgbClr val="FF0000"/>
                </a:solidFill>
                <a:latin typeface="黑体" panose="02010609060101010101" pitchFamily="49" charset="-122"/>
                <a:ea typeface="黑体" panose="02010609060101010101" pitchFamily="49" charset="-122"/>
              </a:defRPr>
            </a:lvl1pPr>
          </a:lstStyle>
          <a:p>
            <a:pPr algn="ctr"/>
            <a:r>
              <a:rPr lang="zh-CN" altLang="en-US" sz="2400">
                <a:solidFill>
                  <a:schemeClr val="tx1"/>
                </a:solidFill>
                <a:latin typeface="宋体" panose="02010600030101010101" pitchFamily="2" charset="-122"/>
                <a:ea typeface="宋体" panose="02010600030101010101" pitchFamily="2" charset="-122"/>
                <a:sym typeface="+mn-ea"/>
              </a:rPr>
              <a:t>废除世卿世禄奖励军功</a:t>
            </a:r>
            <a:endParaRPr lang="zh-CN" altLang="en-US" sz="2400">
              <a:solidFill>
                <a:schemeClr val="tx1"/>
              </a:solidFill>
              <a:latin typeface="宋体" panose="02010600030101010101" pitchFamily="2" charset="-122"/>
              <a:ea typeface="宋体" panose="02010600030101010101" pitchFamily="2" charset="-122"/>
              <a:sym typeface="+mn-ea"/>
            </a:endParaRPr>
          </a:p>
        </p:txBody>
      </p:sp>
      <p:grpSp>
        <p:nvGrpSpPr>
          <p:cNvPr id="5" name="组合 4"/>
          <p:cNvGrpSpPr/>
          <p:nvPr>
            <p:custDataLst>
              <p:tags r:id="rId7"/>
            </p:custDataLst>
          </p:nvPr>
        </p:nvGrpSpPr>
        <p:grpSpPr>
          <a:xfrm>
            <a:off x="2531745" y="4780280"/>
            <a:ext cx="3398520" cy="962660"/>
            <a:chOff x="5057" y="6764"/>
            <a:chExt cx="5352" cy="1516"/>
          </a:xfrm>
        </p:grpSpPr>
        <p:sp>
          <p:nvSpPr>
            <p:cNvPr id="17" name="文本框 16"/>
            <p:cNvSpPr txBox="1"/>
            <p:nvPr>
              <p:custDataLst>
                <p:tags r:id="rId8"/>
              </p:custDataLst>
            </p:nvPr>
          </p:nvSpPr>
          <p:spPr>
            <a:xfrm>
              <a:off x="5057" y="6764"/>
              <a:ext cx="5251" cy="72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sz="2800" b="1">
                  <a:solidFill>
                    <a:srgbClr val="FF0000"/>
                  </a:solidFill>
                  <a:latin typeface="黑体" panose="02010609060101010101" pitchFamily="49" charset="-122"/>
                  <a:ea typeface="黑体" panose="02010609060101010101" pitchFamily="49" charset="-122"/>
                </a:defRPr>
              </a:lvl1pPr>
            </a:lstStyle>
            <a:p>
              <a:pPr algn="ctr"/>
              <a:r>
                <a:rPr lang="zh-CN" altLang="en-US" sz="2400">
                  <a:solidFill>
                    <a:schemeClr val="tx1"/>
                  </a:solidFill>
                  <a:latin typeface="宋体" panose="02010600030101010101" pitchFamily="2" charset="-122"/>
                  <a:ea typeface="宋体" panose="02010600030101010101" pitchFamily="2" charset="-122"/>
                  <a:sym typeface="+mn-ea"/>
                </a:rPr>
                <a:t>什伍</a:t>
              </a:r>
              <a:r>
                <a:rPr lang="zh-CN" altLang="en-US" sz="2400">
                  <a:solidFill>
                    <a:schemeClr val="tx1"/>
                  </a:solidFill>
                  <a:latin typeface="宋体" panose="02010600030101010101" pitchFamily="2" charset="-122"/>
                  <a:ea typeface="宋体" panose="02010600030101010101" pitchFamily="2" charset="-122"/>
                </a:rPr>
                <a:t>连坐</a:t>
              </a:r>
              <a:r>
                <a:rPr lang="zh-CN" altLang="en-US" sz="2400">
                  <a:solidFill>
                    <a:schemeClr val="tx1"/>
                  </a:solidFill>
                  <a:latin typeface="宋体" panose="02010600030101010101" pitchFamily="2" charset="-122"/>
                  <a:ea typeface="宋体" panose="02010600030101010101" pitchFamily="2" charset="-122"/>
                  <a:sym typeface="+mn-ea"/>
                </a:rPr>
                <a:t>组织</a:t>
              </a:r>
              <a:endParaRPr lang="zh-CN" altLang="en-US" sz="2400">
                <a:solidFill>
                  <a:schemeClr val="tx1"/>
                </a:solidFill>
                <a:latin typeface="宋体" panose="02010600030101010101" pitchFamily="2" charset="-122"/>
                <a:ea typeface="宋体" panose="02010600030101010101" pitchFamily="2" charset="-122"/>
                <a:sym typeface="+mn-ea"/>
              </a:endParaRPr>
            </a:p>
          </p:txBody>
        </p:sp>
        <p:sp>
          <p:nvSpPr>
            <p:cNvPr id="19" name="文本框 18"/>
            <p:cNvSpPr txBox="1"/>
            <p:nvPr>
              <p:custDataLst>
                <p:tags r:id="rId9"/>
              </p:custDataLst>
            </p:nvPr>
          </p:nvSpPr>
          <p:spPr>
            <a:xfrm>
              <a:off x="5057" y="7556"/>
              <a:ext cx="5352" cy="72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sz="2800" b="1">
                  <a:solidFill>
                    <a:srgbClr val="FF0000"/>
                  </a:solidFill>
                  <a:latin typeface="黑体" panose="02010609060101010101" pitchFamily="49" charset="-122"/>
                  <a:ea typeface="黑体" panose="02010609060101010101" pitchFamily="49" charset="-122"/>
                </a:defRPr>
              </a:lvl1pPr>
            </a:lstStyle>
            <a:p>
              <a:pPr algn="ctr"/>
              <a:r>
                <a:rPr lang="zh-CN" altLang="en-US" sz="2400">
                  <a:solidFill>
                    <a:schemeClr val="tx1"/>
                  </a:solidFill>
                  <a:latin typeface="宋体" panose="02010600030101010101" pitchFamily="2" charset="-122"/>
                  <a:ea typeface="宋体" panose="02010600030101010101" pitchFamily="2" charset="-122"/>
                </a:rPr>
                <a:t>郡县制</a:t>
              </a:r>
              <a:endParaRPr lang="zh-CN" altLang="en-US" sz="2400">
                <a:solidFill>
                  <a:schemeClr val="tx1"/>
                </a:solidFill>
                <a:latin typeface="宋体" panose="02010600030101010101" pitchFamily="2" charset="-122"/>
                <a:ea typeface="宋体" panose="02010600030101010101" pitchFamily="2" charset="-122"/>
              </a:endParaRPr>
            </a:p>
          </p:txBody>
        </p:sp>
      </p:grpSp>
      <p:sp>
        <p:nvSpPr>
          <p:cNvPr id="21" name="文本框 20"/>
          <p:cNvSpPr txBox="1"/>
          <p:nvPr>
            <p:custDataLst>
              <p:tags r:id="rId10"/>
            </p:custDataLst>
          </p:nvPr>
        </p:nvSpPr>
        <p:spPr>
          <a:xfrm>
            <a:off x="2531745" y="5802630"/>
            <a:ext cx="3561715" cy="46037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sz="2800" b="1">
                <a:solidFill>
                  <a:srgbClr val="FF0000"/>
                </a:solidFill>
                <a:latin typeface="黑体" panose="02010609060101010101" pitchFamily="49" charset="-122"/>
                <a:ea typeface="黑体" panose="02010609060101010101" pitchFamily="49" charset="-122"/>
              </a:defRPr>
            </a:lvl1pPr>
          </a:lstStyle>
          <a:p>
            <a:pPr algn="ctr"/>
            <a:r>
              <a:rPr lang="zh-CN" altLang="en-US" sz="2400">
                <a:solidFill>
                  <a:schemeClr val="tx1"/>
                </a:solidFill>
                <a:latin typeface="宋体" panose="02010600030101010101" pitchFamily="2" charset="-122"/>
                <a:ea typeface="宋体" panose="02010600030101010101" pitchFamily="2" charset="-122"/>
              </a:rPr>
              <a:t>焚诗书</a:t>
            </a:r>
            <a:endParaRPr lang="zh-CN" altLang="en-US" sz="2400">
              <a:solidFill>
                <a:schemeClr val="tx1"/>
              </a:solidFill>
              <a:latin typeface="宋体" panose="02010600030101010101" pitchFamily="2" charset="-122"/>
              <a:ea typeface="宋体" panose="02010600030101010101" pitchFamily="2" charset="-122"/>
            </a:endParaRPr>
          </a:p>
        </p:txBody>
      </p:sp>
      <p:sp>
        <p:nvSpPr>
          <p:cNvPr id="23" name="文本框 22"/>
          <p:cNvSpPr txBox="1"/>
          <p:nvPr>
            <p:custDataLst>
              <p:tags r:id="rId11"/>
            </p:custDataLst>
          </p:nvPr>
        </p:nvSpPr>
        <p:spPr>
          <a:xfrm>
            <a:off x="2531745" y="6318250"/>
            <a:ext cx="3561715" cy="46037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sz="2800" b="1">
                <a:solidFill>
                  <a:srgbClr val="FF0000"/>
                </a:solidFill>
                <a:latin typeface="黑体" panose="02010609060101010101" pitchFamily="49" charset="-122"/>
                <a:ea typeface="黑体" panose="02010609060101010101" pitchFamily="49" charset="-122"/>
              </a:defRPr>
            </a:lvl1pPr>
          </a:lstStyle>
          <a:p>
            <a:pPr algn="ctr"/>
            <a:r>
              <a:rPr lang="zh-CN" altLang="en-US" sz="2400">
                <a:solidFill>
                  <a:schemeClr val="tx1"/>
                </a:solidFill>
                <a:latin typeface="宋体" panose="02010600030101010101" pitchFamily="2" charset="-122"/>
                <a:ea typeface="宋体" panose="02010600030101010101" pitchFamily="2" charset="-122"/>
              </a:rPr>
              <a:t>大家庭拆散为个体小家庭</a:t>
            </a:r>
            <a:endParaRPr lang="zh-CN" altLang="en-US" sz="2400">
              <a:solidFill>
                <a:schemeClr val="tx1"/>
              </a:solidFill>
              <a:latin typeface="宋体" panose="02010600030101010101" pitchFamily="2" charset="-122"/>
              <a:ea typeface="宋体" panose="02010600030101010101" pitchFamily="2" charset="-122"/>
            </a:endParaRPr>
          </a:p>
        </p:txBody>
      </p:sp>
      <p:sp>
        <p:nvSpPr>
          <p:cNvPr id="27" name="文本框 26"/>
          <p:cNvSpPr txBox="1"/>
          <p:nvPr>
            <p:custDataLst>
              <p:tags r:id="rId12"/>
            </p:custDataLst>
          </p:nvPr>
        </p:nvSpPr>
        <p:spPr>
          <a:xfrm>
            <a:off x="6093460" y="3229610"/>
            <a:ext cx="5438775" cy="4603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1" lang="zh-CN" altLang="en-US" sz="2400" b="1">
                <a:solidFill>
                  <a:schemeClr val="tx1"/>
                </a:solidFill>
                <a:latin typeface="方正启体简体" panose="03000509000000000000" charset="-122"/>
                <a:ea typeface="方正启体简体" panose="03000509000000000000" charset="-122"/>
              </a:rPr>
              <a:t>承认</a:t>
            </a:r>
            <a:r>
              <a:rPr kumimoji="1" lang="zh-CN" altLang="en-US" sz="2400" b="1">
                <a:solidFill>
                  <a:srgbClr val="FF0000"/>
                </a:solidFill>
                <a:latin typeface="方正启体简体" panose="03000509000000000000" charset="-122"/>
                <a:ea typeface="方正启体简体" panose="03000509000000000000" charset="-122"/>
              </a:rPr>
              <a:t>土地私有</a:t>
            </a:r>
            <a:r>
              <a:rPr kumimoji="1" lang="zh-CN" altLang="en-US" sz="2400" b="1">
                <a:solidFill>
                  <a:schemeClr val="tx1"/>
                </a:solidFill>
                <a:latin typeface="方正启体简体" panose="03000509000000000000" charset="-122"/>
                <a:ea typeface="方正启体简体" panose="03000509000000000000" charset="-122"/>
              </a:rPr>
              <a:t>；促进小农经济发展</a:t>
            </a:r>
            <a:endParaRPr kumimoji="1" lang="zh-CN" altLang="en-US" sz="2400" b="1">
              <a:solidFill>
                <a:schemeClr val="tx1"/>
              </a:solidFill>
              <a:latin typeface="方正启体简体" panose="03000509000000000000" charset="-122"/>
              <a:ea typeface="方正启体简体" panose="03000509000000000000" charset="-122"/>
            </a:endParaRPr>
          </a:p>
        </p:txBody>
      </p:sp>
      <p:sp>
        <p:nvSpPr>
          <p:cNvPr id="29" name="文本框 28"/>
          <p:cNvSpPr txBox="1"/>
          <p:nvPr>
            <p:custDataLst>
              <p:tags r:id="rId13"/>
            </p:custDataLst>
          </p:nvPr>
        </p:nvSpPr>
        <p:spPr>
          <a:xfrm>
            <a:off x="6093460" y="3742690"/>
            <a:ext cx="5438775" cy="46037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kumimoji="1" sz="2800" b="1">
                <a:solidFill>
                  <a:srgbClr val="7030A0"/>
                </a:solidFill>
                <a:latin typeface="华文中宋" panose="02010600040101010101" pitchFamily="2" charset="-122"/>
                <a:ea typeface="华文中宋" panose="02010600040101010101" pitchFamily="2" charset="-122"/>
              </a:defRPr>
            </a:lvl1pPr>
          </a:lstStyle>
          <a:p>
            <a:pPr algn="ctr"/>
            <a:r>
              <a:rPr lang="zh-CN" altLang="en-US" sz="2400">
                <a:solidFill>
                  <a:schemeClr val="tx1"/>
                </a:solidFill>
                <a:latin typeface="方正启体简体" panose="03000509000000000000" charset="-122"/>
                <a:ea typeface="方正启体简体" panose="03000509000000000000" charset="-122"/>
                <a:sym typeface="+mn-ea"/>
              </a:rPr>
              <a:t>调动生产积极性，稳定财政收入</a:t>
            </a:r>
            <a:endParaRPr lang="zh-CN" altLang="en-US" sz="2400">
              <a:solidFill>
                <a:schemeClr val="tx1"/>
              </a:solidFill>
              <a:latin typeface="方正启体简体" panose="03000509000000000000" charset="-122"/>
              <a:ea typeface="方正启体简体" panose="03000509000000000000" charset="-122"/>
              <a:sym typeface="+mn-ea"/>
            </a:endParaRPr>
          </a:p>
        </p:txBody>
      </p:sp>
      <p:sp>
        <p:nvSpPr>
          <p:cNvPr id="31" name="文本框 30"/>
          <p:cNvSpPr txBox="1"/>
          <p:nvPr>
            <p:custDataLst>
              <p:tags r:id="rId14"/>
            </p:custDataLst>
          </p:nvPr>
        </p:nvSpPr>
        <p:spPr>
          <a:xfrm>
            <a:off x="6093460" y="4260850"/>
            <a:ext cx="5438140" cy="46037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kumimoji="1" sz="2800" b="1">
                <a:solidFill>
                  <a:srgbClr val="7030A0"/>
                </a:solidFill>
                <a:latin typeface="华文中宋" panose="02010600040101010101" pitchFamily="2" charset="-122"/>
                <a:ea typeface="华文中宋" panose="02010600040101010101" pitchFamily="2" charset="-122"/>
              </a:defRPr>
            </a:lvl1pPr>
          </a:lstStyle>
          <a:p>
            <a:pPr algn="ctr"/>
            <a:r>
              <a:rPr lang="zh-CN" altLang="en-US" sz="2400">
                <a:solidFill>
                  <a:schemeClr val="tx1"/>
                </a:solidFill>
                <a:latin typeface="方正启体简体" panose="03000509000000000000" charset="-122"/>
                <a:ea typeface="方正启体简体" panose="03000509000000000000" charset="-122"/>
                <a:sym typeface="+mn-ea"/>
              </a:rPr>
              <a:t>限制</a:t>
            </a:r>
            <a:r>
              <a:rPr lang="zh-CN" altLang="en-US" sz="2400">
                <a:solidFill>
                  <a:srgbClr val="FF0000"/>
                </a:solidFill>
                <a:latin typeface="方正启体简体" panose="03000509000000000000" charset="-122"/>
                <a:ea typeface="方正启体简体" panose="03000509000000000000" charset="-122"/>
                <a:sym typeface="+mn-ea"/>
              </a:rPr>
              <a:t>贵族特权</a:t>
            </a:r>
            <a:r>
              <a:rPr lang="zh-CN" altLang="en-US" sz="2400">
                <a:solidFill>
                  <a:schemeClr val="tx1"/>
                </a:solidFill>
                <a:latin typeface="方正启体简体" panose="03000509000000000000" charset="-122"/>
                <a:ea typeface="方正启体简体" panose="03000509000000000000" charset="-122"/>
                <a:sym typeface="+mn-ea"/>
              </a:rPr>
              <a:t>，提高战斗力</a:t>
            </a:r>
            <a:endParaRPr lang="zh-CN" altLang="en-US" sz="2400">
              <a:solidFill>
                <a:schemeClr val="tx1"/>
              </a:solidFill>
              <a:latin typeface="方正启体简体" panose="03000509000000000000" charset="-122"/>
              <a:ea typeface="方正启体简体" panose="03000509000000000000" charset="-122"/>
              <a:sym typeface="+mn-ea"/>
            </a:endParaRPr>
          </a:p>
        </p:txBody>
      </p:sp>
      <p:sp>
        <p:nvSpPr>
          <p:cNvPr id="33" name="文本框 32"/>
          <p:cNvSpPr txBox="1"/>
          <p:nvPr>
            <p:custDataLst>
              <p:tags r:id="rId15"/>
            </p:custDataLst>
          </p:nvPr>
        </p:nvSpPr>
        <p:spPr>
          <a:xfrm>
            <a:off x="6093460" y="4781550"/>
            <a:ext cx="5438140" cy="46037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kumimoji="1" sz="2800" b="1">
                <a:solidFill>
                  <a:srgbClr val="7030A0"/>
                </a:solidFill>
                <a:latin typeface="华文中宋" panose="02010600040101010101" pitchFamily="2" charset="-122"/>
                <a:ea typeface="华文中宋" panose="02010600040101010101" pitchFamily="2" charset="-122"/>
              </a:defRPr>
            </a:lvl1pPr>
          </a:lstStyle>
          <a:p>
            <a:pPr algn="ctr"/>
            <a:r>
              <a:rPr lang="zh-CN" altLang="en-US" sz="2400">
                <a:solidFill>
                  <a:schemeClr val="tx1"/>
                </a:solidFill>
                <a:latin typeface="方正启体简体" panose="03000509000000000000" charset="-122"/>
                <a:ea typeface="方正启体简体" panose="03000509000000000000" charset="-122"/>
                <a:sym typeface="+mn-ea"/>
              </a:rPr>
              <a:t>严刑峻法，强化统治</a:t>
            </a:r>
            <a:endParaRPr lang="zh-CN" altLang="en-US" sz="2400">
              <a:solidFill>
                <a:schemeClr val="tx1"/>
              </a:solidFill>
              <a:latin typeface="方正启体简体" panose="03000509000000000000" charset="-122"/>
              <a:ea typeface="方正启体简体" panose="03000509000000000000" charset="-122"/>
              <a:sym typeface="+mn-ea"/>
            </a:endParaRPr>
          </a:p>
        </p:txBody>
      </p:sp>
      <p:sp>
        <p:nvSpPr>
          <p:cNvPr id="35" name="文本框 34"/>
          <p:cNvSpPr txBox="1"/>
          <p:nvPr>
            <p:custDataLst>
              <p:tags r:id="rId16"/>
            </p:custDataLst>
          </p:nvPr>
        </p:nvSpPr>
        <p:spPr>
          <a:xfrm>
            <a:off x="6093460" y="5311140"/>
            <a:ext cx="5438140" cy="46037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kumimoji="1" sz="2800" b="1">
                <a:solidFill>
                  <a:srgbClr val="7030A0"/>
                </a:solidFill>
                <a:latin typeface="华文中宋" panose="02010600040101010101" pitchFamily="2" charset="-122"/>
                <a:ea typeface="华文中宋" panose="02010600040101010101" pitchFamily="2" charset="-122"/>
              </a:defRPr>
            </a:lvl1pPr>
          </a:lstStyle>
          <a:p>
            <a:pPr algn="ctr"/>
            <a:r>
              <a:rPr lang="zh-CN" altLang="en-US" sz="2400">
                <a:solidFill>
                  <a:schemeClr val="tx1"/>
                </a:solidFill>
                <a:latin typeface="方正启体简体" panose="03000509000000000000" charset="-122"/>
                <a:ea typeface="方正启体简体" panose="03000509000000000000" charset="-122"/>
              </a:rPr>
              <a:t>强化</a:t>
            </a:r>
            <a:r>
              <a:rPr lang="zh-CN" altLang="en-US" sz="2400">
                <a:solidFill>
                  <a:srgbClr val="FF0000"/>
                </a:solidFill>
                <a:latin typeface="方正启体简体" panose="03000509000000000000" charset="-122"/>
                <a:ea typeface="方正启体简体" panose="03000509000000000000" charset="-122"/>
              </a:rPr>
              <a:t>中央集权</a:t>
            </a:r>
            <a:r>
              <a:rPr lang="zh-CN" altLang="en-US" sz="2400">
                <a:solidFill>
                  <a:schemeClr val="tx1"/>
                </a:solidFill>
                <a:latin typeface="方正启体简体" panose="03000509000000000000" charset="-122"/>
                <a:ea typeface="方正启体简体" panose="03000509000000000000" charset="-122"/>
              </a:rPr>
              <a:t>，利于国家统一</a:t>
            </a:r>
            <a:endParaRPr lang="zh-CN" altLang="en-US" sz="2400">
              <a:solidFill>
                <a:schemeClr val="tx1"/>
              </a:solidFill>
              <a:latin typeface="方正启体简体" panose="03000509000000000000" charset="-122"/>
              <a:ea typeface="方正启体简体" panose="03000509000000000000" charset="-122"/>
            </a:endParaRPr>
          </a:p>
        </p:txBody>
      </p:sp>
      <p:sp>
        <p:nvSpPr>
          <p:cNvPr id="37" name="文本框 36"/>
          <p:cNvSpPr txBox="1"/>
          <p:nvPr>
            <p:custDataLst>
              <p:tags r:id="rId17"/>
            </p:custDataLst>
          </p:nvPr>
        </p:nvSpPr>
        <p:spPr>
          <a:xfrm>
            <a:off x="6093460" y="5807075"/>
            <a:ext cx="5437505" cy="46037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kumimoji="1" sz="2800" b="1">
                <a:solidFill>
                  <a:srgbClr val="7030A0"/>
                </a:solidFill>
                <a:latin typeface="华文中宋" panose="02010600040101010101" pitchFamily="2" charset="-122"/>
                <a:ea typeface="华文中宋" panose="02010600040101010101" pitchFamily="2" charset="-122"/>
              </a:defRPr>
            </a:lvl1pPr>
          </a:lstStyle>
          <a:p>
            <a:pPr algn="ctr"/>
            <a:r>
              <a:rPr lang="zh-CN" altLang="en-US" sz="2400">
                <a:solidFill>
                  <a:schemeClr val="tx1"/>
                </a:solidFill>
                <a:latin typeface="方正启体简体" panose="03000509000000000000" charset="-122"/>
                <a:ea typeface="方正启体简体" panose="03000509000000000000" charset="-122"/>
              </a:rPr>
              <a:t>强化思想控制，稳定社会秩序</a:t>
            </a:r>
            <a:endParaRPr lang="zh-CN" altLang="en-US" sz="2400">
              <a:solidFill>
                <a:schemeClr val="tx1"/>
              </a:solidFill>
              <a:latin typeface="方正启体简体" panose="03000509000000000000" charset="-122"/>
              <a:ea typeface="方正启体简体" panose="03000509000000000000" charset="-122"/>
            </a:endParaRPr>
          </a:p>
        </p:txBody>
      </p:sp>
      <p:sp>
        <p:nvSpPr>
          <p:cNvPr id="39" name="文本框 38"/>
          <p:cNvSpPr txBox="1"/>
          <p:nvPr>
            <p:custDataLst>
              <p:tags r:id="rId18"/>
            </p:custDataLst>
          </p:nvPr>
        </p:nvSpPr>
        <p:spPr>
          <a:xfrm>
            <a:off x="6093460" y="6332220"/>
            <a:ext cx="5437505" cy="460375"/>
          </a:xfrm>
          <a:prstGeom prst="rect">
            <a:avLst/>
          </a:prstGeom>
          <a:noFill/>
        </p:spPr>
        <p:txBody>
          <a:bodyPr wrap="square">
            <a:spAutoFit/>
          </a:bodyPr>
          <a:lstStyle>
            <a:defPPr>
              <a:defRPr lang="zh-CN"/>
            </a:defPPr>
            <a:lvl1pPr marR="0" lvl="0" indent="0" fontAlgn="auto">
              <a:lnSpc>
                <a:spcPct val="100000"/>
              </a:lnSpc>
              <a:spcBef>
                <a:spcPct val="0"/>
              </a:spcBef>
              <a:spcAft>
                <a:spcPct val="0"/>
              </a:spcAft>
              <a:buClrTx/>
              <a:buSzTx/>
              <a:buFontTx/>
              <a:buNone/>
              <a:defRPr kumimoji="1" sz="2800" b="1">
                <a:solidFill>
                  <a:srgbClr val="7030A0"/>
                </a:solidFill>
                <a:latin typeface="华文中宋" panose="02010600040101010101" pitchFamily="2" charset="-122"/>
                <a:ea typeface="华文中宋" panose="02010600040101010101" pitchFamily="2" charset="-122"/>
              </a:defRPr>
            </a:lvl1pPr>
          </a:lstStyle>
          <a:p>
            <a:pPr algn="ctr"/>
            <a:r>
              <a:rPr lang="zh-CN" altLang="en-US" sz="2400">
                <a:solidFill>
                  <a:schemeClr val="tx1"/>
                </a:solidFill>
                <a:latin typeface="方正启体简体" panose="03000509000000000000" charset="-122"/>
                <a:ea typeface="方正启体简体" panose="03000509000000000000" charset="-122"/>
              </a:rPr>
              <a:t>促进小农经济，增加财政收入</a:t>
            </a:r>
            <a:endParaRPr lang="zh-CN" altLang="en-US" sz="2400">
              <a:solidFill>
                <a:schemeClr val="tx1"/>
              </a:solidFill>
              <a:latin typeface="方正启体简体" panose="03000509000000000000" charset="-122"/>
              <a:ea typeface="方正启体简体" panose="03000509000000000000" charset="-122"/>
            </a:endParaRPr>
          </a:p>
        </p:txBody>
      </p:sp>
      <p:sp>
        <p:nvSpPr>
          <p:cNvPr id="6" name="文本框 5"/>
          <p:cNvSpPr txBox="1"/>
          <p:nvPr>
            <p:custDataLst>
              <p:tags r:id="rId19"/>
            </p:custDataLst>
          </p:nvPr>
        </p:nvSpPr>
        <p:spPr>
          <a:xfrm>
            <a:off x="694690" y="1504950"/>
            <a:ext cx="1671955" cy="521970"/>
          </a:xfrm>
          <a:prstGeom prst="rect">
            <a:avLst/>
          </a:prstGeom>
          <a:noFill/>
        </p:spPr>
        <p:txBody>
          <a:bodyPr wrap="square" rtlCol="0" anchor="t">
            <a:spAutoFit/>
          </a:bodyPr>
          <a:lstStyle/>
          <a:p>
            <a:pPr indent="0">
              <a:buFont typeface="Wingdings" panose="05000000000000000000" charset="0"/>
              <a:buNone/>
            </a:pPr>
            <a:r>
              <a:rPr lang="en-US" altLang="zh-CN" sz="2800" b="1">
                <a:latin typeface="宋体" panose="02010600030101010101" pitchFamily="2" charset="-122"/>
                <a:ea typeface="宋体" panose="02010600030101010101" pitchFamily="2" charset="-122"/>
              </a:rPr>
              <a:t>1</a:t>
            </a:r>
            <a:r>
              <a:rPr lang="zh-CN" altLang="en-US" sz="2800" b="1">
                <a:latin typeface="宋体" panose="02010600030101010101" pitchFamily="2" charset="-122"/>
                <a:ea typeface="宋体" panose="02010600030101010101" pitchFamily="2" charset="-122"/>
              </a:rPr>
              <a:t>、目的：</a:t>
            </a:r>
            <a:endParaRPr lang="zh-CN" altLang="en-US" sz="2800" b="1">
              <a:solidFill>
                <a:srgbClr val="C00000"/>
              </a:solidFill>
              <a:latin typeface="宋体" panose="02010600030101010101" pitchFamily="2" charset="-122"/>
              <a:ea typeface="宋体" panose="02010600030101010101" pitchFamily="2" charset="-122"/>
            </a:endParaRPr>
          </a:p>
        </p:txBody>
      </p:sp>
      <p:sp>
        <p:nvSpPr>
          <p:cNvPr id="7" name="文本框 6"/>
          <p:cNvSpPr txBox="1"/>
          <p:nvPr>
            <p:custDataLst>
              <p:tags r:id="rId20"/>
            </p:custDataLst>
          </p:nvPr>
        </p:nvSpPr>
        <p:spPr>
          <a:xfrm>
            <a:off x="718185" y="2051050"/>
            <a:ext cx="2876550" cy="368300"/>
          </a:xfrm>
          <a:prstGeom prst="rect">
            <a:avLst/>
          </a:prstGeom>
          <a:noFill/>
        </p:spPr>
        <p:txBody>
          <a:bodyPr wrap="square" rtlCol="0" anchor="t">
            <a:spAutoFit/>
          </a:bodyPr>
          <a:lstStyle/>
          <a:p>
            <a:pPr lvl="0" algn="l">
              <a:buClrTx/>
              <a:buSzTx/>
              <a:buFont typeface="Wingdings" panose="05000000000000000000" charset="0"/>
            </a:pPr>
            <a:r>
              <a:rPr lang="en-US" altLang="zh-CN" sz="2800" b="1">
                <a:latin typeface="宋体" panose="02010600030101010101" pitchFamily="2" charset="-122"/>
                <a:ea typeface="宋体" panose="02010600030101010101" pitchFamily="2" charset="-122"/>
                <a:sym typeface="+mn-ea"/>
              </a:rPr>
              <a:t>2、内容与作用</a:t>
            </a:r>
            <a:endParaRPr lang="en-US" altLang="zh-CN" sz="2800" b="1">
              <a:latin typeface="宋体" panose="02010600030101010101" pitchFamily="2" charset="-122"/>
              <a:ea typeface="宋体" panose="02010600030101010101" pitchFamily="2" charset="-122"/>
              <a:sym typeface="+mn-ea"/>
            </a:endParaRPr>
          </a:p>
        </p:txBody>
      </p:sp>
      <p:grpSp>
        <p:nvGrpSpPr>
          <p:cNvPr id="64" name="组合 63"/>
          <p:cNvGrpSpPr/>
          <p:nvPr>
            <p:custDataLst>
              <p:tags r:id="rId21"/>
            </p:custDataLst>
          </p:nvPr>
        </p:nvGrpSpPr>
        <p:grpSpPr>
          <a:xfrm>
            <a:off x="0" y="10130"/>
            <a:ext cx="11729720" cy="638175"/>
            <a:chOff x="26" y="122"/>
            <a:chExt cx="18472" cy="1005"/>
          </a:xfrm>
        </p:grpSpPr>
        <p:grpSp>
          <p:nvGrpSpPr>
            <p:cNvPr id="65" name="组合 64"/>
            <p:cNvGrpSpPr/>
            <p:nvPr>
              <p:custDataLst>
                <p:tags r:id="rId22"/>
              </p:custDataLst>
            </p:nvPr>
          </p:nvGrpSpPr>
          <p:grpSpPr>
            <a:xfrm>
              <a:off x="5005" y="877"/>
              <a:ext cx="13493" cy="250"/>
              <a:chOff x="5005" y="877"/>
              <a:chExt cx="13493" cy="250"/>
            </a:xfrm>
          </p:grpSpPr>
          <p:cxnSp>
            <p:nvCxnSpPr>
              <p:cNvPr id="67" name="直接连接符 66"/>
              <p:cNvCxnSpPr/>
              <p:nvPr>
                <p:custDataLst>
                  <p:tags r:id="rId23"/>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24"/>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25"/>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3" name="文本框 2"/>
          <p:cNvSpPr txBox="1"/>
          <p:nvPr/>
        </p:nvSpPr>
        <p:spPr>
          <a:xfrm>
            <a:off x="2303145" y="1511935"/>
            <a:ext cx="9164320" cy="521970"/>
          </a:xfrm>
          <a:prstGeom prst="rect">
            <a:avLst/>
          </a:prstGeom>
          <a:noFill/>
        </p:spPr>
        <p:txBody>
          <a:bodyPr wrap="square" rtlCol="0">
            <a:spAutoFit/>
          </a:bodyPr>
          <a:p>
            <a:r>
              <a:rPr lang="zh-CN" altLang="en-US" sz="2800" b="1">
                <a:solidFill>
                  <a:srgbClr val="C00000"/>
                </a:solidFill>
                <a:latin typeface="宋体" panose="02010600030101010101" pitchFamily="2" charset="-122"/>
                <a:ea typeface="宋体" panose="02010600030101010101" pitchFamily="2" charset="-122"/>
                <a:sym typeface="+mn-ea"/>
              </a:rPr>
              <a:t>富国强兵，</a:t>
            </a:r>
            <a:r>
              <a:rPr lang="zh-CN" altLang="en-US" sz="2800" b="1">
                <a:latin typeface="宋体" panose="02010600030101010101" pitchFamily="2" charset="-122"/>
                <a:ea typeface="宋体" panose="02010600030101010101" pitchFamily="2" charset="-122"/>
                <a:sym typeface="+mn-ea"/>
              </a:rPr>
              <a:t>建立适应</a:t>
            </a:r>
            <a:r>
              <a:rPr lang="zh-CN" altLang="en-US" sz="2800" b="1">
                <a:solidFill>
                  <a:srgbClr val="FF0000"/>
                </a:solidFill>
                <a:latin typeface="宋体" panose="02010600030101010101" pitchFamily="2" charset="-122"/>
                <a:ea typeface="宋体" panose="02010600030101010101" pitchFamily="2" charset="-122"/>
                <a:sym typeface="+mn-ea"/>
              </a:rPr>
              <a:t>新兴地主</a:t>
            </a:r>
            <a:r>
              <a:rPr lang="zh-CN" altLang="en-US" sz="2800" b="1">
                <a:latin typeface="宋体" panose="02010600030101010101" pitchFamily="2" charset="-122"/>
                <a:ea typeface="宋体" panose="02010600030101010101" pitchFamily="2" charset="-122"/>
                <a:sym typeface="+mn-ea"/>
              </a:rPr>
              <a:t>要求的</a:t>
            </a:r>
            <a:r>
              <a:rPr lang="zh-CN" altLang="en-US" sz="2800" b="1">
                <a:solidFill>
                  <a:srgbClr val="FF0000"/>
                </a:solidFill>
                <a:latin typeface="宋体" panose="02010600030101010101" pitchFamily="2" charset="-122"/>
                <a:ea typeface="宋体" panose="02010600030101010101" pitchFamily="2" charset="-122"/>
                <a:sym typeface="+mn-ea"/>
              </a:rPr>
              <a:t>君主官僚政治</a:t>
            </a:r>
            <a:r>
              <a:rPr lang="zh-CN" altLang="en-US" sz="2800" b="1">
                <a:solidFill>
                  <a:srgbClr val="C00000"/>
                </a:solidFill>
                <a:latin typeface="宋体" panose="02010600030101010101" pitchFamily="2" charset="-122"/>
                <a:ea typeface="宋体" panose="02010600030101010101" pitchFamily="2" charset="-122"/>
                <a:sym typeface="+mn-ea"/>
              </a:rPr>
              <a:t>。</a:t>
            </a:r>
            <a:endParaRPr lang="zh-CN" altLang="en-US" sz="2800" b="1">
              <a:solidFill>
                <a:srgbClr val="C00000"/>
              </a:solidFill>
              <a:latin typeface="宋体" panose="02010600030101010101" pitchFamily="2" charset="-122"/>
              <a:ea typeface="宋体" panose="02010600030101010101" pitchFamily="2" charset="-122"/>
              <a:sym typeface="+mn-ea"/>
            </a:endParaRPr>
          </a:p>
        </p:txBody>
      </p:sp>
      <p:sp>
        <p:nvSpPr>
          <p:cNvPr id="10" name="文本框 9"/>
          <p:cNvSpPr txBox="1"/>
          <p:nvPr>
            <p:custDataLst>
              <p:tags r:id="rId26"/>
            </p:custDataLst>
          </p:nvPr>
        </p:nvSpPr>
        <p:spPr>
          <a:xfrm>
            <a:off x="585800" y="6241823"/>
            <a:ext cx="11253514" cy="52197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p>
            <a:pPr marL="0" marR="0" lvl="0" indent="0"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rPr>
              <a:t>民有二男以上不分异者，倍其赋</a:t>
            </a:r>
            <a:r>
              <a:rPr kumimoji="0" lang="zh-CN" altLang="en-US" sz="2800" b="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rPr>
              <a:t>。           </a:t>
            </a:r>
            <a:r>
              <a:rPr kumimoji="0" lang="en-US" altLang="zh-CN" sz="2800" b="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rPr>
              <a:t>——</a:t>
            </a:r>
            <a:r>
              <a:rPr kumimoji="0" lang="zh-CN" altLang="en-US" sz="2800" b="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rPr>
              <a:t>《史记</a:t>
            </a:r>
            <a:r>
              <a:rPr kumimoji="0" lang="en-US" altLang="zh-CN" sz="2800" b="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rPr>
              <a:t>·</a:t>
            </a:r>
            <a:r>
              <a:rPr kumimoji="0" lang="zh-CN" altLang="en-US" sz="2800" b="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rPr>
              <a:t>商君列传》</a:t>
            </a:r>
            <a:endParaRPr kumimoji="0" lang="zh-CN" altLang="en-US" sz="2800" b="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strips(down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trips(down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strips(down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down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500" fill="hold">
                                          <p:stCondLst>
                                            <p:cond delay="0"/>
                                          </p:stCondLst>
                                        </p:cTn>
                                        <p:tgtEl>
                                          <p:spTgt spid="10"/>
                                        </p:tgtEl>
                                        <p:attrNameLst>
                                          <p:attrName>style.visibility</p:attrName>
                                        </p:attrNameLst>
                                      </p:cBhvr>
                                      <p:to>
                                        <p:strVal val="visible"/>
                                      </p:to>
                                    </p:set>
                                    <p:animEffect transition="in" filter="box(in)">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xit" presetSubtype="12" fill="hold" grpId="1" nodeType="clickEffect">
                                  <p:stCondLst>
                                    <p:cond delay="0"/>
                                  </p:stCondLst>
                                  <p:childTnLst>
                                    <p:animEffect transition="out" filter="strips(downLeft)">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linds(horizontal)">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3" grpId="0"/>
      <p:bldP spid="27" grpId="0"/>
      <p:bldP spid="29" grpId="0"/>
      <p:bldP spid="31" grpId="0"/>
      <p:bldP spid="33" grpId="0"/>
      <p:bldP spid="35" grpId="0"/>
      <p:bldP spid="37" grpId="0"/>
      <p:bldP spid="39" grpId="0"/>
      <p:bldP spid="3" grpId="0"/>
      <p:bldP spid="10" grpId="0" bldLvl="0" animBg="1"/>
      <p:bldP spid="10"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440055" y="1527175"/>
            <a:ext cx="1633855" cy="521970"/>
          </a:xfrm>
          <a:prstGeom prst="rect">
            <a:avLst/>
          </a:prstGeom>
          <a:noFill/>
        </p:spPr>
        <p:txBody>
          <a:bodyPr vert="horz" wrap="square" lIns="91440" tIns="45720" rIns="91440" bIns="45720" numCol="1" spcCol="0" rtlCol="0" fromWordArt="0" anchor="t" anchorCtr="0" forceAA="0" compatLnSpc="0">
            <a:spAutoFit/>
          </a:bodyPr>
          <a:p>
            <a:pPr lvl="0" algn="l">
              <a:buClrTx/>
              <a:buSzTx/>
              <a:buFont typeface="Wingdings" panose="05000000000000000000" charset="0"/>
            </a:pPr>
            <a:r>
              <a:rPr lang="en-US" altLang="zh-CN" sz="2800" b="1">
                <a:latin typeface="宋体" panose="02010600030101010101" pitchFamily="2" charset="-122"/>
                <a:ea typeface="宋体" panose="02010600030101010101" pitchFamily="2" charset="-122"/>
                <a:sym typeface="+mn-ea"/>
              </a:rPr>
              <a:t>3、特点：</a:t>
            </a:r>
            <a:endParaRPr lang="en-US" altLang="zh-CN" sz="2800" b="1">
              <a:latin typeface="宋体" panose="02010600030101010101" pitchFamily="2" charset="-122"/>
              <a:ea typeface="宋体" panose="02010600030101010101" pitchFamily="2" charset="-122"/>
              <a:sym typeface="+mn-ea"/>
            </a:endParaRPr>
          </a:p>
        </p:txBody>
      </p:sp>
      <p:sp>
        <p:nvSpPr>
          <p:cNvPr id="110" name="文本框 109"/>
          <p:cNvSpPr txBox="1"/>
          <p:nvPr>
            <p:custDataLst>
              <p:tags r:id="rId2"/>
            </p:custDataLst>
          </p:nvPr>
        </p:nvSpPr>
        <p:spPr>
          <a:xfrm>
            <a:off x="2073910" y="1527175"/>
            <a:ext cx="8913495" cy="445135"/>
          </a:xfrm>
          <a:prstGeom prst="rect">
            <a:avLst/>
          </a:prstGeom>
          <a:noFill/>
        </p:spPr>
        <p:txBody>
          <a:bodyPr vert="horz" wrap="square" lIns="91440" tIns="45720" rIns="91440" bIns="45720" numCol="1" spcCol="0" rtlCol="0" fromWordArt="0" anchor="t" anchorCtr="0" forceAA="0" compatLnSpc="0">
            <a:noAutofit/>
          </a:bodyPr>
          <a:p>
            <a:pPr lvl="0" algn="l">
              <a:buClrTx/>
              <a:buSzTx/>
              <a:buFont typeface="Wingdings" panose="05000000000000000000" charset="0"/>
            </a:pPr>
            <a:r>
              <a:rPr lang="en-US" altLang="zh-CN" sz="2800" b="1">
                <a:latin typeface="宋体" panose="02010600030101010101" pitchFamily="2" charset="-122"/>
                <a:ea typeface="宋体" panose="02010600030101010101" pitchFamily="2" charset="-122"/>
                <a:sym typeface="+mn-ea"/>
              </a:rPr>
              <a:t>是</a:t>
            </a:r>
            <a:r>
              <a:rPr lang="en-US" altLang="zh-CN" sz="2800" b="1">
                <a:solidFill>
                  <a:srgbClr val="FF0000"/>
                </a:solidFill>
                <a:latin typeface="宋体" panose="02010600030101010101" pitchFamily="2" charset="-122"/>
                <a:ea typeface="宋体" panose="02010600030101010101" pitchFamily="2" charset="-122"/>
                <a:sym typeface="+mn-ea"/>
              </a:rPr>
              <a:t>最彻底</a:t>
            </a:r>
            <a:r>
              <a:rPr lang="en-US" altLang="zh-CN" sz="2800" b="1">
                <a:latin typeface="宋体" panose="02010600030101010101" pitchFamily="2" charset="-122"/>
                <a:ea typeface="宋体" panose="02010600030101010101" pitchFamily="2" charset="-122"/>
                <a:sym typeface="+mn-ea"/>
              </a:rPr>
              <a:t>，措施</a:t>
            </a:r>
            <a:r>
              <a:rPr lang="en-US" altLang="zh-CN" sz="2800" b="1">
                <a:solidFill>
                  <a:srgbClr val="FF0000"/>
                </a:solidFill>
                <a:latin typeface="宋体" panose="02010600030101010101" pitchFamily="2" charset="-122"/>
                <a:ea typeface="宋体" panose="02010600030101010101" pitchFamily="2" charset="-122"/>
                <a:sym typeface="+mn-ea"/>
              </a:rPr>
              <a:t>最全面</a:t>
            </a:r>
            <a:r>
              <a:rPr lang="en-US" altLang="zh-CN" sz="2800" b="1">
                <a:latin typeface="宋体" panose="02010600030101010101" pitchFamily="2" charset="-122"/>
                <a:ea typeface="宋体" panose="02010600030101010101" pitchFamily="2" charset="-122"/>
                <a:sym typeface="+mn-ea"/>
              </a:rPr>
              <a:t>，为期</a:t>
            </a:r>
            <a:r>
              <a:rPr lang="en-US" altLang="zh-CN" sz="2800" b="1">
                <a:solidFill>
                  <a:srgbClr val="FF0000"/>
                </a:solidFill>
                <a:latin typeface="宋体" panose="02010600030101010101" pitchFamily="2" charset="-122"/>
                <a:ea typeface="宋体" panose="02010600030101010101" pitchFamily="2" charset="-122"/>
                <a:sym typeface="+mn-ea"/>
              </a:rPr>
              <a:t>最长久</a:t>
            </a:r>
            <a:r>
              <a:rPr lang="en-US" altLang="zh-CN" sz="2800" b="1">
                <a:latin typeface="宋体" panose="02010600030101010101" pitchFamily="2" charset="-122"/>
                <a:ea typeface="宋体" panose="02010600030101010101" pitchFamily="2" charset="-122"/>
                <a:sym typeface="+mn-ea"/>
              </a:rPr>
              <a:t>，影响</a:t>
            </a:r>
            <a:r>
              <a:rPr lang="en-US" altLang="zh-CN" sz="2800" b="1">
                <a:solidFill>
                  <a:srgbClr val="FF0000"/>
                </a:solidFill>
                <a:latin typeface="宋体" panose="02010600030101010101" pitchFamily="2" charset="-122"/>
                <a:ea typeface="宋体" panose="02010600030101010101" pitchFamily="2" charset="-122"/>
                <a:sym typeface="+mn-ea"/>
              </a:rPr>
              <a:t>最深远</a:t>
            </a:r>
            <a:r>
              <a:rPr lang="en-US" altLang="zh-CN" sz="2800" b="1">
                <a:latin typeface="宋体" panose="02010600030101010101" pitchFamily="2" charset="-122"/>
                <a:ea typeface="宋体" panose="02010600030101010101" pitchFamily="2" charset="-122"/>
                <a:sym typeface="+mn-ea"/>
              </a:rPr>
              <a:t>。</a:t>
            </a:r>
            <a:endParaRPr lang="en-US" altLang="zh-CN" sz="2800" b="1">
              <a:latin typeface="宋体" panose="02010600030101010101" pitchFamily="2" charset="-122"/>
              <a:ea typeface="宋体" panose="02010600030101010101" pitchFamily="2" charset="-122"/>
              <a:sym typeface="+mn-ea"/>
            </a:endParaRPr>
          </a:p>
        </p:txBody>
      </p:sp>
      <p:sp>
        <p:nvSpPr>
          <p:cNvPr id="8" name="文本框 7"/>
          <p:cNvSpPr txBox="1"/>
          <p:nvPr>
            <p:custDataLst>
              <p:tags r:id="rId3"/>
            </p:custDataLst>
          </p:nvPr>
        </p:nvSpPr>
        <p:spPr>
          <a:xfrm>
            <a:off x="440055" y="2129155"/>
            <a:ext cx="1805305" cy="460375"/>
          </a:xfrm>
          <a:prstGeom prst="rect">
            <a:avLst/>
          </a:prstGeom>
          <a:noFill/>
        </p:spPr>
        <p:txBody>
          <a:bodyPr vert="horz" wrap="square" lIns="91440" tIns="45720" rIns="91440" bIns="45720" numCol="1" spcCol="0" rtlCol="0" fromWordArt="0" anchor="t" anchorCtr="0" forceAA="0" compatLnSpc="0">
            <a:noAutofit/>
          </a:bodyPr>
          <a:p>
            <a:pPr lvl="0" algn="l">
              <a:buClrTx/>
              <a:buSzTx/>
              <a:buFont typeface="Wingdings" panose="05000000000000000000" charset="0"/>
            </a:pPr>
            <a:r>
              <a:rPr lang="en-US" altLang="zh-CN" sz="2800" b="1">
                <a:latin typeface="宋体" panose="02010600030101010101" pitchFamily="2" charset="-122"/>
                <a:ea typeface="宋体" panose="02010600030101010101" pitchFamily="2" charset="-122"/>
                <a:sym typeface="+mn-ea"/>
              </a:rPr>
              <a:t>4</a:t>
            </a:r>
            <a:r>
              <a:rPr lang="zh-CN" altLang="en-US" sz="2800" b="1">
                <a:latin typeface="宋体" panose="02010600030101010101" pitchFamily="2" charset="-122"/>
                <a:ea typeface="宋体" panose="02010600030101010101" pitchFamily="2" charset="-122"/>
                <a:sym typeface="+mn-ea"/>
              </a:rPr>
              <a:t>、</a:t>
            </a:r>
            <a:r>
              <a:rPr lang="en-US" altLang="zh-CN" sz="2800" b="1">
                <a:latin typeface="宋体" panose="02010600030101010101" pitchFamily="2" charset="-122"/>
                <a:ea typeface="宋体" panose="02010600030101010101" pitchFamily="2" charset="-122"/>
                <a:sym typeface="+mn-ea"/>
              </a:rPr>
              <a:t>实质：</a:t>
            </a:r>
            <a:endParaRPr lang="en-US" altLang="zh-CN" sz="2800" b="1">
              <a:latin typeface="宋体" panose="02010600030101010101" pitchFamily="2" charset="-122"/>
              <a:ea typeface="宋体" panose="02010600030101010101" pitchFamily="2" charset="-122"/>
              <a:sym typeface="+mn-ea"/>
            </a:endParaRPr>
          </a:p>
        </p:txBody>
      </p:sp>
      <p:sp>
        <p:nvSpPr>
          <p:cNvPr id="12" name="文本框 11"/>
          <p:cNvSpPr txBox="1"/>
          <p:nvPr>
            <p:custDataLst>
              <p:tags r:id="rId4"/>
            </p:custDataLst>
          </p:nvPr>
        </p:nvSpPr>
        <p:spPr>
          <a:xfrm>
            <a:off x="2062480" y="2129155"/>
            <a:ext cx="9211310" cy="460375"/>
          </a:xfrm>
          <a:prstGeom prst="rect">
            <a:avLst/>
          </a:prstGeom>
          <a:noFill/>
        </p:spPr>
        <p:txBody>
          <a:bodyPr vert="horz" wrap="square" lIns="91440" tIns="45720" rIns="91440" bIns="45720" numCol="1" spcCol="0" rtlCol="0" fromWordArt="0" anchor="t" anchorCtr="0" forceAA="0" compatLnSpc="0">
            <a:noAutofit/>
          </a:bodyPr>
          <a:p>
            <a:pPr lvl="0" algn="l">
              <a:buClrTx/>
              <a:buSzTx/>
              <a:buFont typeface="Wingdings" panose="05000000000000000000" charset="0"/>
            </a:pPr>
            <a:r>
              <a:rPr lang="en-US" altLang="zh-CN" sz="2800" b="1">
                <a:solidFill>
                  <a:srgbClr val="FF0000"/>
                </a:solidFill>
                <a:latin typeface="宋体" panose="02010600030101010101" pitchFamily="2" charset="-122"/>
                <a:ea typeface="宋体" panose="02010600030101010101" pitchFamily="2" charset="-122"/>
                <a:sym typeface="+mn-ea"/>
              </a:rPr>
              <a:t>地主阶级封建化</a:t>
            </a:r>
            <a:r>
              <a:rPr lang="en-US" altLang="zh-CN" sz="2800" b="1">
                <a:latin typeface="宋体" panose="02010600030101010101" pitchFamily="2" charset="-122"/>
                <a:ea typeface="宋体" panose="02010600030101010101" pitchFamily="2" charset="-122"/>
                <a:sym typeface="+mn-ea"/>
              </a:rPr>
              <a:t>改革。推动</a:t>
            </a:r>
            <a:r>
              <a:rPr lang="en-US" altLang="zh-CN" sz="2800" b="1">
                <a:solidFill>
                  <a:srgbClr val="FF0000"/>
                </a:solidFill>
                <a:latin typeface="宋体" panose="02010600030101010101" pitchFamily="2" charset="-122"/>
                <a:ea typeface="宋体" panose="02010600030101010101" pitchFamily="2" charset="-122"/>
                <a:sym typeface="+mn-ea"/>
              </a:rPr>
              <a:t>奴隶制社会</a:t>
            </a:r>
            <a:r>
              <a:rPr lang="en-US" altLang="zh-CN" sz="2800" b="1">
                <a:latin typeface="宋体" panose="02010600030101010101" pitchFamily="2" charset="-122"/>
                <a:ea typeface="宋体" panose="02010600030101010101" pitchFamily="2" charset="-122"/>
                <a:sym typeface="+mn-ea"/>
              </a:rPr>
              <a:t>向</a:t>
            </a:r>
            <a:r>
              <a:rPr lang="en-US" altLang="zh-CN" sz="2800" b="1">
                <a:solidFill>
                  <a:srgbClr val="FF0000"/>
                </a:solidFill>
                <a:latin typeface="宋体" panose="02010600030101010101" pitchFamily="2" charset="-122"/>
                <a:ea typeface="宋体" panose="02010600030101010101" pitchFamily="2" charset="-122"/>
                <a:sym typeface="+mn-ea"/>
              </a:rPr>
              <a:t>封建制社会</a:t>
            </a:r>
            <a:r>
              <a:rPr lang="en-US" altLang="zh-CN" sz="2800" b="1">
                <a:latin typeface="宋体" panose="02010600030101010101" pitchFamily="2" charset="-122"/>
                <a:ea typeface="宋体" panose="02010600030101010101" pitchFamily="2" charset="-122"/>
                <a:sym typeface="+mn-ea"/>
              </a:rPr>
              <a:t>转型。</a:t>
            </a:r>
            <a:endParaRPr lang="en-US" altLang="zh-CN" sz="2800" b="1">
              <a:latin typeface="宋体" panose="02010600030101010101" pitchFamily="2" charset="-122"/>
              <a:ea typeface="宋体" panose="02010600030101010101" pitchFamily="2" charset="-122"/>
              <a:sym typeface="+mn-ea"/>
            </a:endParaRPr>
          </a:p>
        </p:txBody>
      </p:sp>
      <p:sp>
        <p:nvSpPr>
          <p:cNvPr id="2" name="文本框 1"/>
          <p:cNvSpPr txBox="1"/>
          <p:nvPr>
            <p:custDataLst>
              <p:tags r:id="rId5"/>
            </p:custDataLst>
          </p:nvPr>
        </p:nvSpPr>
        <p:spPr>
          <a:xfrm>
            <a:off x="203200" y="889000"/>
            <a:ext cx="11800205" cy="521970"/>
          </a:xfrm>
          <a:prstGeom prst="rect">
            <a:avLst/>
          </a:prstGeom>
          <a:noFill/>
        </p:spPr>
        <p:txBody>
          <a:bodyPr wrap="square" rtlCol="0" anchor="t">
            <a:spAutoFit/>
          </a:bodyPr>
          <a:p>
            <a:r>
              <a:rPr lang="zh-CN" sz="2800" b="1">
                <a:latin typeface="方正字迹-杨素彬楷 简" panose="02000500000000000000" charset="-122"/>
                <a:ea typeface="方正字迹-杨素彬楷 简" panose="02000500000000000000" charset="-122"/>
                <a:cs typeface="方正字迹-杨素彬楷 简" panose="02000500000000000000" charset="-122"/>
                <a:sym typeface="+mn-ea"/>
              </a:rPr>
              <a:t>【学习探究】</a:t>
            </a:r>
            <a:r>
              <a:rPr lang="zh-CN" altLang="en-US" sz="2800" b="1">
                <a:latin typeface="方正字迹-杨素彬楷 简" panose="02000500000000000000" charset="-122"/>
                <a:ea typeface="方正字迹-杨素彬楷 简" panose="02000500000000000000" charset="-122"/>
                <a:cs typeface="方正字迹-杨素彬楷 简" panose="02000500000000000000" charset="-122"/>
                <a:sym typeface="+mn-ea"/>
              </a:rPr>
              <a:t>：请结合史实，说明诸国变法中</a:t>
            </a:r>
            <a:r>
              <a:rPr lang="zh-CN" altLang="en-US" sz="2800" b="1">
                <a:solidFill>
                  <a:srgbClr val="C00000"/>
                </a:solidFill>
                <a:latin typeface="方正字迹-杨素彬楷 简" panose="02000500000000000000" charset="-122"/>
                <a:ea typeface="方正字迹-杨素彬楷 简" panose="02000500000000000000" charset="-122"/>
                <a:cs typeface="方正字迹-杨素彬楷 简" panose="02000500000000000000" charset="-122"/>
                <a:sym typeface="+mn-ea"/>
              </a:rPr>
              <a:t>“商鞅变法最为彻底</a:t>
            </a:r>
            <a:r>
              <a:rPr lang="en-US" altLang="zh-CN" sz="2800" b="1">
                <a:solidFill>
                  <a:srgbClr val="C00000"/>
                </a:solidFill>
                <a:latin typeface="方正字迹-杨素彬楷 简" panose="02000500000000000000" charset="-122"/>
                <a:ea typeface="方正字迹-杨素彬楷 简" panose="02000500000000000000" charset="-122"/>
                <a:cs typeface="方正字迹-杨素彬楷 简" panose="02000500000000000000" charset="-122"/>
                <a:sym typeface="+mn-ea"/>
              </a:rPr>
              <a:t>”</a:t>
            </a:r>
            <a:r>
              <a:rPr lang="zh-CN" altLang="en-US" sz="2800" b="1">
                <a:solidFill>
                  <a:srgbClr val="C00000"/>
                </a:solidFill>
                <a:latin typeface="方正字迹-杨素彬楷 简" panose="02000500000000000000" charset="-122"/>
                <a:ea typeface="方正字迹-杨素彬楷 简" panose="02000500000000000000" charset="-122"/>
                <a:cs typeface="方正字迹-杨素彬楷 简" panose="02000500000000000000" charset="-122"/>
                <a:sym typeface="+mn-ea"/>
              </a:rPr>
              <a:t>？</a:t>
            </a:r>
            <a:endParaRPr lang="zh-CN" altLang="en-US" sz="2800" b="1">
              <a:solidFill>
                <a:srgbClr val="C00000"/>
              </a:solidFill>
              <a:latin typeface="方正字迹-杨素彬楷 简" panose="02000500000000000000" charset="-122"/>
              <a:ea typeface="方正字迹-杨素彬楷 简" panose="02000500000000000000" charset="-122"/>
              <a:cs typeface="方正字迹-杨素彬楷 简" panose="02000500000000000000" charset="-122"/>
              <a:sym typeface="+mn-ea"/>
            </a:endParaRPr>
          </a:p>
        </p:txBody>
      </p:sp>
      <p:sp>
        <p:nvSpPr>
          <p:cNvPr id="4" name="文本框 3"/>
          <p:cNvSpPr txBox="1"/>
          <p:nvPr>
            <p:custDataLst>
              <p:tags r:id="rId6"/>
            </p:custDataLst>
          </p:nvPr>
        </p:nvSpPr>
        <p:spPr>
          <a:xfrm>
            <a:off x="440055" y="2669540"/>
            <a:ext cx="10833735" cy="607695"/>
          </a:xfrm>
          <a:prstGeom prst="rect">
            <a:avLst/>
          </a:prstGeom>
          <a:noFill/>
        </p:spPr>
        <p:txBody>
          <a:bodyPr wrap="square" rtlCol="0" anchor="t">
            <a:spAutoFit/>
          </a:bodyPr>
          <a:p>
            <a:pPr fontAlgn="auto">
              <a:lnSpc>
                <a:spcPct val="120000"/>
              </a:lnSpc>
            </a:pPr>
            <a:r>
              <a:rPr lang="zh-CN" altLang="en-US" sz="2800" b="1">
                <a:latin typeface="方正字迹-杨素彬楷 简" panose="02000500000000000000" charset="-122"/>
                <a:ea typeface="方正字迹-杨素彬楷 简" panose="02000500000000000000" charset="-122"/>
                <a:cs typeface="方正字迹-杨素彬楷 简" panose="02000500000000000000" charset="-122"/>
                <a:sym typeface="+mn-ea"/>
              </a:rPr>
              <a:t>【思考】：结合材料分析，商鞅变法何以“为秦开帝业”？</a:t>
            </a:r>
            <a:endParaRPr lang="zh-CN" altLang="en-US" sz="2800" b="1">
              <a:latin typeface="方正字迹-杨素彬楷 简" panose="02000500000000000000" charset="-122"/>
              <a:ea typeface="方正字迹-杨素彬楷 简" panose="02000500000000000000" charset="-122"/>
              <a:cs typeface="方正字迹-杨素彬楷 简" panose="02000500000000000000" charset="-122"/>
              <a:sym typeface="+mn-ea"/>
            </a:endParaRPr>
          </a:p>
        </p:txBody>
      </p:sp>
      <p:sp>
        <p:nvSpPr>
          <p:cNvPr id="7" name="文本框 6"/>
          <p:cNvSpPr txBox="1"/>
          <p:nvPr>
            <p:custDataLst>
              <p:tags r:id="rId7"/>
            </p:custDataLst>
          </p:nvPr>
        </p:nvSpPr>
        <p:spPr>
          <a:xfrm>
            <a:off x="146685" y="3264535"/>
            <a:ext cx="11584305" cy="1389380"/>
          </a:xfrm>
          <a:prstGeom prst="rect">
            <a:avLst/>
          </a:prstGeom>
          <a:noFill/>
        </p:spPr>
        <p:txBody>
          <a:bodyPr wrap="square" rtlCol="0" anchor="t">
            <a:noAutofit/>
          </a:bodyPr>
          <a:p>
            <a:pPr fontAlgn="auto">
              <a:lnSpc>
                <a:spcPct val="120000"/>
              </a:lnSpc>
            </a:pPr>
            <a:r>
              <a:rPr lang="en-US" altLang="zh-CN" sz="2400" b="1">
                <a:latin typeface="仿宋" panose="02010609060101010101" charset="-122"/>
                <a:ea typeface="仿宋" panose="02010609060101010101" charset="-122"/>
                <a:cs typeface="仿宋" panose="02010609060101010101" charset="-122"/>
              </a:rPr>
              <a:t>    </a:t>
            </a:r>
            <a:r>
              <a:rPr lang="zh-CN" altLang="en-US" sz="2400" b="1">
                <a:latin typeface="仿宋" panose="02010609060101010101" charset="-122"/>
                <a:ea typeface="仿宋" panose="02010609060101010101" charset="-122"/>
                <a:cs typeface="仿宋" panose="02010609060101010101" charset="-122"/>
              </a:rPr>
              <a:t>孝公用商鞅变法，移风易俗，</a:t>
            </a:r>
            <a:r>
              <a:rPr lang="zh-CN" altLang="en-US" sz="2400" b="1">
                <a:solidFill>
                  <a:srgbClr val="C00000"/>
                </a:solidFill>
                <a:latin typeface="仿宋" panose="02010609060101010101" charset="-122"/>
                <a:ea typeface="仿宋" panose="02010609060101010101" charset="-122"/>
                <a:cs typeface="仿宋" panose="02010609060101010101" charset="-122"/>
              </a:rPr>
              <a:t>民以殷富，国以富强，</a:t>
            </a:r>
            <a:r>
              <a:rPr lang="zh-CN" altLang="en-US" sz="2400" b="1">
                <a:latin typeface="仿宋" panose="02010609060101010101" charset="-122"/>
                <a:ea typeface="仿宋" panose="02010609060101010101" charset="-122"/>
                <a:cs typeface="仿宋" panose="02010609060101010101" charset="-122"/>
              </a:rPr>
              <a:t>百姓乐用，诸侯亲服。  </a:t>
            </a:r>
            <a:endParaRPr lang="zh-CN" altLang="en-US" sz="2400" b="1">
              <a:latin typeface="仿宋" panose="02010609060101010101" charset="-122"/>
              <a:ea typeface="仿宋" panose="02010609060101010101" charset="-122"/>
              <a:cs typeface="仿宋" panose="02010609060101010101" charset="-122"/>
            </a:endParaRPr>
          </a:p>
          <a:p>
            <a:pPr algn="r" fontAlgn="auto">
              <a:lnSpc>
                <a:spcPct val="120000"/>
              </a:lnSpc>
            </a:pPr>
            <a:r>
              <a:rPr lang="zh-CN" altLang="en-US" sz="2400" b="1">
                <a:latin typeface="仿宋" panose="02010609060101010101" charset="-122"/>
                <a:ea typeface="仿宋" panose="02010609060101010101" charset="-122"/>
                <a:cs typeface="仿宋" panose="02010609060101010101" charset="-122"/>
              </a:rPr>
              <a:t>           ——李斯《谏逐客书》</a:t>
            </a:r>
            <a:endParaRPr lang="zh-CN" altLang="en-US" sz="2400" b="1">
              <a:latin typeface="仿宋" panose="02010609060101010101" charset="-122"/>
              <a:ea typeface="仿宋" panose="02010609060101010101" charset="-122"/>
              <a:cs typeface="仿宋" panose="02010609060101010101" charset="-122"/>
            </a:endParaRPr>
          </a:p>
        </p:txBody>
      </p:sp>
      <p:sp>
        <p:nvSpPr>
          <p:cNvPr id="6" name="文本框 5"/>
          <p:cNvSpPr txBox="1"/>
          <p:nvPr>
            <p:custDataLst>
              <p:tags r:id="rId8"/>
            </p:custDataLst>
          </p:nvPr>
        </p:nvSpPr>
        <p:spPr>
          <a:xfrm>
            <a:off x="287020" y="4346575"/>
            <a:ext cx="11715750" cy="2218055"/>
          </a:xfrm>
          <a:prstGeom prst="rect">
            <a:avLst/>
          </a:prstGeom>
          <a:noFill/>
        </p:spPr>
        <p:txBody>
          <a:bodyPr wrap="square" rtlCol="0" anchor="t">
            <a:noAutofit/>
          </a:bodyPr>
          <a:p>
            <a:pPr fontAlgn="auto">
              <a:lnSpc>
                <a:spcPct val="120000"/>
              </a:lnSpc>
            </a:pPr>
            <a:r>
              <a:rPr lang="zh-CN" altLang="en-US" sz="2400" b="1">
                <a:latin typeface="仿宋" panose="02010609060101010101" charset="-122"/>
                <a:ea typeface="仿宋" panose="02010609060101010101" charset="-122"/>
                <a:cs typeface="仿宋" panose="02010609060101010101" charset="-122"/>
              </a:rPr>
              <a:t>    </a:t>
            </a:r>
            <a:r>
              <a:rPr lang="zh-CN" altLang="en-US" sz="2400" b="1">
                <a:latin typeface="仿宋" panose="02010609060101010101" charset="-122"/>
                <a:ea typeface="仿宋" panose="02010609060101010101" charset="-122"/>
                <a:cs typeface="仿宋" panose="02010609060101010101" charset="-122"/>
                <a:sym typeface="+mn-ea"/>
              </a:rPr>
              <a:t>商鞅变法在中国历史上的意义，怎样估计也不会过高。秦国</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率先推行县制</a:t>
            </a:r>
            <a:r>
              <a:rPr lang="zh-CN" altLang="en-US" sz="2400" b="1">
                <a:latin typeface="仿宋" panose="02010609060101010101" charset="-122"/>
                <a:ea typeface="仿宋" panose="02010609060101010101" charset="-122"/>
                <a:cs typeface="仿宋" panose="02010609060101010101" charset="-122"/>
                <a:sym typeface="+mn-ea"/>
              </a:rPr>
              <a:t>，按地区划分国民，加强了</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中央集权</a:t>
            </a:r>
            <a:r>
              <a:rPr lang="zh-CN" altLang="en-US" sz="2400" b="1">
                <a:latin typeface="仿宋" panose="02010609060101010101" charset="-122"/>
                <a:ea typeface="仿宋" panose="02010609060101010101" charset="-122"/>
                <a:cs typeface="仿宋" panose="02010609060101010101" charset="-122"/>
                <a:sym typeface="+mn-ea"/>
              </a:rPr>
              <a:t>。秦统一后将秦国的制度推向了全国，建立了统一的、具有东方特色的</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君主专制中央集权国家</a:t>
            </a:r>
            <a:r>
              <a:rPr lang="zh-CN" altLang="en-US" sz="2400" b="1">
                <a:latin typeface="仿宋" panose="02010609060101010101" charset="-122"/>
                <a:ea typeface="仿宋" panose="02010609060101010101" charset="-122"/>
                <a:cs typeface="仿宋" panose="02010609060101010101" charset="-122"/>
                <a:sym typeface="+mn-ea"/>
              </a:rPr>
              <a:t>。简言之，商鞅变法使</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国家形态走向成熟</a:t>
            </a:r>
            <a:r>
              <a:rPr lang="zh-CN" altLang="en-US" sz="2400" b="1">
                <a:latin typeface="仿宋" panose="02010609060101010101" charset="-122"/>
                <a:ea typeface="仿宋" panose="02010609060101010101" charset="-122"/>
                <a:cs typeface="仿宋" panose="02010609060101010101" charset="-122"/>
                <a:sym typeface="+mn-ea"/>
              </a:rPr>
              <a:t>，对统一国家和中华民族具有</a:t>
            </a:r>
            <a:r>
              <a:rPr lang="zh-CN" altLang="en-US" sz="2400" b="1">
                <a:solidFill>
                  <a:srgbClr val="FF0000"/>
                </a:solidFill>
                <a:latin typeface="仿宋" panose="02010609060101010101" charset="-122"/>
                <a:ea typeface="仿宋" panose="02010609060101010101" charset="-122"/>
                <a:cs typeface="仿宋" panose="02010609060101010101" charset="-122"/>
                <a:sym typeface="+mn-ea"/>
              </a:rPr>
              <a:t>长远影响</a:t>
            </a:r>
            <a:r>
              <a:rPr lang="zh-CN" altLang="en-US" sz="2400" b="1">
                <a:latin typeface="仿宋" panose="02010609060101010101" charset="-122"/>
                <a:ea typeface="仿宋" panose="02010609060101010101" charset="-122"/>
                <a:cs typeface="仿宋" panose="02010609060101010101" charset="-122"/>
                <a:sym typeface="+mn-ea"/>
              </a:rPr>
              <a:t>。</a:t>
            </a:r>
            <a:endParaRPr lang="zh-CN" altLang="en-US" sz="2400" b="1">
              <a:latin typeface="仿宋" panose="02010609060101010101" charset="-122"/>
              <a:ea typeface="仿宋" panose="02010609060101010101" charset="-122"/>
              <a:cs typeface="仿宋" panose="02010609060101010101" charset="-122"/>
              <a:sym typeface="+mn-ea"/>
            </a:endParaRPr>
          </a:p>
          <a:p>
            <a:pPr algn="r" fontAlgn="auto">
              <a:lnSpc>
                <a:spcPct val="120000"/>
              </a:lnSpc>
            </a:pPr>
            <a:r>
              <a:rPr lang="zh-CN" altLang="en-US" sz="2400" b="1">
                <a:latin typeface="仿宋" panose="02010609060101010101" charset="-122"/>
                <a:ea typeface="仿宋" panose="02010609060101010101" charset="-122"/>
                <a:cs typeface="仿宋" panose="02010609060101010101" charset="-122"/>
                <a:sym typeface="+mn-ea"/>
              </a:rPr>
              <a:t>—摘编自任世江《通过商鞅变法让学生接触思辨》</a:t>
            </a:r>
            <a:endParaRPr lang="zh-CN" altLang="en-US" sz="2400" b="1">
              <a:latin typeface="仿宋" panose="02010609060101010101" charset="-122"/>
              <a:ea typeface="仿宋" panose="02010609060101010101" charset="-122"/>
              <a:cs typeface="仿宋" panose="02010609060101010101" charset="-122"/>
            </a:endParaRPr>
          </a:p>
          <a:p>
            <a:pPr fontAlgn="auto">
              <a:lnSpc>
                <a:spcPct val="120000"/>
              </a:lnSpc>
            </a:pPr>
            <a:endParaRPr lang="zh-CN" altLang="en-US" sz="2400" b="1">
              <a:latin typeface="仿宋" panose="02010609060101010101" charset="-122"/>
              <a:ea typeface="仿宋" panose="02010609060101010101" charset="-122"/>
              <a:cs typeface="仿宋" panose="02010609060101010101" charset="-122"/>
            </a:endParaRPr>
          </a:p>
        </p:txBody>
      </p:sp>
      <p:sp>
        <p:nvSpPr>
          <p:cNvPr id="9" name="文本框 8"/>
          <p:cNvSpPr txBox="1"/>
          <p:nvPr>
            <p:custDataLst>
              <p:tags r:id="rId9"/>
            </p:custDataLst>
          </p:nvPr>
        </p:nvSpPr>
        <p:spPr>
          <a:xfrm>
            <a:off x="603885" y="3870960"/>
            <a:ext cx="11127105" cy="2861310"/>
          </a:xfrm>
          <a:prstGeom prst="rect">
            <a:avLst/>
          </a:prstGeom>
          <a:solidFill>
            <a:schemeClr val="accent4">
              <a:lumMod val="20000"/>
              <a:lumOff val="80000"/>
            </a:schemeClr>
          </a:solidFill>
        </p:spPr>
        <p:txBody>
          <a:bodyPr wrap="square" rtlCol="0" anchor="t">
            <a:spAutoFit/>
          </a:bodyPr>
          <a:p>
            <a:pPr fontAlgn="auto">
              <a:lnSpc>
                <a:spcPct val="150000"/>
              </a:lnSpc>
            </a:pPr>
            <a:r>
              <a:rPr lang="zh-CN" altLang="en-US" sz="2400" b="1">
                <a:latin typeface="黑体" panose="02010609060101010101" pitchFamily="49" charset="-122"/>
                <a:ea typeface="黑体" panose="02010609060101010101" pitchFamily="49" charset="-122"/>
                <a:cs typeface="黑体" panose="02010609060101010101" pitchFamily="49" charset="-122"/>
              </a:rPr>
              <a:t>（1）直接：</a:t>
            </a:r>
            <a:r>
              <a:rPr lang="zh-CN" altLang="en-US" sz="2400" b="1">
                <a:solidFill>
                  <a:srgbClr val="C00000"/>
                </a:solidFill>
                <a:latin typeface="黑体" panose="02010609060101010101" pitchFamily="49" charset="-122"/>
                <a:ea typeface="黑体" panose="02010609060101010101" pitchFamily="49" charset="-122"/>
                <a:cs typeface="黑体" panose="02010609060101010101" pitchFamily="49" charset="-122"/>
              </a:rPr>
              <a:t>使秦国国富兵强，为秦统一中国奠定了基础。</a:t>
            </a:r>
            <a:endParaRPr lang="zh-CN" altLang="en-US" sz="2400" b="1">
              <a:solidFill>
                <a:srgbClr val="C0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b="1">
                <a:latin typeface="黑体" panose="02010609060101010101" pitchFamily="49" charset="-122"/>
                <a:ea typeface="黑体" panose="02010609060101010101" pitchFamily="49" charset="-122"/>
                <a:cs typeface="黑体" panose="02010609060101010101" pitchFamily="49" charset="-122"/>
              </a:rPr>
              <a:t>（2）深刻：</a:t>
            </a:r>
            <a:r>
              <a:rPr lang="zh-CN" altLang="en-US" sz="2400" b="1">
                <a:solidFill>
                  <a:srgbClr val="C00000"/>
                </a:solidFill>
                <a:latin typeface="黑体" panose="02010609060101010101" pitchFamily="49" charset="-122"/>
                <a:ea typeface="黑体" panose="02010609060101010101" pitchFamily="49" charset="-122"/>
                <a:cs typeface="黑体" panose="02010609060101010101" pitchFamily="49" charset="-122"/>
              </a:rPr>
              <a:t>推动奴隶制社会向封建制社会转型。</a:t>
            </a:r>
            <a:endParaRPr lang="zh-CN" altLang="en-US" sz="2400" b="1">
              <a:solidFill>
                <a:srgbClr val="C00000"/>
              </a:solidFill>
              <a:latin typeface="黑体" panose="02010609060101010101" pitchFamily="49" charset="-122"/>
              <a:ea typeface="黑体" panose="02010609060101010101" pitchFamily="49" charset="-122"/>
              <a:cs typeface="黑体" panose="02010609060101010101" pitchFamily="49" charset="-122"/>
            </a:endParaRPr>
          </a:p>
          <a:p>
            <a:pPr marL="342900" indent="-342900" fontAlgn="auto">
              <a:lnSpc>
                <a:spcPct val="150000"/>
              </a:lnSpc>
              <a:buFont typeface="Wingdings" panose="05000000000000000000" charset="0"/>
              <a:buChar char="n"/>
            </a:pPr>
            <a:r>
              <a:rPr lang="zh-CN" altLang="en-US" sz="2400" b="1">
                <a:latin typeface="黑体" panose="02010609060101010101" pitchFamily="49" charset="-122"/>
                <a:ea typeface="黑体" panose="02010609060101010101" pitchFamily="49" charset="-122"/>
                <a:cs typeface="黑体" panose="02010609060101010101" pitchFamily="49" charset="-122"/>
              </a:rPr>
              <a:t>经济：封建土地私有制确立。</a:t>
            </a:r>
            <a:r>
              <a:rPr lang="en-US" altLang="zh-CN" sz="2400" b="1">
                <a:latin typeface="黑体" panose="02010609060101010101" pitchFamily="49" charset="-122"/>
                <a:ea typeface="黑体" panose="02010609060101010101" pitchFamily="49" charset="-122"/>
                <a:cs typeface="黑体" panose="02010609060101010101" pitchFamily="49" charset="-122"/>
              </a:rPr>
              <a:t>                          </a:t>
            </a:r>
            <a:endParaRPr lang="zh-CN" altLang="en-US" sz="2400" b="1">
              <a:latin typeface="黑体" panose="02010609060101010101" pitchFamily="49" charset="-122"/>
              <a:ea typeface="黑体" panose="02010609060101010101" pitchFamily="49" charset="-122"/>
              <a:cs typeface="黑体" panose="02010609060101010101" pitchFamily="49" charset="-122"/>
            </a:endParaRPr>
          </a:p>
          <a:p>
            <a:pPr marL="342900" indent="-342900" fontAlgn="auto">
              <a:lnSpc>
                <a:spcPct val="150000"/>
              </a:lnSpc>
              <a:buFont typeface="Wingdings" panose="05000000000000000000" charset="0"/>
              <a:buChar char="n"/>
            </a:pPr>
            <a:r>
              <a:rPr lang="zh-CN" altLang="en-US" sz="2400" b="1">
                <a:latin typeface="黑体" panose="02010609060101010101" pitchFamily="49" charset="-122"/>
                <a:ea typeface="黑体" panose="02010609060101010101" pitchFamily="49" charset="-122"/>
                <a:cs typeface="黑体" panose="02010609060101010101" pitchFamily="49" charset="-122"/>
              </a:rPr>
              <a:t>政治：中央集权、君主专制、官僚政治开始形成。</a:t>
            </a:r>
            <a:endParaRPr lang="zh-CN" altLang="en-US" sz="2400" b="1">
              <a:latin typeface="黑体" panose="02010609060101010101" pitchFamily="49" charset="-122"/>
              <a:ea typeface="黑体" panose="02010609060101010101" pitchFamily="49" charset="-122"/>
              <a:cs typeface="黑体" panose="02010609060101010101" pitchFamily="49" charset="-122"/>
            </a:endParaRPr>
          </a:p>
          <a:p>
            <a:pPr marL="342900" indent="-342900" fontAlgn="auto">
              <a:lnSpc>
                <a:spcPct val="150000"/>
              </a:lnSpc>
              <a:buFont typeface="Wingdings" panose="05000000000000000000" charset="0"/>
              <a:buChar char="n"/>
            </a:pP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消极：严刑峻法，加重了人民的负担，激化了阶级矛盾。</a:t>
            </a:r>
            <a:endParaRPr lang="zh-CN" altLang="en-US" sz="2400" b="1">
              <a:latin typeface="黑体" panose="02010609060101010101" pitchFamily="49" charset="-122"/>
              <a:ea typeface="黑体" panose="02010609060101010101" pitchFamily="49" charset="-122"/>
              <a:cs typeface="黑体" panose="02010609060101010101" pitchFamily="49" charset="-122"/>
            </a:endParaRPr>
          </a:p>
        </p:txBody>
      </p:sp>
      <p:grpSp>
        <p:nvGrpSpPr>
          <p:cNvPr id="64" name="组合 63"/>
          <p:cNvGrpSpPr/>
          <p:nvPr>
            <p:custDataLst>
              <p:tags r:id="rId10"/>
            </p:custDataLst>
          </p:nvPr>
        </p:nvGrpSpPr>
        <p:grpSpPr>
          <a:xfrm>
            <a:off x="0" y="10130"/>
            <a:ext cx="11729720" cy="638175"/>
            <a:chOff x="26" y="122"/>
            <a:chExt cx="18472" cy="1005"/>
          </a:xfrm>
        </p:grpSpPr>
        <p:grpSp>
          <p:nvGrpSpPr>
            <p:cNvPr id="65" name="组合 64"/>
            <p:cNvGrpSpPr/>
            <p:nvPr>
              <p:custDataLst>
                <p:tags r:id="rId11"/>
              </p:custDataLst>
            </p:nvPr>
          </p:nvGrpSpPr>
          <p:grpSpPr>
            <a:xfrm>
              <a:off x="5005" y="877"/>
              <a:ext cx="13493" cy="250"/>
              <a:chOff x="5005" y="877"/>
              <a:chExt cx="13493" cy="250"/>
            </a:xfrm>
          </p:grpSpPr>
          <p:cxnSp>
            <p:nvCxnSpPr>
              <p:cNvPr id="67" name="直接连接符 66"/>
              <p:cNvCxnSpPr/>
              <p:nvPr>
                <p:custDataLst>
                  <p:tags r:id="rId12"/>
                </p:custDataLst>
              </p:nvPr>
            </p:nvCxnSpPr>
            <p:spPr>
              <a:xfrm>
                <a:off x="5005" y="1107"/>
                <a:ext cx="13493" cy="2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8" name="矩形 67"/>
              <p:cNvSpPr/>
              <p:nvPr>
                <p:custDataLst>
                  <p:tags r:id="rId13"/>
                </p:custDataLst>
              </p:nvPr>
            </p:nvSpPr>
            <p:spPr>
              <a:xfrm>
                <a:off x="14341" y="877"/>
                <a:ext cx="4113" cy="1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6" name="文本框 65"/>
            <p:cNvSpPr txBox="1"/>
            <p:nvPr>
              <p:custDataLst>
                <p:tags r:id="rId14"/>
              </p:custDataLst>
            </p:nvPr>
          </p:nvSpPr>
          <p:spPr>
            <a:xfrm>
              <a:off x="26" y="122"/>
              <a:ext cx="8921" cy="822"/>
            </a:xfrm>
            <a:prstGeom prst="rect">
              <a:avLst/>
            </a:prstGeom>
            <a:solidFill>
              <a:schemeClr val="bg2">
                <a:lumMod val="25000"/>
              </a:schemeClr>
            </a:solid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p>
              <a:pPr algn="ctr"/>
              <a:r>
                <a:rPr lang="zh-CN" altLang="en-US" sz="2800">
                  <a:latin typeface="方正粗黑宋简体" panose="02000000000000000000" charset="-122"/>
                  <a:ea typeface="方正粗黑宋简体" panose="02000000000000000000" charset="-122"/>
                  <a:sym typeface="+mn-ea"/>
                </a:rPr>
                <a:t>一、</a:t>
              </a:r>
              <a:r>
                <a:rPr lang="zh-CN" altLang="en-US" sz="2800">
                  <a:latin typeface="方正粗黑宋简体" panose="02000000000000000000" charset="-122"/>
                  <a:ea typeface="方正粗黑宋简体" panose="02000000000000000000" charset="-122"/>
                  <a:sym typeface="微软雅黑" panose="020B0503020204020204" charset="-122"/>
                </a:rPr>
                <a:t>中国古代的重要变法和改革</a:t>
              </a:r>
              <a:endParaRPr lang="zh-CN" altLang="en-US" sz="2800" b="1">
                <a:solidFill>
                  <a:schemeClr val="bg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grpSp>
      <p:sp>
        <p:nvSpPr>
          <p:cNvPr id="3" name="文本框 2"/>
          <p:cNvSpPr txBox="1"/>
          <p:nvPr/>
        </p:nvSpPr>
        <p:spPr>
          <a:xfrm>
            <a:off x="9452610" y="4629150"/>
            <a:ext cx="2132330" cy="1014730"/>
          </a:xfrm>
          <a:prstGeom prst="rect">
            <a:avLst/>
          </a:prstGeom>
          <a:noFill/>
        </p:spPr>
        <p:txBody>
          <a:bodyPr wrap="square" rtlCol="0">
            <a:spAutoFit/>
          </a:bodyPr>
          <a:p>
            <a:r>
              <a:rPr lang="zh-CN" altLang="en-US" sz="6000" b="1">
                <a:solidFill>
                  <a:srgbClr val="FF0000"/>
                </a:solidFill>
                <a:latin typeface="微软雅黑" panose="020B0503020204020204" charset="-122"/>
                <a:ea typeface="微软雅黑" panose="020B0503020204020204" charset="-122"/>
              </a:rPr>
              <a:t>影响</a:t>
            </a:r>
            <a:endParaRPr lang="zh-CN" altLang="en-US" sz="6000" b="1">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ppt_x"/>
                                          </p:val>
                                        </p:tav>
                                        <p:tav tm="100000">
                                          <p:val>
                                            <p:strVal val="#ppt_x"/>
                                          </p:val>
                                        </p:tav>
                                      </p:tavLst>
                                    </p:anim>
                                    <p:anim calcmode="lin" valueType="num">
                                      <p:cBhvr additive="base">
                                        <p:cTn id="8"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2" grpId="0"/>
      <p:bldP spid="4" grpId="0"/>
      <p:bldP spid="7" grpId="0"/>
      <p:bldP spid="6" grpId="0"/>
      <p:bldP spid="9" grpId="0" bldLvl="0" animBg="1"/>
      <p:bldP spid="3" grpId="0"/>
    </p:bldLst>
  </p:timing>
</p:sld>
</file>

<file path=ppt/tags/tag1.xml><?xml version="1.0" encoding="utf-8"?>
<p:tagLst xmlns:p="http://schemas.openxmlformats.org/presentationml/2006/main">
  <p:tag name="AS_UNIQUEID" val="3728"/>
  <p:tag name="KSO_WM_BEAUTIFY_FLAG" val=""/>
</p:tagLst>
</file>

<file path=ppt/tags/tag10.xml><?xml version="1.0" encoding="utf-8"?>
<p:tagLst xmlns:p="http://schemas.openxmlformats.org/presentationml/2006/main">
  <p:tag name="AS_UNIQUEID" val="4116"/>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SPECIAL_SOURCE" val="bdnull"/>
</p:tagLst>
</file>

<file path=ppt/tags/tag103.xml><?xml version="1.0" encoding="utf-8"?>
<p:tagLst xmlns:p="http://schemas.openxmlformats.org/presentationml/2006/main">
  <p:tag name="AS_UNIQUEID" val="5192"/>
  <p:tag name="KSO_WM_BEAUTIFY_FLAG" val=""/>
</p:tagLst>
</file>

<file path=ppt/tags/tag104.xml><?xml version="1.0" encoding="utf-8"?>
<p:tagLst xmlns:p="http://schemas.openxmlformats.org/presentationml/2006/main">
  <p:tag name="AS_UNIQUEID" val="4768"/>
  <p:tag name="KSO_WM_BEAUTIFY_FLAG" val=""/>
  <p:tag name="KSO_WM_UNIT_TABLE_BEAUTIFY" val="smartTable{5e11695d-eb62-47d1-9b48-ec3b13752932}"/>
</p:tagLst>
</file>

<file path=ppt/tags/tag105.xml><?xml version="1.0" encoding="utf-8"?>
<p:tagLst xmlns:p="http://schemas.openxmlformats.org/presentationml/2006/main">
  <p:tag name="AS_UNIQUEID" val="4769"/>
</p:tagLst>
</file>

<file path=ppt/tags/tag106.xml><?xml version="1.0" encoding="utf-8"?>
<p:tagLst xmlns:p="http://schemas.openxmlformats.org/presentationml/2006/main">
  <p:tag name="AS_UNIQUEID" val="4770"/>
  <p:tag name="KSO_WM_BEAUTIFY_FLAG" val=""/>
</p:tagLst>
</file>

<file path=ppt/tags/tag107.xml><?xml version="1.0" encoding="utf-8"?>
<p:tagLst xmlns:p="http://schemas.openxmlformats.org/presentationml/2006/main">
  <p:tag name="AS_UNIQUEID" val="4771"/>
  <p:tag name="KSO_WM_BEAUTIFY_FLAG" val=""/>
</p:tagLst>
</file>

<file path=ppt/tags/tag108.xml><?xml version="1.0" encoding="utf-8"?>
<p:tagLst xmlns:p="http://schemas.openxmlformats.org/presentationml/2006/main">
  <p:tag name="AS_UNIQUEID" val="4772"/>
  <p:tag name="KSO_WM_BEAUTIFY_FLAG" val=""/>
</p:tagLst>
</file>

<file path=ppt/tags/tag109.xml><?xml version="1.0" encoding="utf-8"?>
<p:tagLst xmlns:p="http://schemas.openxmlformats.org/presentationml/2006/main">
  <p:tag name="AS_UNIQUEID" val="4773"/>
</p:tagLst>
</file>

<file path=ppt/tags/tag11.xml><?xml version="1.0" encoding="utf-8"?>
<p:tagLst xmlns:p="http://schemas.openxmlformats.org/presentationml/2006/main">
  <p:tag name="AS_UNIQUEID" val="6758"/>
</p:tagLst>
</file>

<file path=ppt/tags/tag110.xml><?xml version="1.0" encoding="utf-8"?>
<p:tagLst xmlns:p="http://schemas.openxmlformats.org/presentationml/2006/main">
  <p:tag name="AS_UNIQUEID" val="4774"/>
  <p:tag name="KSO_WM_BEAUTIFY_FLAG" val=""/>
</p:tagLst>
</file>

<file path=ppt/tags/tag111.xml><?xml version="1.0" encoding="utf-8"?>
<p:tagLst xmlns:p="http://schemas.openxmlformats.org/presentationml/2006/main">
  <p:tag name="AS_UNIQUEID" val="4775"/>
  <p:tag name="KSO_WM_BEAUTIFY_FLAG" val=""/>
</p:tagLst>
</file>

<file path=ppt/tags/tag112.xml><?xml version="1.0" encoding="utf-8"?>
<p:tagLst xmlns:p="http://schemas.openxmlformats.org/presentationml/2006/main">
  <p:tag name="AS_UNIQUEID" val="4776"/>
  <p:tag name="KSO_WM_BEAUTIFY_FLAG" val=""/>
</p:tagLst>
</file>

<file path=ppt/tags/tag113.xml><?xml version="1.0" encoding="utf-8"?>
<p:tagLst xmlns:p="http://schemas.openxmlformats.org/presentationml/2006/main">
  <p:tag name="AS_UNIQUEID" val="4777"/>
  <p:tag name="KSO_WM_BEAUTIFY_FLAG" val=""/>
</p:tagLst>
</file>

<file path=ppt/tags/tag114.xml><?xml version="1.0" encoding="utf-8"?>
<p:tagLst xmlns:p="http://schemas.openxmlformats.org/presentationml/2006/main">
  <p:tag name="AS_UNIQUEID" val="4778"/>
  <p:tag name="KSO_WM_BEAUTIFY_FLAG" val=""/>
</p:tagLst>
</file>

<file path=ppt/tags/tag115.xml><?xml version="1.0" encoding="utf-8"?>
<p:tagLst xmlns:p="http://schemas.openxmlformats.org/presentationml/2006/main">
  <p:tag name="AS_UNIQUEID" val="4779"/>
  <p:tag name="KSO_WM_BEAUTIFY_FLAG" val=""/>
</p:tagLst>
</file>

<file path=ppt/tags/tag116.xml><?xml version="1.0" encoding="utf-8"?>
<p:tagLst xmlns:p="http://schemas.openxmlformats.org/presentationml/2006/main">
  <p:tag name="AS_UNIQUEID" val="4780"/>
  <p:tag name="KSO_WM_BEAUTIFY_FLAG" val=""/>
</p:tagLst>
</file>

<file path=ppt/tags/tag117.xml><?xml version="1.0" encoding="utf-8"?>
<p:tagLst xmlns:p="http://schemas.openxmlformats.org/presentationml/2006/main">
  <p:tag name="AS_UNIQUEID" val="4781"/>
  <p:tag name="KSO_WM_BEAUTIFY_FLAG" val=""/>
</p:tagLst>
</file>

<file path=ppt/tags/tag118.xml><?xml version="1.0" encoding="utf-8"?>
<p:tagLst xmlns:p="http://schemas.openxmlformats.org/presentationml/2006/main">
  <p:tag name="AS_UNIQUEID" val="4782"/>
  <p:tag name="KSO_WM_BEAUTIFY_FLAG" val=""/>
</p:tagLst>
</file>

<file path=ppt/tags/tag119.xml><?xml version="1.0" encoding="utf-8"?>
<p:tagLst xmlns:p="http://schemas.openxmlformats.org/presentationml/2006/main">
  <p:tag name="AS_UNIQUEID" val="4783"/>
  <p:tag name="KSO_WM_BEAUTIFY_FLAG" val=""/>
</p:tagLst>
</file>

<file path=ppt/tags/tag12.xml><?xml version="1.0" encoding="utf-8"?>
<p:tagLst xmlns:p="http://schemas.openxmlformats.org/presentationml/2006/main">
  <p:tag name="AS_UNIQUEID" val="6759"/>
</p:tagLst>
</file>

<file path=ppt/tags/tag120.xml><?xml version="1.0" encoding="utf-8"?>
<p:tagLst xmlns:p="http://schemas.openxmlformats.org/presentationml/2006/main">
  <p:tag name="AS_UNIQUEID" val="4784"/>
  <p:tag name="KSO_WM_BEAUTIFY_FLAG" val=""/>
</p:tagLst>
</file>

<file path=ppt/tags/tag121.xml><?xml version="1.0" encoding="utf-8"?>
<p:tagLst xmlns:p="http://schemas.openxmlformats.org/presentationml/2006/main">
  <p:tag name="AS_UNIQUEID" val="4785"/>
  <p:tag name="KSO_WM_BEAUTIFY_FLAG" val=""/>
</p:tagLst>
</file>

<file path=ppt/tags/tag122.xml><?xml version="1.0" encoding="utf-8"?>
<p:tagLst xmlns:p="http://schemas.openxmlformats.org/presentationml/2006/main">
  <p:tag name="AS_UNIQUEID" val="5194"/>
  <p:tag name="KSO_WM_BEAUTIFY_FLAG" val=""/>
</p:tagLst>
</file>

<file path=ppt/tags/tag123.xml><?xml version="1.0" encoding="utf-8"?>
<p:tagLst xmlns:p="http://schemas.openxmlformats.org/presentationml/2006/main">
  <p:tag name="AS_UNIQUEID" val="3030"/>
</p:tagLst>
</file>

<file path=ppt/tags/tag124.xml><?xml version="1.0" encoding="utf-8"?>
<p:tagLst xmlns:p="http://schemas.openxmlformats.org/presentationml/2006/main">
  <p:tag name="AS_UNIQUEID" val="3031"/>
</p:tagLst>
</file>

<file path=ppt/tags/tag125.xml><?xml version="1.0" encoding="utf-8"?>
<p:tagLst xmlns:p="http://schemas.openxmlformats.org/presentationml/2006/main">
  <p:tag name="AS_UNIQUEID" val="3032"/>
  <p:tag name="KSO_WM_BEAUTIFY_FLAG" val=""/>
</p:tagLst>
</file>

<file path=ppt/tags/tag126.xml><?xml version="1.0" encoding="utf-8"?>
<p:tagLst xmlns:p="http://schemas.openxmlformats.org/presentationml/2006/main">
  <p:tag name="AS_UNIQUEID" val="3033"/>
  <p:tag name="KSO_WM_BEAUTIFY_FLAG" val=""/>
</p:tagLst>
</file>

<file path=ppt/tags/tag127.xml><?xml version="1.0" encoding="utf-8"?>
<p:tagLst xmlns:p="http://schemas.openxmlformats.org/presentationml/2006/main">
  <p:tag name="AS_UNIQUEID" val="3034"/>
  <p:tag name="KSO_WM_BEAUTIFY_FLAG" val=""/>
</p:tagLst>
</file>

<file path=ppt/tags/tag128.xml><?xml version="1.0" encoding="utf-8"?>
<p:tagLst xmlns:p="http://schemas.openxmlformats.org/presentationml/2006/main">
  <p:tag name="AS_UNIQUEID" val="6776"/>
</p:tagLst>
</file>

<file path=ppt/tags/tag129.xml><?xml version="1.0" encoding="utf-8"?>
<p:tagLst xmlns:p="http://schemas.openxmlformats.org/presentationml/2006/main">
  <p:tag name="AS_UNIQUEID" val="862"/>
  <p:tag name="KSO_WM_BEAUTIFY_FLAG" val=""/>
</p:tagLst>
</file>

<file path=ppt/tags/tag13.xml><?xml version="1.0" encoding="utf-8"?>
<p:tagLst xmlns:p="http://schemas.openxmlformats.org/presentationml/2006/main">
  <p:tag name="AS_UNIQUEID" val="6760"/>
</p:tagLst>
</file>

<file path=ppt/tags/tag130.xml><?xml version="1.0" encoding="utf-8"?>
<p:tagLst xmlns:p="http://schemas.openxmlformats.org/presentationml/2006/main">
  <p:tag name="AS_UNIQUEID" val="863"/>
  <p:tag name="KSO_WM_BEAUTIFY_FLAG" val=""/>
</p:tagLst>
</file>

<file path=ppt/tags/tag131.xml><?xml version="1.0" encoding="utf-8"?>
<p:tagLst xmlns:p="http://schemas.openxmlformats.org/presentationml/2006/main">
  <p:tag name="AS_UNIQUEID" val="864"/>
  <p:tag name="KSO_WM_BEAUTIFY_FLAG" val=""/>
</p:tagLst>
</file>

<file path=ppt/tags/tag132.xml><?xml version="1.0" encoding="utf-8"?>
<p:tagLst xmlns:p="http://schemas.openxmlformats.org/presentationml/2006/main">
  <p:tag name="AS_UNIQUEID" val="865"/>
  <p:tag name="KSO_WM_BEAUTIFY_FLAG" val=""/>
</p:tagLst>
</file>

<file path=ppt/tags/tag133.xml><?xml version="1.0" encoding="utf-8"?>
<p:tagLst xmlns:p="http://schemas.openxmlformats.org/presentationml/2006/main">
  <p:tag name="AS_UNIQUEID" val="5197"/>
  <p:tag name="KSO_WM_BEAUTIFY_FLAG" val=""/>
</p:tagLst>
</file>

<file path=ppt/tags/tag134.xml><?xml version="1.0" encoding="utf-8"?>
<p:tagLst xmlns:p="http://schemas.openxmlformats.org/presentationml/2006/main">
  <p:tag name="AS_UNIQUEID" val="5198"/>
  <p:tag name="KSO_WM_BEAUTIFY_FLAG" val=""/>
</p:tagLst>
</file>

<file path=ppt/tags/tag135.xml><?xml version="1.0" encoding="utf-8"?>
<p:tagLst xmlns:p="http://schemas.openxmlformats.org/presentationml/2006/main">
  <p:tag name="AS_UNIQUEID" val="4794"/>
  <p:tag name="KSO_WM_BEAUTIFY_FLAG" val=""/>
</p:tagLst>
</file>

<file path=ppt/tags/tag136.xml><?xml version="1.0" encoding="utf-8"?>
<p:tagLst xmlns:p="http://schemas.openxmlformats.org/presentationml/2006/main">
  <p:tag name="AS_UNIQUEID" val="4793"/>
  <p:tag name="KSO_WM_BEAUTIFY_FLAG" val=""/>
</p:tagLst>
</file>

<file path=ppt/tags/tag137.xml><?xml version="1.0" encoding="utf-8"?>
<p:tagLst xmlns:p="http://schemas.openxmlformats.org/presentationml/2006/main">
  <p:tag name="AS_UNIQUEID" val="4795"/>
  <p:tag name="KSO_WM_BEAUTIFY_FLAG" val=""/>
</p:tagLst>
</file>

<file path=ppt/tags/tag138.xml><?xml version="1.0" encoding="utf-8"?>
<p:tagLst xmlns:p="http://schemas.openxmlformats.org/presentationml/2006/main">
  <p:tag name="AS_UNIQUEID" val="3030"/>
</p:tagLst>
</file>

<file path=ppt/tags/tag139.xml><?xml version="1.0" encoding="utf-8"?>
<p:tagLst xmlns:p="http://schemas.openxmlformats.org/presentationml/2006/main">
  <p:tag name="AS_UNIQUEID" val="3031"/>
</p:tagLst>
</file>

<file path=ppt/tags/tag14.xml><?xml version="1.0" encoding="utf-8"?>
<p:tagLst xmlns:p="http://schemas.openxmlformats.org/presentationml/2006/main">
  <p:tag name="AS_UNIQUEID" val="6761"/>
</p:tagLst>
</file>

<file path=ppt/tags/tag140.xml><?xml version="1.0" encoding="utf-8"?>
<p:tagLst xmlns:p="http://schemas.openxmlformats.org/presentationml/2006/main">
  <p:tag name="AS_UNIQUEID" val="3032"/>
  <p:tag name="KSO_WM_BEAUTIFY_FLAG" val=""/>
</p:tagLst>
</file>

<file path=ppt/tags/tag141.xml><?xml version="1.0" encoding="utf-8"?>
<p:tagLst xmlns:p="http://schemas.openxmlformats.org/presentationml/2006/main">
  <p:tag name="AS_UNIQUEID" val="3033"/>
  <p:tag name="KSO_WM_BEAUTIFY_FLAG" val=""/>
</p:tagLst>
</file>

<file path=ppt/tags/tag142.xml><?xml version="1.0" encoding="utf-8"?>
<p:tagLst xmlns:p="http://schemas.openxmlformats.org/presentationml/2006/main">
  <p:tag name="AS_UNIQUEID" val="3034"/>
  <p:tag name="KSO_WM_BEAUTIFY_FLAG" val=""/>
</p:tagLst>
</file>

<file path=ppt/tags/tag143.xml><?xml version="1.0" encoding="utf-8"?>
<p:tagLst xmlns:p="http://schemas.openxmlformats.org/presentationml/2006/main">
  <p:tag name="AS_UNIQUEID" val="3386"/>
</p:tagLst>
</file>

<file path=ppt/tags/tag144.xml><?xml version="1.0" encoding="utf-8"?>
<p:tagLst xmlns:p="http://schemas.openxmlformats.org/presentationml/2006/main">
  <p:tag name="AS_UNIQUEID" val="3387"/>
</p:tagLst>
</file>

<file path=ppt/tags/tag145.xml><?xml version="1.0" encoding="utf-8"?>
<p:tagLst xmlns:p="http://schemas.openxmlformats.org/presentationml/2006/main">
  <p:tag name="AS_UNIQUEID" val="3389"/>
</p:tagLst>
</file>

<file path=ppt/tags/tag146.xml><?xml version="1.0" encoding="utf-8"?>
<p:tagLst xmlns:p="http://schemas.openxmlformats.org/presentationml/2006/main">
  <p:tag name="AS_UNIQUEID" val="2830"/>
</p:tagLst>
</file>

<file path=ppt/tags/tag147.xml><?xml version="1.0" encoding="utf-8"?>
<p:tagLst xmlns:p="http://schemas.openxmlformats.org/presentationml/2006/main">
  <p:tag name="AS_UNIQUEID" val="2831"/>
  <p:tag name="KSO_WM_BEAUTIFY_FLAG" val=""/>
</p:tagLst>
</file>

<file path=ppt/tags/tag148.xml><?xml version="1.0" encoding="utf-8"?>
<p:tagLst xmlns:p="http://schemas.openxmlformats.org/presentationml/2006/main">
  <p:tag name="AS_UNIQUEID" val="2832"/>
  <p:tag name="KSO_WM_BEAUTIFY_FLAG" val=""/>
</p:tagLst>
</file>

<file path=ppt/tags/tag149.xml><?xml version="1.0" encoding="utf-8"?>
<p:tagLst xmlns:p="http://schemas.openxmlformats.org/presentationml/2006/main">
  <p:tag name="AS_UNIQUEID" val="2833"/>
  <p:tag name="KSO_WM_BEAUTIFY_FLAG" val=""/>
</p:tagLst>
</file>

<file path=ppt/tags/tag15.xml><?xml version="1.0" encoding="utf-8"?>
<p:tagLst xmlns:p="http://schemas.openxmlformats.org/presentationml/2006/main">
  <p:tag name="AS_UNIQUEID" val="6762"/>
</p:tagLst>
</file>

<file path=ppt/tags/tag150.xml><?xml version="1.0" encoding="utf-8"?>
<p:tagLst xmlns:p="http://schemas.openxmlformats.org/presentationml/2006/main">
  <p:tag name="AS_UNIQUEID" val="2834"/>
  <p:tag name="KSO_WM_BEAUTIFY_FLAG" val=""/>
</p:tagLst>
</file>

<file path=ppt/tags/tag151.xml><?xml version="1.0" encoding="utf-8"?>
<p:tagLst xmlns:p="http://schemas.openxmlformats.org/presentationml/2006/main">
  <p:tag name="AS_UNIQUEID" val="2835"/>
  <p:tag name="KSO_WM_BEAUTIFY_FLAG" val=""/>
</p:tagLst>
</file>

<file path=ppt/tags/tag152.xml><?xml version="1.0" encoding="utf-8"?>
<p:tagLst xmlns:p="http://schemas.openxmlformats.org/presentationml/2006/main">
  <p:tag name="AS_UNIQUEID" val="2836"/>
  <p:tag name="KSO_WM_BEAUTIFY_FLAG" val=""/>
</p:tagLst>
</file>

<file path=ppt/tags/tag153.xml><?xml version="1.0" encoding="utf-8"?>
<p:tagLst xmlns:p="http://schemas.openxmlformats.org/presentationml/2006/main">
  <p:tag name="AS_UNIQUEID" val="2837"/>
  <p:tag name="KSO_WM_BEAUTIFY_FLAG" val=""/>
</p:tagLst>
</file>

<file path=ppt/tags/tag154.xml><?xml version="1.0" encoding="utf-8"?>
<p:tagLst xmlns:p="http://schemas.openxmlformats.org/presentationml/2006/main">
  <p:tag name="AS_UNIQUEID" val="2838"/>
  <p:tag name="KSO_WM_BEAUTIFY_FLAG" val=""/>
</p:tagLst>
</file>

<file path=ppt/tags/tag155.xml><?xml version="1.0" encoding="utf-8"?>
<p:tagLst xmlns:p="http://schemas.openxmlformats.org/presentationml/2006/main">
  <p:tag name="AS_UNIQUEID" val="2839"/>
  <p:tag name="KSO_WM_BEAUTIFY_FLAG" val=""/>
</p:tagLst>
</file>

<file path=ppt/tags/tag156.xml><?xml version="1.0" encoding="utf-8"?>
<p:tagLst xmlns:p="http://schemas.openxmlformats.org/presentationml/2006/main">
  <p:tag name="AS_UNIQUEID" val="2840"/>
  <p:tag name="KSO_WM_BEAUTIFY_FLAG" val=""/>
</p:tagLst>
</file>

<file path=ppt/tags/tag157.xml><?xml version="1.0" encoding="utf-8"?>
<p:tagLst xmlns:p="http://schemas.openxmlformats.org/presentationml/2006/main">
  <p:tag name="AS_UNIQUEID" val="2841"/>
  <p:tag name="KSO_WM_BEAUTIFY_FLAG" val=""/>
</p:tagLst>
</file>

<file path=ppt/tags/tag158.xml><?xml version="1.0" encoding="utf-8"?>
<p:tagLst xmlns:p="http://schemas.openxmlformats.org/presentationml/2006/main">
  <p:tag name="AS_UNIQUEID" val="2842"/>
  <p:tag name="KSO_WM_BEAUTIFY_FLAG" val=""/>
</p:tagLst>
</file>

<file path=ppt/tags/tag159.xml><?xml version="1.0" encoding="utf-8"?>
<p:tagLst xmlns:p="http://schemas.openxmlformats.org/presentationml/2006/main">
  <p:tag name="AS_UNIQUEID" val="2843"/>
  <p:tag name="KSO_WM_BEAUTIFY_FLAG" val=""/>
</p:tagLst>
</file>

<file path=ppt/tags/tag16.xml><?xml version="1.0" encoding="utf-8"?>
<p:tagLst xmlns:p="http://schemas.openxmlformats.org/presentationml/2006/main">
  <p:tag name="AS_UNIQUEID" val="6763"/>
</p:tagLst>
</file>

<file path=ppt/tags/tag160.xml><?xml version="1.0" encoding="utf-8"?>
<p:tagLst xmlns:p="http://schemas.openxmlformats.org/presentationml/2006/main">
  <p:tag name="AS_UNIQUEID" val="2844"/>
  <p:tag name="KSO_WM_BEAUTIFY_FLAG" val=""/>
</p:tagLst>
</file>

<file path=ppt/tags/tag161.xml><?xml version="1.0" encoding="utf-8"?>
<p:tagLst xmlns:p="http://schemas.openxmlformats.org/presentationml/2006/main">
  <p:tag name="AS_UNIQUEID" val="2845"/>
  <p:tag name="KSO_WM_BEAUTIFY_FLAG" val=""/>
</p:tagLst>
</file>

<file path=ppt/tags/tag162.xml><?xml version="1.0" encoding="utf-8"?>
<p:tagLst xmlns:p="http://schemas.openxmlformats.org/presentationml/2006/main">
  <p:tag name="AS_UNIQUEID" val="2846"/>
  <p:tag name="KSO_WM_BEAUTIFY_FLAG" val=""/>
</p:tagLst>
</file>

<file path=ppt/tags/tag163.xml><?xml version="1.0" encoding="utf-8"?>
<p:tagLst xmlns:p="http://schemas.openxmlformats.org/presentationml/2006/main">
  <p:tag name="AS_UNIQUEID" val="2847"/>
  <p:tag name="KSO_WM_BEAUTIFY_FLAG" val=""/>
</p:tagLst>
</file>

<file path=ppt/tags/tag164.xml><?xml version="1.0" encoding="utf-8"?>
<p:tagLst xmlns:p="http://schemas.openxmlformats.org/presentationml/2006/main">
  <p:tag name="AS_UNIQUEID" val="2848"/>
  <p:tag name="KSO_WM_BEAUTIFY_FLAG" val=""/>
</p:tagLst>
</file>

<file path=ppt/tags/tag165.xml><?xml version="1.0" encoding="utf-8"?>
<p:tagLst xmlns:p="http://schemas.openxmlformats.org/presentationml/2006/main">
  <p:tag name="AS_UNIQUEID" val="2849"/>
  <p:tag name="KSO_WM_BEAUTIFY_FLAG" val=""/>
</p:tagLst>
</file>

<file path=ppt/tags/tag166.xml><?xml version="1.0" encoding="utf-8"?>
<p:tagLst xmlns:p="http://schemas.openxmlformats.org/presentationml/2006/main">
  <p:tag name="AS_UNIQUEID" val="2850"/>
  <p:tag name="KSO_WM_BEAUTIFY_FLAG" val=""/>
</p:tagLst>
</file>

<file path=ppt/tags/tag167.xml><?xml version="1.0" encoding="utf-8"?>
<p:tagLst xmlns:p="http://schemas.openxmlformats.org/presentationml/2006/main">
  <p:tag name="AS_UNIQUEID" val="2851"/>
  <p:tag name="KSO_WM_BEAUTIFY_FLAG" val=""/>
</p:tagLst>
</file>

<file path=ppt/tags/tag168.xml><?xml version="1.0" encoding="utf-8"?>
<p:tagLst xmlns:p="http://schemas.openxmlformats.org/presentationml/2006/main">
  <p:tag name="AS_UNIQUEID" val="2852"/>
  <p:tag name="KSO_WM_BEAUTIFY_FLAG" val=""/>
</p:tagLst>
</file>

<file path=ppt/tags/tag169.xml><?xml version="1.0" encoding="utf-8"?>
<p:tagLst xmlns:p="http://schemas.openxmlformats.org/presentationml/2006/main">
  <p:tag name="AS_UNIQUEID" val="2853"/>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AS_UNIQUEID" val="2854"/>
  <p:tag name="KSO_WM_BEAUTIFY_FLAG" val=""/>
</p:tagLst>
</file>

<file path=ppt/tags/tag171.xml><?xml version="1.0" encoding="utf-8"?>
<p:tagLst xmlns:p="http://schemas.openxmlformats.org/presentationml/2006/main">
  <p:tag name="AS_UNIQUEID" val="2855"/>
  <p:tag name="KSO_WM_BEAUTIFY_FLAG" val=""/>
</p:tagLst>
</file>

<file path=ppt/tags/tag172.xml><?xml version="1.0" encoding="utf-8"?>
<p:tagLst xmlns:p="http://schemas.openxmlformats.org/presentationml/2006/main">
  <p:tag name="AS_UNIQUEID" val="2856"/>
  <p:tag name="KSO_WM_BEAUTIFY_FLAG" val=""/>
</p:tagLst>
</file>

<file path=ppt/tags/tag173.xml><?xml version="1.0" encoding="utf-8"?>
<p:tagLst xmlns:p="http://schemas.openxmlformats.org/presentationml/2006/main">
  <p:tag name="AS_UNIQUEID" val="2857"/>
  <p:tag name="KSO_WM_BEAUTIFY_FLAG" val=""/>
</p:tagLst>
</file>

<file path=ppt/tags/tag174.xml><?xml version="1.0" encoding="utf-8"?>
<p:tagLst xmlns:p="http://schemas.openxmlformats.org/presentationml/2006/main">
  <p:tag name="AS_UNIQUEID" val="2858"/>
  <p:tag name="KSO_WM_BEAUTIFY_FLAG" val=""/>
</p:tagLst>
</file>

<file path=ppt/tags/tag175.xml><?xml version="1.0" encoding="utf-8"?>
<p:tagLst xmlns:p="http://schemas.openxmlformats.org/presentationml/2006/main">
  <p:tag name="AS_UNIQUEID" val="2859"/>
  <p:tag name="KSO_WM_BEAUTIFY_FLAG" val=""/>
</p:tagLst>
</file>

<file path=ppt/tags/tag176.xml><?xml version="1.0" encoding="utf-8"?>
<p:tagLst xmlns:p="http://schemas.openxmlformats.org/presentationml/2006/main">
  <p:tag name="AS_UNIQUEID" val="2860"/>
  <p:tag name="KSO_WM_BEAUTIFY_FLAG" val=""/>
</p:tagLst>
</file>

<file path=ppt/tags/tag177.xml><?xml version="1.0" encoding="utf-8"?>
<p:tagLst xmlns:p="http://schemas.openxmlformats.org/presentationml/2006/main">
  <p:tag name="AS_UNIQUEID" val="2861"/>
  <p:tag name="KSO_WM_BEAUTIFY_FLAG" val=""/>
</p:tagLst>
</file>

<file path=ppt/tags/tag178.xml><?xml version="1.0" encoding="utf-8"?>
<p:tagLst xmlns:p="http://schemas.openxmlformats.org/presentationml/2006/main">
  <p:tag name="AS_UNIQUEID" val="2862"/>
  <p:tag name="KSO_WM_BEAUTIFY_FLAG" val=""/>
</p:tagLst>
</file>

<file path=ppt/tags/tag179.xml><?xml version="1.0" encoding="utf-8"?>
<p:tagLst xmlns:p="http://schemas.openxmlformats.org/presentationml/2006/main">
  <p:tag name="AS_UNIQUEID" val="2863"/>
  <p:tag name="KSO_WM_BEAUTIFY_FLAG" val=""/>
</p:tagLst>
</file>

<file path=ppt/tags/tag18.xml><?xml version="1.0" encoding="utf-8"?>
<p:tagLst xmlns:p="http://schemas.openxmlformats.org/presentationml/2006/main">
  <p:tag name="AS_UNIQUEID" val="355"/>
  <p:tag name="KSO_WM_FULL_TEXT_BEAUTIFY_COPY_ID" val="3"/>
  <p:tag name="KSO_WM_BEAUTIFY_FLAG" val=""/>
</p:tagLst>
</file>

<file path=ppt/tags/tag180.xml><?xml version="1.0" encoding="utf-8"?>
<p:tagLst xmlns:p="http://schemas.openxmlformats.org/presentationml/2006/main">
  <p:tag name="AS_UNIQUEID" val="2864"/>
  <p:tag name="KSO_WM_BEAUTIFY_FLAG" val=""/>
</p:tagLst>
</file>

<file path=ppt/tags/tag181.xml><?xml version="1.0" encoding="utf-8"?>
<p:tagLst xmlns:p="http://schemas.openxmlformats.org/presentationml/2006/main">
  <p:tag name="AS_UNIQUEID" val="2865"/>
  <p:tag name="KSO_WM_BEAUTIFY_FLAG" val=""/>
</p:tagLst>
</file>

<file path=ppt/tags/tag182.xml><?xml version="1.0" encoding="utf-8"?>
<p:tagLst xmlns:p="http://schemas.openxmlformats.org/presentationml/2006/main">
  <p:tag name="AS_UNIQUEID" val="2866"/>
  <p:tag name="KSO_WM_BEAUTIFY_FLAG" val=""/>
</p:tagLst>
</file>

<file path=ppt/tags/tag183.xml><?xml version="1.0" encoding="utf-8"?>
<p:tagLst xmlns:p="http://schemas.openxmlformats.org/presentationml/2006/main">
  <p:tag name="AS_UNIQUEID" val="2867"/>
  <p:tag name="KSO_WM_BEAUTIFY_FLAG" val=""/>
</p:tagLst>
</file>

<file path=ppt/tags/tag184.xml><?xml version="1.0" encoding="utf-8"?>
<p:tagLst xmlns:p="http://schemas.openxmlformats.org/presentationml/2006/main">
  <p:tag name="AS_UNIQUEID" val="2868"/>
  <p:tag name="KSO_WM_BEAUTIFY_FLAG" val=""/>
</p:tagLst>
</file>

<file path=ppt/tags/tag185.xml><?xml version="1.0" encoding="utf-8"?>
<p:tagLst xmlns:p="http://schemas.openxmlformats.org/presentationml/2006/main">
  <p:tag name="AS_UNIQUEID" val="2869"/>
  <p:tag name="KSO_WM_BEAUTIFY_FLAG" val=""/>
</p:tagLst>
</file>

<file path=ppt/tags/tag186.xml><?xml version="1.0" encoding="utf-8"?>
<p:tagLst xmlns:p="http://schemas.openxmlformats.org/presentationml/2006/main">
  <p:tag name="AS_UNIQUEID" val="2870"/>
  <p:tag name="KSO_WM_BEAUTIFY_FLAG" val=""/>
</p:tagLst>
</file>

<file path=ppt/tags/tag187.xml><?xml version="1.0" encoding="utf-8"?>
<p:tagLst xmlns:p="http://schemas.openxmlformats.org/presentationml/2006/main">
  <p:tag name="AS_UNIQUEID" val="2871"/>
  <p:tag name="KSO_WM_BEAUTIFY_FLAG" val=""/>
</p:tagLst>
</file>

<file path=ppt/tags/tag188.xml><?xml version="1.0" encoding="utf-8"?>
<p:tagLst xmlns:p="http://schemas.openxmlformats.org/presentationml/2006/main">
  <p:tag name="AS_UNIQUEID" val="2872"/>
  <p:tag name="KSO_WM_BEAUTIFY_FLAG" val=""/>
</p:tagLst>
</file>

<file path=ppt/tags/tag189.xml><?xml version="1.0" encoding="utf-8"?>
<p:tagLst xmlns:p="http://schemas.openxmlformats.org/presentationml/2006/main">
  <p:tag name="AS_UNIQUEID" val="2873"/>
  <p:tag name="KSO_WM_BEAUTIFY_FLAG" val=""/>
</p:tagLst>
</file>

<file path=ppt/tags/tag19.xml><?xml version="1.0" encoding="utf-8"?>
<p:tagLst xmlns:p="http://schemas.openxmlformats.org/presentationml/2006/main">
  <p:tag name="AS_UNIQUEID" val="873"/>
  <p:tag name="KSO_WM_BEAUTIFY_FLAG" val=""/>
</p:tagLst>
</file>

<file path=ppt/tags/tag190.xml><?xml version="1.0" encoding="utf-8"?>
<p:tagLst xmlns:p="http://schemas.openxmlformats.org/presentationml/2006/main">
  <p:tag name="AS_UNIQUEID" val="5207"/>
  <p:tag name="KSO_WM_BEAUTIFY_FLAG" val=""/>
</p:tagLst>
</file>

<file path=ppt/tags/tag191.xml><?xml version="1.0" encoding="utf-8"?>
<p:tagLst xmlns:p="http://schemas.openxmlformats.org/presentationml/2006/main">
  <p:tag name="AS_UNIQUEID" val="881"/>
  <p:tag name="KSO_WM_BEAUTIFY_FLAG" val=""/>
</p:tagLst>
</file>

<file path=ppt/tags/tag192.xml><?xml version="1.0" encoding="utf-8"?>
<p:tagLst xmlns:p="http://schemas.openxmlformats.org/presentationml/2006/main">
  <p:tag name="AS_UNIQUEID" val="3030"/>
</p:tagLst>
</file>

<file path=ppt/tags/tag193.xml><?xml version="1.0" encoding="utf-8"?>
<p:tagLst xmlns:p="http://schemas.openxmlformats.org/presentationml/2006/main">
  <p:tag name="AS_UNIQUEID" val="3031"/>
</p:tagLst>
</file>

<file path=ppt/tags/tag194.xml><?xml version="1.0" encoding="utf-8"?>
<p:tagLst xmlns:p="http://schemas.openxmlformats.org/presentationml/2006/main">
  <p:tag name="AS_UNIQUEID" val="3032"/>
  <p:tag name="KSO_WM_BEAUTIFY_FLAG" val=""/>
</p:tagLst>
</file>

<file path=ppt/tags/tag195.xml><?xml version="1.0" encoding="utf-8"?>
<p:tagLst xmlns:p="http://schemas.openxmlformats.org/presentationml/2006/main">
  <p:tag name="AS_UNIQUEID" val="3033"/>
  <p:tag name="KSO_WM_BEAUTIFY_FLAG" val=""/>
</p:tagLst>
</file>

<file path=ppt/tags/tag196.xml><?xml version="1.0" encoding="utf-8"?>
<p:tagLst xmlns:p="http://schemas.openxmlformats.org/presentationml/2006/main">
  <p:tag name="AS_UNIQUEID" val="3034"/>
  <p:tag name="KSO_WM_BEAUTIFY_FLAG" val=""/>
</p:tagLst>
</file>

<file path=ppt/tags/tag197.xml><?xml version="1.0" encoding="utf-8"?>
<p:tagLst xmlns:p="http://schemas.openxmlformats.org/presentationml/2006/main">
  <p:tag name="AS_UNIQUEID" val="875"/>
  <p:tag name="KSO_WM_BEAUTIFY_FLAG" val=""/>
  <p:tag name="KSO_WM_UNIT_PLACING_PICTURE_USER_VIEWPORT" val="{&quot;height&quot;:5437,&quot;width&quot;:8494}"/>
</p:tagLst>
</file>

<file path=ppt/tags/tag198.xml><?xml version="1.0" encoding="utf-8"?>
<p:tagLst xmlns:p="http://schemas.openxmlformats.org/presentationml/2006/main">
  <p:tag name="AS_UNIQUEID" val="876"/>
  <p:tag name="KSO_WM_BEAUTIFY_FLAG" val=""/>
</p:tagLst>
</file>

<file path=ppt/tags/tag199.xml><?xml version="1.0" encoding="utf-8"?>
<p:tagLst xmlns:p="http://schemas.openxmlformats.org/presentationml/2006/main">
  <p:tag name="AS_UNIQUEID" val="877"/>
  <p:tag name="KSO_WM_BEAUTIFY_FLAG" val=""/>
</p:tagLst>
</file>

<file path=ppt/tags/tag2.xml><?xml version="1.0" encoding="utf-8"?>
<p:tagLst xmlns:p="http://schemas.openxmlformats.org/presentationml/2006/main">
  <p:tag name="AS_UNIQUEID" val="3727"/>
  <p:tag name="KSO_WM_FULL_TEXT_BEAUTIFY_COPY_ID" val="5"/>
  <p:tag name="KSO_WM_UNIT_PLACING_PICTURE_USER_VIEWPORT" val="{&quot;height&quot;:12000,&quot;width&quot;:10800}"/>
  <p:tag name="KSO_WM_BEAUTIFY_FLAG" val=""/>
</p:tagLst>
</file>

<file path=ppt/tags/tag20.xml><?xml version="1.0" encoding="utf-8"?>
<p:tagLst xmlns:p="http://schemas.openxmlformats.org/presentationml/2006/main">
  <p:tag name="AS_UNIQUEID" val="874"/>
  <p:tag name="KSO_WM_BEAUTIFY_FLAG" val=""/>
</p:tagLst>
</file>

<file path=ppt/tags/tag200.xml><?xml version="1.0" encoding="utf-8"?>
<p:tagLst xmlns:p="http://schemas.openxmlformats.org/presentationml/2006/main">
  <p:tag name="AS_UNIQUEID" val="878"/>
  <p:tag name="KSO_WM_BEAUTIFY_FLAG" val=""/>
</p:tagLst>
</file>

<file path=ppt/tags/tag201.xml><?xml version="1.0" encoding="utf-8"?>
<p:tagLst xmlns:p="http://schemas.openxmlformats.org/presentationml/2006/main">
  <p:tag name="AS_UNIQUEID" val="879"/>
  <p:tag name="KSO_WM_BEAUTIFY_FLAG" val=""/>
</p:tagLst>
</file>

<file path=ppt/tags/tag202.xml><?xml version="1.0" encoding="utf-8"?>
<p:tagLst xmlns:p="http://schemas.openxmlformats.org/presentationml/2006/main">
  <p:tag name="AS_UNIQUEID" val="5211"/>
  <p:tag name="KSO_WM_BEAUTIFY_FLAG" val=""/>
</p:tagLst>
</file>

<file path=ppt/tags/tag203.xml><?xml version="1.0" encoding="utf-8"?>
<p:tagLst xmlns:p="http://schemas.openxmlformats.org/presentationml/2006/main">
  <p:tag name="AS_UNIQUEID" val="5207"/>
  <p:tag name="KSO_WM_BEAUTIFY_FLAG" val=""/>
</p:tagLst>
</file>

<file path=ppt/tags/tag204.xml><?xml version="1.0" encoding="utf-8"?>
<p:tagLst xmlns:p="http://schemas.openxmlformats.org/presentationml/2006/main">
  <p:tag name="AS_UNIQUEID" val="3030"/>
</p:tagLst>
</file>

<file path=ppt/tags/tag205.xml><?xml version="1.0" encoding="utf-8"?>
<p:tagLst xmlns:p="http://schemas.openxmlformats.org/presentationml/2006/main">
  <p:tag name="AS_UNIQUEID" val="3031"/>
</p:tagLst>
</file>

<file path=ppt/tags/tag206.xml><?xml version="1.0" encoding="utf-8"?>
<p:tagLst xmlns:p="http://schemas.openxmlformats.org/presentationml/2006/main">
  <p:tag name="AS_UNIQUEID" val="3032"/>
  <p:tag name="KSO_WM_BEAUTIFY_FLAG" val=""/>
</p:tagLst>
</file>

<file path=ppt/tags/tag207.xml><?xml version="1.0" encoding="utf-8"?>
<p:tagLst xmlns:p="http://schemas.openxmlformats.org/presentationml/2006/main">
  <p:tag name="AS_UNIQUEID" val="3033"/>
  <p:tag name="KSO_WM_BEAUTIFY_FLAG" val=""/>
</p:tagLst>
</file>

<file path=ppt/tags/tag208.xml><?xml version="1.0" encoding="utf-8"?>
<p:tagLst xmlns:p="http://schemas.openxmlformats.org/presentationml/2006/main">
  <p:tag name="AS_UNIQUEID" val="3034"/>
  <p:tag name="KSO_WM_BEAUTIFY_FLAG" val=""/>
</p:tagLst>
</file>

<file path=ppt/tags/tag209.xml><?xml version="1.0" encoding="utf-8"?>
<p:tagLst xmlns:p="http://schemas.openxmlformats.org/presentationml/2006/main">
  <p:tag name="AS_UNIQUEID" val="883"/>
  <p:tag name="KSO_WM_BEAUTIFY_FLAG" val=""/>
</p:tagLst>
</file>

<file path=ppt/tags/tag21.xml><?xml version="1.0" encoding="utf-8"?>
<p:tagLst xmlns:p="http://schemas.openxmlformats.org/presentationml/2006/main">
  <p:tag name="AS_UNIQUEID" val="875"/>
  <p:tag name="KSO_WM_BEAUTIFY_FLAG" val=""/>
</p:tagLst>
</file>

<file path=ppt/tags/tag210.xml><?xml version="1.0" encoding="utf-8"?>
<p:tagLst xmlns:p="http://schemas.openxmlformats.org/presentationml/2006/main">
  <p:tag name="AS_UNIQUEID" val="884"/>
  <p:tag name="KSO_WM_BEAUTIFY_FLAG" val=""/>
</p:tagLst>
</file>

<file path=ppt/tags/tag211.xml><?xml version="1.0" encoding="utf-8"?>
<p:tagLst xmlns:p="http://schemas.openxmlformats.org/presentationml/2006/main">
  <p:tag name="AS_UNIQUEID" val="5207"/>
  <p:tag name="KSO_WM_BEAUTIFY_FLAG" val=""/>
</p:tagLst>
</file>

<file path=ppt/tags/tag212.xml><?xml version="1.0" encoding="utf-8"?>
<p:tagLst xmlns:p="http://schemas.openxmlformats.org/presentationml/2006/main">
  <p:tag name="AS_UNIQUEID" val="3030"/>
</p:tagLst>
</file>

<file path=ppt/tags/tag213.xml><?xml version="1.0" encoding="utf-8"?>
<p:tagLst xmlns:p="http://schemas.openxmlformats.org/presentationml/2006/main">
  <p:tag name="AS_UNIQUEID" val="3031"/>
</p:tagLst>
</file>

<file path=ppt/tags/tag214.xml><?xml version="1.0" encoding="utf-8"?>
<p:tagLst xmlns:p="http://schemas.openxmlformats.org/presentationml/2006/main">
  <p:tag name="AS_UNIQUEID" val="3032"/>
  <p:tag name="KSO_WM_BEAUTIFY_FLAG" val=""/>
</p:tagLst>
</file>

<file path=ppt/tags/tag215.xml><?xml version="1.0" encoding="utf-8"?>
<p:tagLst xmlns:p="http://schemas.openxmlformats.org/presentationml/2006/main">
  <p:tag name="AS_UNIQUEID" val="3033"/>
  <p:tag name="KSO_WM_BEAUTIFY_FLAG" val=""/>
</p:tagLst>
</file>

<file path=ppt/tags/tag216.xml><?xml version="1.0" encoding="utf-8"?>
<p:tagLst xmlns:p="http://schemas.openxmlformats.org/presentationml/2006/main">
  <p:tag name="AS_UNIQUEID" val="3034"/>
  <p:tag name="KSO_WM_BEAUTIFY_FLAG" val=""/>
</p:tagLst>
</file>

<file path=ppt/tags/tag217.xml><?xml version="1.0" encoding="utf-8"?>
<p:tagLst xmlns:p="http://schemas.openxmlformats.org/presentationml/2006/main">
  <p:tag name="AS_UNIQUEID" val="889"/>
  <p:tag name="KSO_WM_BEAUTIFY_FLAG" val=""/>
</p:tagLst>
</file>

<file path=ppt/tags/tag218.xml><?xml version="1.0" encoding="utf-8"?>
<p:tagLst xmlns:p="http://schemas.openxmlformats.org/presentationml/2006/main">
  <p:tag name="AS_UNIQUEID" val="458"/>
  <p:tag name="KSO_WM_BEAUTIFY_FLAG" val=""/>
  <p:tag name="KSO_WM_SCREEN_THEME_FLAG" val="mAduja2hKyrr+wpjcVgHjKvCeywPtS1QT6hP2no4Dr1UQgzL0LUb/fJmXJ/FPerfuNEulLz2lta762RvutqmSKkZW4OoS4aThwfGvaECoqY="/>
</p:tagLst>
</file>

<file path=ppt/tags/tag219.xml><?xml version="1.0" encoding="utf-8"?>
<p:tagLst xmlns:p="http://schemas.openxmlformats.org/presentationml/2006/main">
  <p:tag name="AS_UNIQUEID" val="4799"/>
</p:tagLst>
</file>

<file path=ppt/tags/tag22.xml><?xml version="1.0" encoding="utf-8"?>
<p:tagLst xmlns:p="http://schemas.openxmlformats.org/presentationml/2006/main">
  <p:tag name="AS_UNIQUEID" val="876"/>
  <p:tag name="KSO_WM_BEAUTIFY_FLAG" val=""/>
</p:tagLst>
</file>

<file path=ppt/tags/tag220.xml><?xml version="1.0" encoding="utf-8"?>
<p:tagLst xmlns:p="http://schemas.openxmlformats.org/presentationml/2006/main">
  <p:tag name="AS_UNIQUEID" val="459"/>
  <p:tag name="KSO_WM_BEAUTIFY_FLAG" val=""/>
  <p:tag name="KSO_WM_SCREEN_THEME_FLAG" val="mAduja2hKyrr+wpjcVgHjKvCeywPtS1QT6hP2no4Dr1UQgzL0LUb/fJmXJ/FPerfuNEulLz2lta762RvutqmSKkZW4OoS4aThwfGvaECoqY="/>
</p:tagLst>
</file>

<file path=ppt/tags/tag221.xml><?xml version="1.0" encoding="utf-8"?>
<p:tagLst xmlns:p="http://schemas.openxmlformats.org/presentationml/2006/main">
  <p:tag name="AS_UNIQUEID" val="461"/>
  <p:tag name="KSO_WM_BEAUTIFY_FLAG" val=""/>
  <p:tag name="KSO_WM_SCREEN_THEME_FLAG" val="mAduja2hKyrr+wpjcVgHjKvCeywPtS1QT6hP2no4Dr1UQgzL0LUb/fJmXJ/FPerfuNEulLz2lta762RvutqmSKkZW4OoS4aThwfGvaECoqY="/>
</p:tagLst>
</file>

<file path=ppt/tags/tag222.xml><?xml version="1.0" encoding="utf-8"?>
<p:tagLst xmlns:p="http://schemas.openxmlformats.org/presentationml/2006/main">
  <p:tag name="AS_UNIQUEID" val="894"/>
</p:tagLst>
</file>

<file path=ppt/tags/tag223.xml><?xml version="1.0" encoding="utf-8"?>
<p:tagLst xmlns:p="http://schemas.openxmlformats.org/presentationml/2006/main">
  <p:tag name="AS_UNIQUEID" val="5207"/>
  <p:tag name="KSO_WM_BEAUTIFY_FLAG" val=""/>
</p:tagLst>
</file>

<file path=ppt/tags/tag224.xml><?xml version="1.0" encoding="utf-8"?>
<p:tagLst xmlns:p="http://schemas.openxmlformats.org/presentationml/2006/main">
  <p:tag name="AS_UNIQUEID" val="3030"/>
</p:tagLst>
</file>

<file path=ppt/tags/tag225.xml><?xml version="1.0" encoding="utf-8"?>
<p:tagLst xmlns:p="http://schemas.openxmlformats.org/presentationml/2006/main">
  <p:tag name="AS_UNIQUEID" val="3031"/>
</p:tagLst>
</file>

<file path=ppt/tags/tag226.xml><?xml version="1.0" encoding="utf-8"?>
<p:tagLst xmlns:p="http://schemas.openxmlformats.org/presentationml/2006/main">
  <p:tag name="AS_UNIQUEID" val="3032"/>
  <p:tag name="KSO_WM_BEAUTIFY_FLAG" val=""/>
</p:tagLst>
</file>

<file path=ppt/tags/tag227.xml><?xml version="1.0" encoding="utf-8"?>
<p:tagLst xmlns:p="http://schemas.openxmlformats.org/presentationml/2006/main">
  <p:tag name="AS_UNIQUEID" val="3033"/>
  <p:tag name="KSO_WM_BEAUTIFY_FLAG" val=""/>
</p:tagLst>
</file>

<file path=ppt/tags/tag228.xml><?xml version="1.0" encoding="utf-8"?>
<p:tagLst xmlns:p="http://schemas.openxmlformats.org/presentationml/2006/main">
  <p:tag name="AS_UNIQUEID" val="3034"/>
  <p:tag name="KSO_WM_BEAUTIFY_FLAG" val=""/>
</p:tagLst>
</file>

<file path=ppt/tags/tag229.xml><?xml version="1.0" encoding="utf-8"?>
<p:tagLst xmlns:p="http://schemas.openxmlformats.org/presentationml/2006/main">
  <p:tag name="AS_UNIQUEID" val="5207"/>
  <p:tag name="KSO_WM_BEAUTIFY_FLAG" val=""/>
</p:tagLst>
</file>

<file path=ppt/tags/tag23.xml><?xml version="1.0" encoding="utf-8"?>
<p:tagLst xmlns:p="http://schemas.openxmlformats.org/presentationml/2006/main">
  <p:tag name="AS_UNIQUEID" val="877"/>
  <p:tag name="KSO_WM_BEAUTIFY_FLAG" val=""/>
</p:tagLst>
</file>

<file path=ppt/tags/tag230.xml><?xml version="1.0" encoding="utf-8"?>
<p:tagLst xmlns:p="http://schemas.openxmlformats.org/presentationml/2006/main">
  <p:tag name="AS_UNIQUEID" val="3030"/>
</p:tagLst>
</file>

<file path=ppt/tags/tag231.xml><?xml version="1.0" encoding="utf-8"?>
<p:tagLst xmlns:p="http://schemas.openxmlformats.org/presentationml/2006/main">
  <p:tag name="AS_UNIQUEID" val="3031"/>
</p:tagLst>
</file>

<file path=ppt/tags/tag232.xml><?xml version="1.0" encoding="utf-8"?>
<p:tagLst xmlns:p="http://schemas.openxmlformats.org/presentationml/2006/main">
  <p:tag name="AS_UNIQUEID" val="3032"/>
  <p:tag name="KSO_WM_BEAUTIFY_FLAG" val=""/>
</p:tagLst>
</file>

<file path=ppt/tags/tag233.xml><?xml version="1.0" encoding="utf-8"?>
<p:tagLst xmlns:p="http://schemas.openxmlformats.org/presentationml/2006/main">
  <p:tag name="AS_UNIQUEID" val="3033"/>
  <p:tag name="KSO_WM_BEAUTIFY_FLAG" val=""/>
</p:tagLst>
</file>

<file path=ppt/tags/tag234.xml><?xml version="1.0" encoding="utf-8"?>
<p:tagLst xmlns:p="http://schemas.openxmlformats.org/presentationml/2006/main">
  <p:tag name="AS_UNIQUEID" val="3034"/>
  <p:tag name="KSO_WM_BEAUTIFY_FLAG" val=""/>
</p:tagLst>
</file>

<file path=ppt/tags/tag235.xml><?xml version="1.0" encoding="utf-8"?>
<p:tagLst xmlns:p="http://schemas.openxmlformats.org/presentationml/2006/main">
  <p:tag name="KSO_WM_UNIT_TABLE_BEAUTIFY" val="smartTable{401d38a7-2e25-42bd-a632-560093ff3598}"/>
  <p:tag name="TABLE_COLORIDX" val="l"/>
  <p:tag name="TABLE_EMPHASIZE_COLOR" val="6579300"/>
  <p:tag name="TABLE_ONEKEY_SKIN_IDX" val="0"/>
  <p:tag name="TABLE_RECT" val="223.25*129*671.8*150"/>
  <p:tag name="TABLE_SKINIDX" val="-1"/>
  <p:tag name="TABLE_ENDDRAG_ORIGIN_RECT" val="912*366"/>
  <p:tag name="TABLE_ENDDRAG_RECT" val="22*155*912*366"/>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AS_UNIQUEID" val="5224"/>
  <p:tag name="KSO_WM_BEAUTIFY_FLAG" val=""/>
</p:tagLst>
</file>

<file path=ppt/tags/tag238.xml><?xml version="1.0" encoding="utf-8"?>
<p:tagLst xmlns:p="http://schemas.openxmlformats.org/presentationml/2006/main">
  <p:tag name="AS_UNIQUEID" val="5230"/>
  <p:tag name="KSO_WM_BEAUTIFY_FLAG" val=""/>
</p:tagLst>
</file>

<file path=ppt/tags/tag239.xml><?xml version="1.0" encoding="utf-8"?>
<p:tagLst xmlns:p="http://schemas.openxmlformats.org/presentationml/2006/main">
  <p:tag name="AS_UNIQUEID" val="4815"/>
  <p:tag name="KSO_WM_BEAUTIFY_FLAG" val=""/>
</p:tagLst>
</file>

<file path=ppt/tags/tag24.xml><?xml version="1.0" encoding="utf-8"?>
<p:tagLst xmlns:p="http://schemas.openxmlformats.org/presentationml/2006/main">
  <p:tag name="AS_UNIQUEID" val="878"/>
  <p:tag name="KSO_WM_BEAUTIFY_FLAG" val=""/>
</p:tagLst>
</file>

<file path=ppt/tags/tag240.xml><?xml version="1.0" encoding="utf-8"?>
<p:tagLst xmlns:p="http://schemas.openxmlformats.org/presentationml/2006/main">
  <p:tag name="AS_UNIQUEID" val="619"/>
  <p:tag name="KSO_WM_BEAUTIFY_FLAG" val=""/>
  <p:tag name="KSO_WM_UNIT_TABLE_BEAUTIFY" val="smartTable{60945020-cae3-40d2-b82a-a369b4757fa9}"/>
  <p:tag name="TABLE_ENDDRAG_ORIGIN_RECT" val="409*271"/>
  <p:tag name="TABLE_ENDDRAG_RECT" val="259*217*409*271"/>
</p:tagLst>
</file>

<file path=ppt/tags/tag241.xml><?xml version="1.0" encoding="utf-8"?>
<p:tagLst xmlns:p="http://schemas.openxmlformats.org/presentationml/2006/main">
  <p:tag name="AS_UNIQUEID" val="4816"/>
</p:tagLst>
</file>

<file path=ppt/tags/tag242.xml><?xml version="1.0" encoding="utf-8"?>
<p:tagLst xmlns:p="http://schemas.openxmlformats.org/presentationml/2006/main">
  <p:tag name="AS_UNIQUEID" val="4817"/>
  <p:tag name="KSO_WM_BEAUTIFY_FLAG" val=""/>
</p:tagLst>
</file>

<file path=ppt/tags/tag243.xml><?xml version="1.0" encoding="utf-8"?>
<p:tagLst xmlns:p="http://schemas.openxmlformats.org/presentationml/2006/main">
  <p:tag name="AS_UNIQUEID" val="4818"/>
  <p:tag name="KSO_WM_BEAUTIFY_FLAG" val=""/>
</p:tagLst>
</file>

<file path=ppt/tags/tag244.xml><?xml version="1.0" encoding="utf-8"?>
<p:tagLst xmlns:p="http://schemas.openxmlformats.org/presentationml/2006/main">
  <p:tag name="AS_UNIQUEID" val="4819"/>
  <p:tag name="KSO_WM_BEAUTIFY_FLAG" val=""/>
  <p:tag name="KSO_WM_FULL_TEXT_BEAUTIFY_COPY_ID" val="30"/>
</p:tagLst>
</file>

<file path=ppt/tags/tag245.xml><?xml version="1.0" encoding="utf-8"?>
<p:tagLst xmlns:p="http://schemas.openxmlformats.org/presentationml/2006/main">
  <p:tag name="AS_UNIQUEID" val="4820"/>
  <p:tag name="KSO_WM_BEAUTIFY_FLAG" val=""/>
  <p:tag name="KSO_WM_FULL_TEXT_BEAUTIFY_COPY_ID" val="30"/>
</p:tagLst>
</file>

<file path=ppt/tags/tag246.xml><?xml version="1.0" encoding="utf-8"?>
<p:tagLst xmlns:p="http://schemas.openxmlformats.org/presentationml/2006/main">
  <p:tag name="AS_UNIQUEID" val="4821"/>
  <p:tag name="KSO_WM_BEAUTIFY_FLAG" val=""/>
  <p:tag name="KSO_WM_FULL_TEXT_BEAUTIFY_COPY_ID" val="30"/>
</p:tagLst>
</file>

<file path=ppt/tags/tag247.xml><?xml version="1.0" encoding="utf-8"?>
<p:tagLst xmlns:p="http://schemas.openxmlformats.org/presentationml/2006/main">
  <p:tag name="AS_UNIQUEID" val="4822"/>
  <p:tag name="KSO_WM_BEAUTIFY_FLAG" val=""/>
  <p:tag name="KSO_WM_FULL_TEXT_BEAUTIFY_COPY_ID" val="30"/>
</p:tagLst>
</file>

<file path=ppt/tags/tag248.xml><?xml version="1.0" encoding="utf-8"?>
<p:tagLst xmlns:p="http://schemas.openxmlformats.org/presentationml/2006/main">
  <p:tag name="AS_UNIQUEID" val="4823"/>
  <p:tag name="KSO_WM_BEAUTIFY_FLAG" val=""/>
  <p:tag name="KSO_WM_FULL_TEXT_BEAUTIFY_COPY_ID" val="30"/>
</p:tagLst>
</file>

<file path=ppt/tags/tag249.xml><?xml version="1.0" encoding="utf-8"?>
<p:tagLst xmlns:p="http://schemas.openxmlformats.org/presentationml/2006/main">
  <p:tag name="AS_UNIQUEID" val="4824"/>
  <p:tag name="KSO_WM_BEAUTIFY_FLAG" val=""/>
</p:tagLst>
</file>

<file path=ppt/tags/tag25.xml><?xml version="1.0" encoding="utf-8"?>
<p:tagLst xmlns:p="http://schemas.openxmlformats.org/presentationml/2006/main">
  <p:tag name="AS_UNIQUEID" val="879"/>
  <p:tag name="KSO_WM_BEAUTIFY_FLAG" val=""/>
</p:tagLst>
</file>

<file path=ppt/tags/tag250.xml><?xml version="1.0" encoding="utf-8"?>
<p:tagLst xmlns:p="http://schemas.openxmlformats.org/presentationml/2006/main">
  <p:tag name="AS_UNIQUEID" val="5224"/>
  <p:tag name="KSO_WM_BEAUTIFY_FLAG" val=""/>
</p:tagLst>
</file>

<file path=ppt/tags/tag251.xml><?xml version="1.0" encoding="utf-8"?>
<p:tagLst xmlns:p="http://schemas.openxmlformats.org/presentationml/2006/main">
  <p:tag name="AS_UNIQUEID" val="5207"/>
  <p:tag name="KSO_WM_BEAUTIFY_FLAG" val=""/>
</p:tagLst>
</file>

<file path=ppt/tags/tag252.xml><?xml version="1.0" encoding="utf-8"?>
<p:tagLst xmlns:p="http://schemas.openxmlformats.org/presentationml/2006/main">
  <p:tag name="AS_UNIQUEID" val="3030"/>
</p:tagLst>
</file>

<file path=ppt/tags/tag253.xml><?xml version="1.0" encoding="utf-8"?>
<p:tagLst xmlns:p="http://schemas.openxmlformats.org/presentationml/2006/main">
  <p:tag name="AS_UNIQUEID" val="3031"/>
</p:tagLst>
</file>

<file path=ppt/tags/tag254.xml><?xml version="1.0" encoding="utf-8"?>
<p:tagLst xmlns:p="http://schemas.openxmlformats.org/presentationml/2006/main">
  <p:tag name="AS_UNIQUEID" val="3032"/>
  <p:tag name="KSO_WM_BEAUTIFY_FLAG" val=""/>
</p:tagLst>
</file>

<file path=ppt/tags/tag255.xml><?xml version="1.0" encoding="utf-8"?>
<p:tagLst xmlns:p="http://schemas.openxmlformats.org/presentationml/2006/main">
  <p:tag name="AS_UNIQUEID" val="3033"/>
  <p:tag name="KSO_WM_BEAUTIFY_FLAG" val=""/>
</p:tagLst>
</file>

<file path=ppt/tags/tag256.xml><?xml version="1.0" encoding="utf-8"?>
<p:tagLst xmlns:p="http://schemas.openxmlformats.org/presentationml/2006/main">
  <p:tag name="AS_UNIQUEID" val="3034"/>
  <p:tag name="KSO_WM_BEAUTIFY_FLAG" val=""/>
</p:tagLst>
</file>

<file path=ppt/tags/tag257.xml><?xml version="1.0" encoding="utf-8"?>
<p:tagLst xmlns:p="http://schemas.openxmlformats.org/presentationml/2006/main">
  <p:tag name="AS_UNIQUEID" val="2095"/>
</p:tagLst>
</file>

<file path=ppt/tags/tag258.xml><?xml version="1.0" encoding="utf-8"?>
<p:tagLst xmlns:p="http://schemas.openxmlformats.org/presentationml/2006/main">
  <p:tag name="AS_UNIQUEID" val="2096"/>
</p:tagLst>
</file>

<file path=ppt/tags/tag259.xml><?xml version="1.0" encoding="utf-8"?>
<p:tagLst xmlns:p="http://schemas.openxmlformats.org/presentationml/2006/main">
  <p:tag name="AS_UNIQUEID" val="2097"/>
  <p:tag name="KSO_WM_UNIT_PLACING_PICTURE_USER_VIEWPORT" val="{&quot;height&quot;:5960,&quot;width&quot;:9174}"/>
</p:tagLst>
</file>

<file path=ppt/tags/tag26.xml><?xml version="1.0" encoding="utf-8"?>
<p:tagLst xmlns:p="http://schemas.openxmlformats.org/presentationml/2006/main">
  <p:tag name="AS_UNIQUEID" val="880"/>
  <p:tag name="KSO_WM_BEAUTIFY_FLAG" val=""/>
</p:tagLst>
</file>

<file path=ppt/tags/tag260.xml><?xml version="1.0" encoding="utf-8"?>
<p:tagLst xmlns:p="http://schemas.openxmlformats.org/presentationml/2006/main">
  <p:tag name="KSO_WM_TEMPLATE_CATEGORY" val="custom"/>
  <p:tag name="KSO_WM_TEMPLATE_INDEX" val="20202617"/>
</p:tagLst>
</file>

<file path=ppt/tags/tag261.xml><?xml version="1.0" encoding="utf-8"?>
<p:tagLst xmlns:p="http://schemas.openxmlformats.org/presentationml/2006/main">
  <p:tag name="AS_UNIQUEID" val="5233"/>
  <p:tag name="KSO_WM_BEAUTIFY_FLAG" val=""/>
</p:tagLst>
</file>

<file path=ppt/tags/tag262.xml><?xml version="1.0" encoding="utf-8"?>
<p:tagLst xmlns:p="http://schemas.openxmlformats.org/presentationml/2006/main">
  <p:tag name="AS_UNIQUEID" val="4832"/>
  <p:tag name="KSO_WM_BEAUTIFY_FLAG" val=""/>
</p:tagLst>
</file>

<file path=ppt/tags/tag263.xml><?xml version="1.0" encoding="utf-8"?>
<p:tagLst xmlns:p="http://schemas.openxmlformats.org/presentationml/2006/main">
  <p:tag name="AS_UNIQUEID" val="897"/>
  <p:tag name="KSO_WM_BEAUTIFY_FLAG" val=""/>
</p:tagLst>
</file>

<file path=ppt/tags/tag264.xml><?xml version="1.0" encoding="utf-8"?>
<p:tagLst xmlns:p="http://schemas.openxmlformats.org/presentationml/2006/main">
  <p:tag name="AS_UNIQUEID" val="899"/>
  <p:tag name="KSO_WM_BEAUTIFY_FLAG" val=""/>
  <p:tag name="KSO_WM_SCREEN_THEME_FLAG" val="mAduja2hKyrr+wpjcVgHjKvCeywPtS1QT6hP2no4Dr1UQgzL0LUb/fJmXJ/FPerfuNEulLz2lta762RvutqmSKkZW4OoS4aThwfGvaECoqY="/>
  <p:tag name="KSO_WM_UNIT_PLACING_PICTURE_USER_VIEWPORT" val="{&quot;height&quot;:7110,&quot;width&quot;:4725}"/>
</p:tagLst>
</file>

<file path=ppt/tags/tag265.xml><?xml version="1.0" encoding="utf-8"?>
<p:tagLst xmlns:p="http://schemas.openxmlformats.org/presentationml/2006/main">
  <p:tag name="AS_UNIQUEID" val="470"/>
  <p:tag name="KSO_WM_BEAUTIFY_FLAG" val=""/>
  <p:tag name="KSO_WM_SCREEN_THEME_FLAG" val="mAduja2hKyrr+wpjcVgHjKvCeywPtS1QT6hP2no4Dr1UQgzL0LUb/fJmXJ/FPerfuNEulLz2lta762RvutqmSKkZW4OoS4aThwfGvaECoqY="/>
</p:tagLst>
</file>

<file path=ppt/tags/tag266.xml><?xml version="1.0" encoding="utf-8"?>
<p:tagLst xmlns:p="http://schemas.openxmlformats.org/presentationml/2006/main">
  <p:tag name="AS_UNIQUEID" val="5207"/>
  <p:tag name="KSO_WM_BEAUTIFY_FLAG" val=""/>
</p:tagLst>
</file>

<file path=ppt/tags/tag267.xml><?xml version="1.0" encoding="utf-8"?>
<p:tagLst xmlns:p="http://schemas.openxmlformats.org/presentationml/2006/main">
  <p:tag name="AS_UNIQUEID" val="3030"/>
</p:tagLst>
</file>

<file path=ppt/tags/tag268.xml><?xml version="1.0" encoding="utf-8"?>
<p:tagLst xmlns:p="http://schemas.openxmlformats.org/presentationml/2006/main">
  <p:tag name="AS_UNIQUEID" val="3031"/>
</p:tagLst>
</file>

<file path=ppt/tags/tag269.xml><?xml version="1.0" encoding="utf-8"?>
<p:tagLst xmlns:p="http://schemas.openxmlformats.org/presentationml/2006/main">
  <p:tag name="AS_UNIQUEID" val="3032"/>
  <p:tag name="KSO_WM_BEAUTIFY_FLAG" val=""/>
</p:tagLst>
</file>

<file path=ppt/tags/tag27.xml><?xml version="1.0" encoding="utf-8"?>
<p:tagLst xmlns:p="http://schemas.openxmlformats.org/presentationml/2006/main">
  <p:tag name="AS_UNIQUEID" val="881"/>
  <p:tag name="KSO_WM_BEAUTIFY_FLAG" val=""/>
</p:tagLst>
</file>

<file path=ppt/tags/tag270.xml><?xml version="1.0" encoding="utf-8"?>
<p:tagLst xmlns:p="http://schemas.openxmlformats.org/presentationml/2006/main">
  <p:tag name="AS_UNIQUEID" val="3033"/>
  <p:tag name="KSO_WM_BEAUTIFY_FLAG" val=""/>
</p:tagLst>
</file>

<file path=ppt/tags/tag271.xml><?xml version="1.0" encoding="utf-8"?>
<p:tagLst xmlns:p="http://schemas.openxmlformats.org/presentationml/2006/main">
  <p:tag name="AS_UNIQUEID" val="3034"/>
  <p:tag name="KSO_WM_BEAUTIFY_FLAG" val=""/>
</p:tagLst>
</file>

<file path=ppt/tags/tag272.xml><?xml version="1.0" encoding="utf-8"?>
<p:tagLst xmlns:p="http://schemas.openxmlformats.org/presentationml/2006/main">
  <p:tag name="AS_UNIQUEID" val="950"/>
  <p:tag name="KSO_WM_BEAUTIFY_FLAG" val=""/>
</p:tagLst>
</file>

<file path=ppt/tags/tag273.xml><?xml version="1.0" encoding="utf-8"?>
<p:tagLst xmlns:p="http://schemas.openxmlformats.org/presentationml/2006/main">
  <p:tag name="AS_UNIQUEID" val="952"/>
  <p:tag name="KSO_WM_BEAUTIFY_FLAG" val=""/>
</p:tagLst>
</file>

<file path=ppt/tags/tag274.xml><?xml version="1.0" encoding="utf-8"?>
<p:tagLst xmlns:p="http://schemas.openxmlformats.org/presentationml/2006/main">
  <p:tag name="AS_UNIQUEID" val="953"/>
  <p:tag name="KSO_WM_BEAUTIFY_FLAG" val=""/>
</p:tagLst>
</file>

<file path=ppt/tags/tag275.xml><?xml version="1.0" encoding="utf-8"?>
<p:tagLst xmlns:p="http://schemas.openxmlformats.org/presentationml/2006/main">
  <p:tag name="AS_UNIQUEID" val="954"/>
  <p:tag name="KSO_WM_BEAUTIFY_FLAG" val=""/>
</p:tagLst>
</file>

<file path=ppt/tags/tag276.xml><?xml version="1.0" encoding="utf-8"?>
<p:tagLst xmlns:p="http://schemas.openxmlformats.org/presentationml/2006/main">
  <p:tag name="AS_UNIQUEID" val="955"/>
  <p:tag name="KSO_WM_BEAUTIFY_FLAG" val=""/>
</p:tagLst>
</file>

<file path=ppt/tags/tag277.xml><?xml version="1.0" encoding="utf-8"?>
<p:tagLst xmlns:p="http://schemas.openxmlformats.org/presentationml/2006/main">
  <p:tag name="AS_UNIQUEID" val="956"/>
  <p:tag name="KSO_WM_BEAUTIFY_FLAG" val=""/>
</p:tagLst>
</file>

<file path=ppt/tags/tag278.xml><?xml version="1.0" encoding="utf-8"?>
<p:tagLst xmlns:p="http://schemas.openxmlformats.org/presentationml/2006/main">
  <p:tag name="AS_UNIQUEID" val="957"/>
  <p:tag name="KSO_WM_BEAUTIFY_FLAG" val=""/>
</p:tagLst>
</file>

<file path=ppt/tags/tag279.xml><?xml version="1.0" encoding="utf-8"?>
<p:tagLst xmlns:p="http://schemas.openxmlformats.org/presentationml/2006/main">
  <p:tag name="AS_UNIQUEID" val="951"/>
  <p:tag name="KSO_WM_BEAUTIFY_FLAG" val=""/>
</p:tagLst>
</file>

<file path=ppt/tags/tag28.xml><?xml version="1.0" encoding="utf-8"?>
<p:tagLst xmlns:p="http://schemas.openxmlformats.org/presentationml/2006/main">
  <p:tag name="AS_UNIQUEID" val="879"/>
  <p:tag name="KSO_WM_BEAUTIFY_FLAG" val=""/>
</p:tagLst>
</file>

<file path=ppt/tags/tag280.xml><?xml version="1.0" encoding="utf-8"?>
<p:tagLst xmlns:p="http://schemas.openxmlformats.org/presentationml/2006/main">
  <p:tag name="AS_UNIQUEID" val="5236"/>
  <p:tag name="KSO_WM_BEAUTIFY_FLAG" val=""/>
</p:tagLst>
</file>

<file path=ppt/tags/tag281.xml><?xml version="1.0" encoding="utf-8"?>
<p:tagLst xmlns:p="http://schemas.openxmlformats.org/presentationml/2006/main">
  <p:tag name="AS_UNIQUEID" val="3030"/>
</p:tagLst>
</file>

<file path=ppt/tags/tag282.xml><?xml version="1.0" encoding="utf-8"?>
<p:tagLst xmlns:p="http://schemas.openxmlformats.org/presentationml/2006/main">
  <p:tag name="AS_UNIQUEID" val="3031"/>
</p:tagLst>
</file>

<file path=ppt/tags/tag283.xml><?xml version="1.0" encoding="utf-8"?>
<p:tagLst xmlns:p="http://schemas.openxmlformats.org/presentationml/2006/main">
  <p:tag name="AS_UNIQUEID" val="3032"/>
  <p:tag name="KSO_WM_BEAUTIFY_FLAG" val=""/>
</p:tagLst>
</file>

<file path=ppt/tags/tag284.xml><?xml version="1.0" encoding="utf-8"?>
<p:tagLst xmlns:p="http://schemas.openxmlformats.org/presentationml/2006/main">
  <p:tag name="AS_UNIQUEID" val="3033"/>
  <p:tag name="KSO_WM_BEAUTIFY_FLAG" val=""/>
</p:tagLst>
</file>

<file path=ppt/tags/tag285.xml><?xml version="1.0" encoding="utf-8"?>
<p:tagLst xmlns:p="http://schemas.openxmlformats.org/presentationml/2006/main">
  <p:tag name="AS_UNIQUEID" val="3034"/>
  <p:tag name="KSO_WM_BEAUTIFY_FLAG" val=""/>
</p:tagLst>
</file>

<file path=ppt/tags/tag286.xml><?xml version="1.0" encoding="utf-8"?>
<p:tagLst xmlns:p="http://schemas.openxmlformats.org/presentationml/2006/main">
  <p:tag name="AS_UNIQUEID" val="2318"/>
  <p:tag name="KSO_WM_BEAUTIFY_FLAG" val=""/>
</p:tagLst>
</file>

<file path=ppt/tags/tag287.xml><?xml version="1.0" encoding="utf-8"?>
<p:tagLst xmlns:p="http://schemas.openxmlformats.org/presentationml/2006/main">
  <p:tag name="AS_UNIQUEID" val="2319"/>
  <p:tag name="KSO_WM_BEAUTIFY_FLAG" val=""/>
</p:tagLst>
</file>

<file path=ppt/tags/tag288.xml><?xml version="1.0" encoding="utf-8"?>
<p:tagLst xmlns:p="http://schemas.openxmlformats.org/presentationml/2006/main">
  <p:tag name="AS_UNIQUEID" val="2320"/>
  <p:tag name="KSO_WM_BEAUTIFY_FLAG" val=""/>
</p:tagLst>
</file>

<file path=ppt/tags/tag289.xml><?xml version="1.0" encoding="utf-8"?>
<p:tagLst xmlns:p="http://schemas.openxmlformats.org/presentationml/2006/main">
  <p:tag name="AS_UNIQUEID" val="5236"/>
  <p:tag name="KSO_WM_BEAUTIFY_FLAG" val=""/>
</p:tagLst>
</file>

<file path=ppt/tags/tag29.xml><?xml version="1.0" encoding="utf-8"?>
<p:tagLst xmlns:p="http://schemas.openxmlformats.org/presentationml/2006/main">
  <p:tag name="AS_UNIQUEID" val="880"/>
  <p:tag name="KSO_WM_BEAUTIFY_FLAG" val=""/>
</p:tagLst>
</file>

<file path=ppt/tags/tag290.xml><?xml version="1.0" encoding="utf-8"?>
<p:tagLst xmlns:p="http://schemas.openxmlformats.org/presentationml/2006/main">
  <p:tag name="AS_UNIQUEID" val="3030"/>
</p:tagLst>
</file>

<file path=ppt/tags/tag291.xml><?xml version="1.0" encoding="utf-8"?>
<p:tagLst xmlns:p="http://schemas.openxmlformats.org/presentationml/2006/main">
  <p:tag name="AS_UNIQUEID" val="3031"/>
</p:tagLst>
</file>

<file path=ppt/tags/tag292.xml><?xml version="1.0" encoding="utf-8"?>
<p:tagLst xmlns:p="http://schemas.openxmlformats.org/presentationml/2006/main">
  <p:tag name="AS_UNIQUEID" val="3032"/>
  <p:tag name="KSO_WM_BEAUTIFY_FLAG" val=""/>
</p:tagLst>
</file>

<file path=ppt/tags/tag293.xml><?xml version="1.0" encoding="utf-8"?>
<p:tagLst xmlns:p="http://schemas.openxmlformats.org/presentationml/2006/main">
  <p:tag name="AS_UNIQUEID" val="3033"/>
  <p:tag name="KSO_WM_BEAUTIFY_FLAG" val=""/>
</p:tagLst>
</file>

<file path=ppt/tags/tag294.xml><?xml version="1.0" encoding="utf-8"?>
<p:tagLst xmlns:p="http://schemas.openxmlformats.org/presentationml/2006/main">
  <p:tag name="AS_UNIQUEID" val="3034"/>
  <p:tag name="KSO_WM_BEAUTIFY_FLAG" val=""/>
</p:tagLst>
</file>

<file path=ppt/tags/tag295.xml><?xml version="1.0" encoding="utf-8"?>
<p:tagLst xmlns:p="http://schemas.openxmlformats.org/presentationml/2006/main">
  <p:tag name="AS_UNIQUEID" val="5246"/>
  <p:tag name="KSO_WM_BEAUTIFY_FLAG" val=""/>
  <p:tag name="KSO_WM_UNIT_TABLE_BEAUTIFY" val="smartTable{346703b3-2d0e-4eb2-9511-29dbfbccdb39}"/>
  <p:tag name="TABLE_COLORIDX" val="l"/>
  <p:tag name="TABLE_EMPHASIZE_COLOR" val="8684935"/>
  <p:tag name="TABLE_ENDDRAG_ORIGIN_RECT" val="950*452"/>
  <p:tag name="TABLE_ENDDRAG_RECT" val="0*78*950*452"/>
  <p:tag name="TABLE_SKINIDX" val="-1"/>
</p:tagLst>
</file>

<file path=ppt/tags/tag296.xml><?xml version="1.0" encoding="utf-8"?>
<p:tagLst xmlns:p="http://schemas.openxmlformats.org/presentationml/2006/main">
  <p:tag name="AS_UNIQUEID" val="3030"/>
</p:tagLst>
</file>

<file path=ppt/tags/tag297.xml><?xml version="1.0" encoding="utf-8"?>
<p:tagLst xmlns:p="http://schemas.openxmlformats.org/presentationml/2006/main">
  <p:tag name="AS_UNIQUEID" val="3031"/>
</p:tagLst>
</file>

<file path=ppt/tags/tag298.xml><?xml version="1.0" encoding="utf-8"?>
<p:tagLst xmlns:p="http://schemas.openxmlformats.org/presentationml/2006/main">
  <p:tag name="AS_UNIQUEID" val="3032"/>
  <p:tag name="KSO_WM_BEAUTIFY_FLAG" val=""/>
</p:tagLst>
</file>

<file path=ppt/tags/tag299.xml><?xml version="1.0" encoding="utf-8"?>
<p:tagLst xmlns:p="http://schemas.openxmlformats.org/presentationml/2006/main">
  <p:tag name="AS_UNIQUEID" val="3033"/>
  <p:tag name="KSO_WM_BEAUTIFY_FLAG" val=""/>
</p:tagLst>
</file>

<file path=ppt/tags/tag3.xml><?xml version="1.0" encoding="utf-8"?>
<p:tagLst xmlns:p="http://schemas.openxmlformats.org/presentationml/2006/main">
  <p:tag name="AS_UNIQUEID" val="92"/>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AS_UNIQUEID" val="3034"/>
  <p:tag name="KSO_WM_BEAUTIFY_FLAG" val=""/>
</p:tagLst>
</file>

<file path=ppt/tags/tag301.xml><?xml version="1.0" encoding="utf-8"?>
<p:tagLst xmlns:p="http://schemas.openxmlformats.org/presentationml/2006/main">
  <p:tag name="AS_UNIQUEID" val="458"/>
  <p:tag name="KSO_WM_BEAUTIFY_FLAG" val=""/>
  <p:tag name="KSO_WM_SCREEN_THEME_FLAG" val="mAduja2hKyrr+wpjcVgHjKvCeywPtS1QT6hP2no4Dr1UQgzL0LUb/fJmXJ/FPerfuNEulLz2lta762RvutqmSKkZW4OoS4aThwfGvaECoqY="/>
</p:tagLst>
</file>

<file path=ppt/tags/tag302.xml><?xml version="1.0" encoding="utf-8"?>
<p:tagLst xmlns:p="http://schemas.openxmlformats.org/presentationml/2006/main">
  <p:tag name="AS_UNIQUEID" val="1259"/>
  <p:tag name="KSO_WM_BEAUTIFY_FLAG" val=""/>
</p:tagLst>
</file>

<file path=ppt/tags/tag303.xml><?xml version="1.0" encoding="utf-8"?>
<p:tagLst xmlns:p="http://schemas.openxmlformats.org/presentationml/2006/main">
  <p:tag name="AS_UNIQUEID" val="1261"/>
  <p:tag name="KSO_WM_BEAUTIFY_FLAG" val=""/>
</p:tagLst>
</file>

<file path=ppt/tags/tag304.xml><?xml version="1.0" encoding="utf-8"?>
<p:tagLst xmlns:p="http://schemas.openxmlformats.org/presentationml/2006/main">
  <p:tag name="AS_UNIQUEID" val="5236"/>
  <p:tag name="KSO_WM_BEAUTIFY_FLAG" val=""/>
</p:tagLst>
</file>

<file path=ppt/tags/tag305.xml><?xml version="1.0" encoding="utf-8"?>
<p:tagLst xmlns:p="http://schemas.openxmlformats.org/presentationml/2006/main">
  <p:tag name="AS_UNIQUEID" val="3030"/>
</p:tagLst>
</file>

<file path=ppt/tags/tag306.xml><?xml version="1.0" encoding="utf-8"?>
<p:tagLst xmlns:p="http://schemas.openxmlformats.org/presentationml/2006/main">
  <p:tag name="AS_UNIQUEID" val="3031"/>
</p:tagLst>
</file>

<file path=ppt/tags/tag307.xml><?xml version="1.0" encoding="utf-8"?>
<p:tagLst xmlns:p="http://schemas.openxmlformats.org/presentationml/2006/main">
  <p:tag name="AS_UNIQUEID" val="3032"/>
  <p:tag name="KSO_WM_BEAUTIFY_FLAG" val=""/>
</p:tagLst>
</file>

<file path=ppt/tags/tag308.xml><?xml version="1.0" encoding="utf-8"?>
<p:tagLst xmlns:p="http://schemas.openxmlformats.org/presentationml/2006/main">
  <p:tag name="AS_UNIQUEID" val="3033"/>
  <p:tag name="KSO_WM_BEAUTIFY_FLAG" val=""/>
</p:tagLst>
</file>

<file path=ppt/tags/tag309.xml><?xml version="1.0" encoding="utf-8"?>
<p:tagLst xmlns:p="http://schemas.openxmlformats.org/presentationml/2006/main">
  <p:tag name="AS_UNIQUEID" val="3034"/>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AS_UNIQUEID" val="5253"/>
</p:tagLst>
</file>

<file path=ppt/tags/tag311.xml><?xml version="1.0" encoding="utf-8"?>
<p:tagLst xmlns:p="http://schemas.openxmlformats.org/presentationml/2006/main">
  <p:tag name="AS_UNIQUEID" val="5236"/>
  <p:tag name="KSO_WM_BEAUTIFY_FLAG" val=""/>
</p:tagLst>
</file>

<file path=ppt/tags/tag312.xml><?xml version="1.0" encoding="utf-8"?>
<p:tagLst xmlns:p="http://schemas.openxmlformats.org/presentationml/2006/main">
  <p:tag name="AS_UNIQUEID" val="3030"/>
</p:tagLst>
</file>

<file path=ppt/tags/tag313.xml><?xml version="1.0" encoding="utf-8"?>
<p:tagLst xmlns:p="http://schemas.openxmlformats.org/presentationml/2006/main">
  <p:tag name="AS_UNIQUEID" val="3031"/>
</p:tagLst>
</file>

<file path=ppt/tags/tag314.xml><?xml version="1.0" encoding="utf-8"?>
<p:tagLst xmlns:p="http://schemas.openxmlformats.org/presentationml/2006/main">
  <p:tag name="AS_UNIQUEID" val="3032"/>
  <p:tag name="KSO_WM_BEAUTIFY_FLAG" val=""/>
</p:tagLst>
</file>

<file path=ppt/tags/tag315.xml><?xml version="1.0" encoding="utf-8"?>
<p:tagLst xmlns:p="http://schemas.openxmlformats.org/presentationml/2006/main">
  <p:tag name="AS_UNIQUEID" val="3033"/>
  <p:tag name="KSO_WM_BEAUTIFY_FLAG" val=""/>
</p:tagLst>
</file>

<file path=ppt/tags/tag316.xml><?xml version="1.0" encoding="utf-8"?>
<p:tagLst xmlns:p="http://schemas.openxmlformats.org/presentationml/2006/main">
  <p:tag name="AS_UNIQUEID" val="3034"/>
  <p:tag name="KSO_WM_BEAUTIFY_FLAG" val=""/>
</p:tagLst>
</file>

<file path=ppt/tags/tag317.xml><?xml version="1.0" encoding="utf-8"?>
<p:tagLst xmlns:p="http://schemas.openxmlformats.org/presentationml/2006/main">
  <p:tag name="AS_UNIQUEID" val="5260"/>
  <p:tag name="KSO_WM_BEAUTIFY_FLAG" val=""/>
</p:tagLst>
</file>

<file path=ppt/tags/tag318.xml><?xml version="1.0" encoding="utf-8"?>
<p:tagLst xmlns:p="http://schemas.openxmlformats.org/presentationml/2006/main">
  <p:tag name="AS_UNIQUEID" val="1021"/>
  <p:tag name="KSO_WM_BEAUTIFY_FLAG" val=""/>
  <p:tag name="KSO_WM_FULL_TEXT_BEAUTIFY_COPY_ID" val="7"/>
</p:tagLst>
</file>

<file path=ppt/tags/tag319.xml><?xml version="1.0" encoding="utf-8"?>
<p:tagLst xmlns:p="http://schemas.openxmlformats.org/presentationml/2006/main">
  <p:tag name="AS_UNIQUEID" val="1023"/>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AS_UNIQUEID" val="1024"/>
  <p:tag name="KSO_WM_BEAUTIFY_FLAG" val=""/>
</p:tagLst>
</file>

<file path=ppt/tags/tag321.xml><?xml version="1.0" encoding="utf-8"?>
<p:tagLst xmlns:p="http://schemas.openxmlformats.org/presentationml/2006/main">
  <p:tag name="AS_UNIQUEID" val="1022"/>
  <p:tag name="KSO_WM_BEAUTIFY_FLAG" val=""/>
</p:tagLst>
</file>

<file path=ppt/tags/tag322.xml><?xml version="1.0" encoding="utf-8"?>
<p:tagLst xmlns:p="http://schemas.openxmlformats.org/presentationml/2006/main">
  <p:tag name="AS_UNIQUEID" val="1025"/>
  <p:tag name="KSO_WM_BEAUTIFY_FLAG" val=""/>
</p:tagLst>
</file>

<file path=ppt/tags/tag323.xml><?xml version="1.0" encoding="utf-8"?>
<p:tagLst xmlns:p="http://schemas.openxmlformats.org/presentationml/2006/main">
  <p:tag name="AS_UNIQUEID" val="3030"/>
</p:tagLst>
</file>

<file path=ppt/tags/tag324.xml><?xml version="1.0" encoding="utf-8"?>
<p:tagLst xmlns:p="http://schemas.openxmlformats.org/presentationml/2006/main">
  <p:tag name="AS_UNIQUEID" val="3031"/>
</p:tagLst>
</file>

<file path=ppt/tags/tag325.xml><?xml version="1.0" encoding="utf-8"?>
<p:tagLst xmlns:p="http://schemas.openxmlformats.org/presentationml/2006/main">
  <p:tag name="AS_UNIQUEID" val="3032"/>
  <p:tag name="KSO_WM_BEAUTIFY_FLAG" val=""/>
</p:tagLst>
</file>

<file path=ppt/tags/tag326.xml><?xml version="1.0" encoding="utf-8"?>
<p:tagLst xmlns:p="http://schemas.openxmlformats.org/presentationml/2006/main">
  <p:tag name="AS_UNIQUEID" val="3033"/>
  <p:tag name="KSO_WM_BEAUTIFY_FLAG" val=""/>
</p:tagLst>
</file>

<file path=ppt/tags/tag327.xml><?xml version="1.0" encoding="utf-8"?>
<p:tagLst xmlns:p="http://schemas.openxmlformats.org/presentationml/2006/main">
  <p:tag name="AS_UNIQUEID" val="3034"/>
  <p:tag name="KSO_WM_BEAUTIFY_FLAG" val=""/>
</p:tagLst>
</file>

<file path=ppt/tags/tag328.xml><?xml version="1.0" encoding="utf-8"?>
<p:tagLst xmlns:p="http://schemas.openxmlformats.org/presentationml/2006/main">
  <p:tag name="AS_UNIQUEID" val="1713"/>
  <p:tag name="KSO_WM_UNIT_TABLE_BEAUTIFY" val="smartTable{587ae7b3-ce13-410b-8f0a-ae056313b560}"/>
  <p:tag name="TABLE_ENDDRAG_ORIGIN_RECT" val="709*272"/>
  <p:tag name="TABLE_ENDDRAG_RECT" val="185*111*709*272"/>
  <p:tag name="KSO_WM_BEAUTIFY_FLAG" val=""/>
</p:tagLst>
</file>

<file path=ppt/tags/tag329.xml><?xml version="1.0" encoding="utf-8"?>
<p:tagLst xmlns:p="http://schemas.openxmlformats.org/presentationml/2006/main">
  <p:tag name="AS_UNIQUEID" val="1719"/>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AS_UNIQUEID" val="2367"/>
  <p:tag name="KSO_WM_BEAUTIFY_FLAG" val=""/>
</p:tagLst>
</file>

<file path=ppt/tags/tag331.xml><?xml version="1.0" encoding="utf-8"?>
<p:tagLst xmlns:p="http://schemas.openxmlformats.org/presentationml/2006/main">
  <p:tag name="AS_UNIQUEID" val="2368"/>
  <p:tag name="KSO_WM_BEAUTIFY_FLAG" val=""/>
</p:tagLst>
</file>

<file path=ppt/tags/tag332.xml><?xml version="1.0" encoding="utf-8"?>
<p:tagLst xmlns:p="http://schemas.openxmlformats.org/presentationml/2006/main">
  <p:tag name="AS_UNIQUEID" val="3030"/>
</p:tagLst>
</file>

<file path=ppt/tags/tag333.xml><?xml version="1.0" encoding="utf-8"?>
<p:tagLst xmlns:p="http://schemas.openxmlformats.org/presentationml/2006/main">
  <p:tag name="AS_UNIQUEID" val="3031"/>
</p:tagLst>
</file>

<file path=ppt/tags/tag334.xml><?xml version="1.0" encoding="utf-8"?>
<p:tagLst xmlns:p="http://schemas.openxmlformats.org/presentationml/2006/main">
  <p:tag name="AS_UNIQUEID" val="3032"/>
  <p:tag name="KSO_WM_BEAUTIFY_FLAG" val=""/>
</p:tagLst>
</file>

<file path=ppt/tags/tag335.xml><?xml version="1.0" encoding="utf-8"?>
<p:tagLst xmlns:p="http://schemas.openxmlformats.org/presentationml/2006/main">
  <p:tag name="AS_UNIQUEID" val="3033"/>
  <p:tag name="KSO_WM_BEAUTIFY_FLAG" val=""/>
</p:tagLst>
</file>

<file path=ppt/tags/tag336.xml><?xml version="1.0" encoding="utf-8"?>
<p:tagLst xmlns:p="http://schemas.openxmlformats.org/presentationml/2006/main">
  <p:tag name="AS_UNIQUEID" val="3034"/>
  <p:tag name="KSO_WM_BEAUTIFY_FLAG" val=""/>
</p:tagLst>
</file>

<file path=ppt/tags/tag337.xml><?xml version="1.0" encoding="utf-8"?>
<p:tagLst xmlns:p="http://schemas.openxmlformats.org/presentationml/2006/main">
  <p:tag name="AS_UNIQUEID" val="5260"/>
  <p:tag name="KSO_WM_BEAUTIFY_FLAG" val=""/>
</p:tagLst>
</file>

<file path=ppt/tags/tag338.xml><?xml version="1.0" encoding="utf-8"?>
<p:tagLst xmlns:p="http://schemas.openxmlformats.org/presentationml/2006/main">
  <p:tag name="AS_UNIQUEID" val="458"/>
  <p:tag name="KSO_WM_BEAUTIFY_FLAG" val=""/>
  <p:tag name="KSO_WM_SCREEN_THEME_FLAG" val="mAduja2hKyrr+wpjcVgHjKvCeywPtS1QT6hP2no4Dr1UQgzL0LUb/fJmXJ/FPerfuNEulLz2lta762RvutqmSKkZW4OoS4aThwfGvaECoqY="/>
</p:tagLst>
</file>

<file path=ppt/tags/tag339.xml><?xml version="1.0" encoding="utf-8"?>
<p:tagLst xmlns:p="http://schemas.openxmlformats.org/presentationml/2006/main">
  <p:tag name="AS_UNIQUEID" val="935"/>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AS_UNIQUEID" val="936"/>
  <p:tag name="KSO_WM_BEAUTIFY_FLAG" val=""/>
</p:tagLst>
</file>

<file path=ppt/tags/tag341.xml><?xml version="1.0" encoding="utf-8"?>
<p:tagLst xmlns:p="http://schemas.openxmlformats.org/presentationml/2006/main">
  <p:tag name="AS_UNIQUEID" val="937"/>
  <p:tag name="KSO_WM_BEAUTIFY_FLAG" val=""/>
</p:tagLst>
</file>

<file path=ppt/tags/tag342.xml><?xml version="1.0" encoding="utf-8"?>
<p:tagLst xmlns:p="http://schemas.openxmlformats.org/presentationml/2006/main">
  <p:tag name="AS_UNIQUEID" val="5260"/>
  <p:tag name="KSO_WM_BEAUTIFY_FLAG" val=""/>
</p:tagLst>
</file>

<file path=ppt/tags/tag343.xml><?xml version="1.0" encoding="utf-8"?>
<p:tagLst xmlns:p="http://schemas.openxmlformats.org/presentationml/2006/main">
  <p:tag name="AS_UNIQUEID" val="3030"/>
</p:tagLst>
</file>

<file path=ppt/tags/tag344.xml><?xml version="1.0" encoding="utf-8"?>
<p:tagLst xmlns:p="http://schemas.openxmlformats.org/presentationml/2006/main">
  <p:tag name="AS_UNIQUEID" val="3031"/>
</p:tagLst>
</file>

<file path=ppt/tags/tag345.xml><?xml version="1.0" encoding="utf-8"?>
<p:tagLst xmlns:p="http://schemas.openxmlformats.org/presentationml/2006/main">
  <p:tag name="AS_UNIQUEID" val="3032"/>
  <p:tag name="KSO_WM_BEAUTIFY_FLAG" val=""/>
</p:tagLst>
</file>

<file path=ppt/tags/tag346.xml><?xml version="1.0" encoding="utf-8"?>
<p:tagLst xmlns:p="http://schemas.openxmlformats.org/presentationml/2006/main">
  <p:tag name="AS_UNIQUEID" val="3033"/>
  <p:tag name="KSO_WM_BEAUTIFY_FLAG" val=""/>
</p:tagLst>
</file>

<file path=ppt/tags/tag347.xml><?xml version="1.0" encoding="utf-8"?>
<p:tagLst xmlns:p="http://schemas.openxmlformats.org/presentationml/2006/main">
  <p:tag name="AS_UNIQUEID" val="3034"/>
  <p:tag name="KSO_WM_BEAUTIFY_FLAG" val=""/>
</p:tagLst>
</file>

<file path=ppt/tags/tag348.xml><?xml version="1.0" encoding="utf-8"?>
<p:tagLst xmlns:p="http://schemas.openxmlformats.org/presentationml/2006/main">
  <p:tag name="AS_UNIQUEID" val="1057"/>
  <p:tag name="KSO_WM_BEAUTIFY_FLAG" val=""/>
</p:tagLst>
</file>

<file path=ppt/tags/tag349.xml><?xml version="1.0" encoding="utf-8"?>
<p:tagLst xmlns:p="http://schemas.openxmlformats.org/presentationml/2006/main">
  <p:tag name="AS_UNIQUEID" val="1058"/>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AS_UNIQUEID" val="1060"/>
  <p:tag name="KSO_WM_BEAUTIFY_FLAG" val=""/>
</p:tagLst>
</file>

<file path=ppt/tags/tag351.xml><?xml version="1.0" encoding="utf-8"?>
<p:tagLst xmlns:p="http://schemas.openxmlformats.org/presentationml/2006/main">
  <p:tag name="AS_UNIQUEID" val="1061"/>
</p:tagLst>
</file>

<file path=ppt/tags/tag352.xml><?xml version="1.0" encoding="utf-8"?>
<p:tagLst xmlns:p="http://schemas.openxmlformats.org/presentationml/2006/main">
  <p:tag name="AS_UNIQUEID" val="1062"/>
</p:tagLst>
</file>

<file path=ppt/tags/tag353.xml><?xml version="1.0" encoding="utf-8"?>
<p:tagLst xmlns:p="http://schemas.openxmlformats.org/presentationml/2006/main">
  <p:tag name="AS_UNIQUEID" val="1063"/>
  <p:tag name="KSO_WM_BEAUTIFY_FLAG" val=""/>
</p:tagLst>
</file>

<file path=ppt/tags/tag354.xml><?xml version="1.0" encoding="utf-8"?>
<p:tagLst xmlns:p="http://schemas.openxmlformats.org/presentationml/2006/main">
  <p:tag name="AS_UNIQUEID" val="1064"/>
  <p:tag name="KSO_WM_BEAUTIFY_FLAG" val=""/>
</p:tagLst>
</file>

<file path=ppt/tags/tag355.xml><?xml version="1.0" encoding="utf-8"?>
<p:tagLst xmlns:p="http://schemas.openxmlformats.org/presentationml/2006/main">
  <p:tag name="AS_UNIQUEID" val="5260"/>
  <p:tag name="KSO_WM_BEAUTIFY_FLAG" val=""/>
</p:tagLst>
</file>

<file path=ppt/tags/tag356.xml><?xml version="1.0" encoding="utf-8"?>
<p:tagLst xmlns:p="http://schemas.openxmlformats.org/presentationml/2006/main">
  <p:tag name="AS_UNIQUEID" val="3030"/>
</p:tagLst>
</file>

<file path=ppt/tags/tag357.xml><?xml version="1.0" encoding="utf-8"?>
<p:tagLst xmlns:p="http://schemas.openxmlformats.org/presentationml/2006/main">
  <p:tag name="AS_UNIQUEID" val="3031"/>
</p:tagLst>
</file>

<file path=ppt/tags/tag358.xml><?xml version="1.0" encoding="utf-8"?>
<p:tagLst xmlns:p="http://schemas.openxmlformats.org/presentationml/2006/main">
  <p:tag name="AS_UNIQUEID" val="3032"/>
  <p:tag name="KSO_WM_BEAUTIFY_FLAG" val=""/>
</p:tagLst>
</file>

<file path=ppt/tags/tag359.xml><?xml version="1.0" encoding="utf-8"?>
<p:tagLst xmlns:p="http://schemas.openxmlformats.org/presentationml/2006/main">
  <p:tag name="AS_UNIQUEID" val="3033"/>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AS_UNIQUEID" val="3034"/>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UNIT_TABLE_BEAUTIFY" val="smartTable{32c7fe65-cb34-46c3-96ca-3f64bd7759d2}"/>
</p:tagLst>
</file>

<file path=ppt/tags/tag363.xml><?xml version="1.0" encoding="utf-8"?>
<p:tagLst xmlns:p="http://schemas.openxmlformats.org/presentationml/2006/main">
  <p:tag name="AS_UNIQUEID" val="1360"/>
  <p:tag name="KSO_WM_BEAUTIFY_FLAG" val=""/>
</p:tagLst>
</file>

<file path=ppt/tags/tag364.xml><?xml version="1.0" encoding="utf-8"?>
<p:tagLst xmlns:p="http://schemas.openxmlformats.org/presentationml/2006/main">
  <p:tag name="AS_UNIQUEID" val="874"/>
  <p:tag name="KSO_WM_SCREEN_THEME_FLAG" val="mAduja2hKyrr+wpjcVgHjC1pPwPI1SB3dAGR2zO9hFW6hW+vzISyfs2O0x3Z6RH1CA+v1ONkoXnhalf+niNBfhzIacE2Md//7WY0ri9cvG4="/>
  <p:tag name="KSO_WM_BEAUTIFY_FLAG" val=""/>
</p:tagLst>
</file>

<file path=ppt/tags/tag365.xml><?xml version="1.0" encoding="utf-8"?>
<p:tagLst xmlns:p="http://schemas.openxmlformats.org/presentationml/2006/main">
  <p:tag name="AS_UNIQUEID" val="4894"/>
  <p:tag name="KSO_WM_ASSEMBLE_CHIP_INDEX" val="8ceb58b67cf441ad9b276fd2379bcd4c"/>
  <p:tag name="KSO_WM_CHIP_FILLAREA_FILL_RULE" val="{&quot;fill_align&quot;:&quot;cb&quot;,&quot;fill_mode&quot;:&quot;full&quot;,&quot;sacle_strategy&quot;:&quot;smart&quot;}"/>
  <p:tag name="KSO_WM_CHIP_GROUPID" val="5f0681562c9c209bb8bb14eb"/>
  <p:tag name="KSO_WM_CHIP_XID" val="5f0681562c9c209bb8bb14ec"/>
  <p:tag name="KSO_WM_SCREEN_THEME_FLAG" val="mAduja2hKyrr+wpjcVgHjC1pPwPI1SB3dAGR2zO9hFW6hW+vzISyfs2O0x3Z6RH1CA+v1ONkoXnhalf+niNBfhzIacE2Md//7WY0ri9cvG4="/>
  <p:tag name="KSO_WM_TAG_VERSION" val="1.0"/>
  <p:tag name="KSO_WM_TEMPLATE_ASSEMBLE_GROUPID" val="60656f104054ed1e2fb802cc"/>
  <p:tag name="KSO_WM_TEMPLATE_ASSEMBLE_XID" val="60656f104054ed1e2fb802cc"/>
  <p:tag name="KSO_WM_TEMPLATE_CATEGORY" val="diagram"/>
  <p:tag name="KSO_WM_TEMPLATE_INDEX" val="20212938"/>
  <p:tag name="KSO_WM_UNIT_BLOCK" val="0"/>
  <p:tag name="KSO_WM_UNIT_COMPATIBLE" val="0"/>
  <p:tag name="KSO_WM_UNIT_DEC_AREA_ID" val="3bfbbe684ee34d10814e1c7e54193d53"/>
  <p:tag name="KSO_WM_UNIT_DEFAULT_FONT" val="18;24;2"/>
  <p:tag name="KSO_WM_UNIT_DIAGRAM_ISNUMVISUAL" val="0"/>
  <p:tag name="KSO_WM_UNIT_DIAGRAM_ISREFERUNIT" val="0"/>
  <p:tag name="KSO_WM_UNIT_HIGHLIGHT" val="0"/>
  <p:tag name="KSO_WM_UNIT_ID" val="diagram20212938_1*b*1"/>
  <p:tag name="KSO_WM_UNIT_ISCONTENTSTITLE" val="0"/>
  <p:tag name="KSO_WM_UNIT_ISNUMDGMTITLE" val="0"/>
  <p:tag name="KSO_WM_UNIT_LAYERLEVEL" val="1"/>
  <p:tag name="KSO_WM_UNIT_NOCLEAR" val="0"/>
  <p:tag name="KSO_WM_UNIT_PRESET_TEXT" val="单击此处可添加副标题"/>
  <p:tag name="KSO_WM_UNIT_SHOW_EDIT_AREA_INDICATION" val="1"/>
  <p:tag name="KSO_WM_UNIT_TEXT_FILL_FORE_SCHEMECOLOR_INDEX" val="14"/>
  <p:tag name="KSO_WM_UNIT_TEXT_FILL_FORE_SCHEMECOLOR_INDEX_BRIGHTNESS" val="-0.25"/>
  <p:tag name="KSO_WM_UNIT_TEXT_FILL_TYPE" val="1"/>
  <p:tag name="KSO_WM_UNIT_VALUE" val="62"/>
  <p:tag name="KSO_WM_BEAUTIFY_FLAG" val=""/>
</p:tagLst>
</file>

<file path=ppt/tags/tag366.xml><?xml version="1.0" encoding="utf-8"?>
<p:tagLst xmlns:p="http://schemas.openxmlformats.org/presentationml/2006/main">
  <p:tag name="AS_UNIQUEID" val="4895"/>
  <p:tag name="KSO_WM_BEAUTIFY_FLAG" val=""/>
</p:tagLst>
</file>

<file path=ppt/tags/tag367.xml><?xml version="1.0" encoding="utf-8"?>
<p:tagLst xmlns:p="http://schemas.openxmlformats.org/presentationml/2006/main">
  <p:tag name="AS_UNIQUEID" val="4896"/>
  <p:tag name="KSO_WM_BEAUTIFY_FLAG" val=""/>
</p:tagLst>
</file>

<file path=ppt/tags/tag368.xml><?xml version="1.0" encoding="utf-8"?>
<p:tagLst xmlns:p="http://schemas.openxmlformats.org/presentationml/2006/main">
  <p:tag name="AS_UNIQUEID" val="3030"/>
</p:tagLst>
</file>

<file path=ppt/tags/tag369.xml><?xml version="1.0" encoding="utf-8"?>
<p:tagLst xmlns:p="http://schemas.openxmlformats.org/presentationml/2006/main">
  <p:tag name="AS_UNIQUEID" val="3031"/>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AS_UNIQUEID" val="3032"/>
  <p:tag name="KSO_WM_BEAUTIFY_FLAG" val=""/>
</p:tagLst>
</file>

<file path=ppt/tags/tag371.xml><?xml version="1.0" encoding="utf-8"?>
<p:tagLst xmlns:p="http://schemas.openxmlformats.org/presentationml/2006/main">
  <p:tag name="AS_UNIQUEID" val="3033"/>
  <p:tag name="KSO_WM_BEAUTIFY_FLAG" val=""/>
</p:tagLst>
</file>

<file path=ppt/tags/tag372.xml><?xml version="1.0" encoding="utf-8"?>
<p:tagLst xmlns:p="http://schemas.openxmlformats.org/presentationml/2006/main">
  <p:tag name="AS_UNIQUEID" val="3034"/>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AS_UNIQUEID" val="2565"/>
  <p:tag name="KSO_WM_BEAUTIFY_FLAG" val=""/>
</p:tagLst>
</file>

<file path=ppt/tags/tag375.xml><?xml version="1.0" encoding="utf-8"?>
<p:tagLst xmlns:p="http://schemas.openxmlformats.org/presentationml/2006/main">
  <p:tag name="AS_UNIQUEID" val="965"/>
  <p:tag name="KSO_WM_BEAUTIFY_FLAG" val=""/>
</p:tagLst>
</file>

<file path=ppt/tags/tag376.xml><?xml version="1.0" encoding="utf-8"?>
<p:tagLst xmlns:p="http://schemas.openxmlformats.org/presentationml/2006/main">
  <p:tag name="AS_UNIQUEID" val="966"/>
  <p:tag name="KSO_WM_BEAUTIFY_FLAG" val=""/>
</p:tagLst>
</file>

<file path=ppt/tags/tag377.xml><?xml version="1.0" encoding="utf-8"?>
<p:tagLst xmlns:p="http://schemas.openxmlformats.org/presentationml/2006/main">
  <p:tag name="AS_UNIQUEID" val="967"/>
  <p:tag name="KSO_WM_BEAUTIFY_FLAG" val=""/>
</p:tagLst>
</file>

<file path=ppt/tags/tag378.xml><?xml version="1.0" encoding="utf-8"?>
<p:tagLst xmlns:p="http://schemas.openxmlformats.org/presentationml/2006/main">
  <p:tag name="AS_UNIQUEID" val="968"/>
  <p:tag name="KSO_WM_BEAUTIFY_FLAG" val=""/>
</p:tagLst>
</file>

<file path=ppt/tags/tag379.xml><?xml version="1.0" encoding="utf-8"?>
<p:tagLst xmlns:p="http://schemas.openxmlformats.org/presentationml/2006/main">
  <p:tag name="AS_UNIQUEID" val="969"/>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AS_UNIQUEID" val="970"/>
  <p:tag name="KSO_WM_BEAUTIFY_FLAG" val=""/>
</p:tagLst>
</file>

<file path=ppt/tags/tag381.xml><?xml version="1.0" encoding="utf-8"?>
<p:tagLst xmlns:p="http://schemas.openxmlformats.org/presentationml/2006/main">
  <p:tag name="AS_UNIQUEID" val="971"/>
  <p:tag name="KSO_WM_BEAUTIFY_FLAG" val=""/>
</p:tagLst>
</file>

<file path=ppt/tags/tag382.xml><?xml version="1.0" encoding="utf-8"?>
<p:tagLst xmlns:p="http://schemas.openxmlformats.org/presentationml/2006/main">
  <p:tag name="AS_UNIQUEID" val="972"/>
  <p:tag name="KSO_WM_BEAUTIFY_FLAG" val=""/>
</p:tagLst>
</file>

<file path=ppt/tags/tag383.xml><?xml version="1.0" encoding="utf-8"?>
<p:tagLst xmlns:p="http://schemas.openxmlformats.org/presentationml/2006/main">
  <p:tag name="AS_UNIQUEID" val="973"/>
  <p:tag name="KSO_WM_BEAUTIFY_FLAG" val=""/>
</p:tagLst>
</file>

<file path=ppt/tags/tag384.xml><?xml version="1.0" encoding="utf-8"?>
<p:tagLst xmlns:p="http://schemas.openxmlformats.org/presentationml/2006/main">
  <p:tag name="AS_UNIQUEID" val="438"/>
  <p:tag name="KSO_WM_BEAUTIFY_FLAG" val=""/>
  <p:tag name="KSO_WM_SCREEN_THEME_FLAG" val="mAduja2hKyrr+wpjcVgHjKvCeywPtS1QT6hP2no4Dr1UQgzL0LUb/fJmXJ/FPerfuNEulLz2lta762RvutqmSKkZW4OoS4aThwfGvaECoqY="/>
</p:tagLst>
</file>

<file path=ppt/tags/tag385.xml><?xml version="1.0" encoding="utf-8"?>
<p:tagLst xmlns:p="http://schemas.openxmlformats.org/presentationml/2006/main">
  <p:tag name="AS_UNIQUEID" val="3030"/>
</p:tagLst>
</file>

<file path=ppt/tags/tag386.xml><?xml version="1.0" encoding="utf-8"?>
<p:tagLst xmlns:p="http://schemas.openxmlformats.org/presentationml/2006/main">
  <p:tag name="AS_UNIQUEID" val="3031"/>
</p:tagLst>
</file>

<file path=ppt/tags/tag387.xml><?xml version="1.0" encoding="utf-8"?>
<p:tagLst xmlns:p="http://schemas.openxmlformats.org/presentationml/2006/main">
  <p:tag name="AS_UNIQUEID" val="3032"/>
  <p:tag name="KSO_WM_BEAUTIFY_FLAG" val=""/>
</p:tagLst>
</file>

<file path=ppt/tags/tag388.xml><?xml version="1.0" encoding="utf-8"?>
<p:tagLst xmlns:p="http://schemas.openxmlformats.org/presentationml/2006/main">
  <p:tag name="AS_UNIQUEID" val="3033"/>
  <p:tag name="KSO_WM_BEAUTIFY_FLAG" val=""/>
</p:tagLst>
</file>

<file path=ppt/tags/tag389.xml><?xml version="1.0" encoding="utf-8"?>
<p:tagLst xmlns:p="http://schemas.openxmlformats.org/presentationml/2006/main">
  <p:tag name="AS_UNIQUEID" val="3034"/>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AS_UNIQUEID" val="2403"/>
  <p:tag name="KSO_WM_FULL_TEXT_BEAUTIFY_COPY_ID" val="9"/>
  <p:tag name="KSO_WM_BEAUTIFY_FLAG" val=""/>
</p:tagLst>
</file>

<file path=ppt/tags/tag391.xml><?xml version="1.0" encoding="utf-8"?>
<p:tagLst xmlns:p="http://schemas.openxmlformats.org/presentationml/2006/main">
  <p:tag name="AS_UNIQUEID" val="2404"/>
  <p:tag name="KSO_WM_FULL_TEXT_BEAUTIFY_COPY_ID" val="10"/>
  <p:tag name="KSO_WM_BEAUTIFY_FLAG" val=""/>
</p:tagLst>
</file>

<file path=ppt/tags/tag392.xml><?xml version="1.0" encoding="utf-8"?>
<p:tagLst xmlns:p="http://schemas.openxmlformats.org/presentationml/2006/main">
  <p:tag name="AS_UNIQUEID" val="2405"/>
  <p:tag name="KSO_WM_FULL_TEXT_BEAUTIFY_COPY_ID" val="11"/>
  <p:tag name="KSO_WM_BEAUTIFY_FLAG" val=""/>
</p:tagLst>
</file>

<file path=ppt/tags/tag393.xml><?xml version="1.0" encoding="utf-8"?>
<p:tagLst xmlns:p="http://schemas.openxmlformats.org/presentationml/2006/main">
  <p:tag name="AS_UNIQUEID" val="2406"/>
  <p:tag name="KSO_WM_FULL_TEXT_BEAUTIFY_COPY_ID" val="12"/>
  <p:tag name="KSO_WM_BEAUTIFY_FLAG" val=""/>
</p:tagLst>
</file>

<file path=ppt/tags/tag394.xml><?xml version="1.0" encoding="utf-8"?>
<p:tagLst xmlns:p="http://schemas.openxmlformats.org/presentationml/2006/main">
  <p:tag name="AS_UNIQUEID" val="2407"/>
  <p:tag name="KSO_WM_FULL_TEXT_BEAUTIFY_COPY_ID" val="13"/>
  <p:tag name="KSO_WM_BEAUTIFY_FLAG" val=""/>
</p:tagLst>
</file>

<file path=ppt/tags/tag395.xml><?xml version="1.0" encoding="utf-8"?>
<p:tagLst xmlns:p="http://schemas.openxmlformats.org/presentationml/2006/main">
  <p:tag name="AS_UNIQUEID" val="2408"/>
  <p:tag name="KSO_WM_FULL_TEXT_BEAUTIFY_COPY_ID" val="14"/>
  <p:tag name="KSO_WM_BEAUTIFY_FLAG" val=""/>
</p:tagLst>
</file>

<file path=ppt/tags/tag396.xml><?xml version="1.0" encoding="utf-8"?>
<p:tagLst xmlns:p="http://schemas.openxmlformats.org/presentationml/2006/main">
  <p:tag name="AS_UNIQUEID" val="2409"/>
  <p:tag name="KSO_WM_FULL_TEXT_BEAUTIFY_COPY_ID" val="15"/>
  <p:tag name="KSO_WM_BEAUTIFY_FLAG" val=""/>
</p:tagLst>
</file>

<file path=ppt/tags/tag397.xml><?xml version="1.0" encoding="utf-8"?>
<p:tagLst xmlns:p="http://schemas.openxmlformats.org/presentationml/2006/main">
  <p:tag name="AS_UNIQUEID" val="2410"/>
  <p:tag name="KSO_WM_FULL_TEXT_BEAUTIFY_COPY_ID" val="16"/>
  <p:tag name="KSO_WM_BEAUTIFY_FLAG" val=""/>
</p:tagLst>
</file>

<file path=ppt/tags/tag398.xml><?xml version="1.0" encoding="utf-8"?>
<p:tagLst xmlns:p="http://schemas.openxmlformats.org/presentationml/2006/main">
  <p:tag name="AS_UNIQUEID" val="2411"/>
  <p:tag name="KSO_WM_FULL_TEXT_BEAUTIFY_COPY_ID" val="17"/>
  <p:tag name="KSO_WM_BEAUTIFY_FLAG" val=""/>
</p:tagLst>
</file>

<file path=ppt/tags/tag399.xml><?xml version="1.0" encoding="utf-8"?>
<p:tagLst xmlns:p="http://schemas.openxmlformats.org/presentationml/2006/main">
  <p:tag name="AS_UNIQUEID" val="2412"/>
  <p:tag name="KSO_WM_FULL_TEXT_BEAUTIFY_COPY_ID" val="18"/>
  <p:tag name="KSO_WM_BEAUTIFY_FLAG" val=""/>
</p:tagLst>
</file>

<file path=ppt/tags/tag4.xml><?xml version="1.0" encoding="utf-8"?>
<p:tagLst xmlns:p="http://schemas.openxmlformats.org/presentationml/2006/main">
  <p:tag name="AS_UNIQUEID" val="2085"/>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AS_UNIQUEID" val="2413"/>
  <p:tag name="KSO_WM_FULL_TEXT_BEAUTIFY_COPY_ID" val="19"/>
  <p:tag name="KSO_WM_BEAUTIFY_FLAG" val=""/>
</p:tagLst>
</file>

<file path=ppt/tags/tag401.xml><?xml version="1.0" encoding="utf-8"?>
<p:tagLst xmlns:p="http://schemas.openxmlformats.org/presentationml/2006/main">
  <p:tag name="AS_UNIQUEID" val="2414"/>
  <p:tag name="KSO_WM_FULL_TEXT_BEAUTIFY_COPY_ID" val="20"/>
  <p:tag name="KSO_WM_BEAUTIFY_FLAG" val=""/>
</p:tagLst>
</file>

<file path=ppt/tags/tag402.xml><?xml version="1.0" encoding="utf-8"?>
<p:tagLst xmlns:p="http://schemas.openxmlformats.org/presentationml/2006/main">
  <p:tag name="AS_UNIQUEID" val="2415"/>
  <p:tag name="KSO_WM_FULL_TEXT_BEAUTIFY_COPY_ID" val="21"/>
  <p:tag name="KSO_WM_BEAUTIFY_FLAG" val=""/>
</p:tagLst>
</file>

<file path=ppt/tags/tag403.xml><?xml version="1.0" encoding="utf-8"?>
<p:tagLst xmlns:p="http://schemas.openxmlformats.org/presentationml/2006/main">
  <p:tag name="AS_UNIQUEID" val="2416"/>
  <p:tag name="KSO_WM_FULL_TEXT_BEAUTIFY_COPY_ID" val="23"/>
  <p:tag name="KSO_WM_BEAUTIFY_FLAG" val=""/>
</p:tagLst>
</file>

<file path=ppt/tags/tag404.xml><?xml version="1.0" encoding="utf-8"?>
<p:tagLst xmlns:p="http://schemas.openxmlformats.org/presentationml/2006/main">
  <p:tag name="AS_UNIQUEID" val="2417"/>
  <p:tag name="KSO_WM_FULL_TEXT_BEAUTIFY_COPY_ID" val="24"/>
  <p:tag name="KSO_WM_BEAUTIFY_FLAG" val=""/>
</p:tagLst>
</file>

<file path=ppt/tags/tag405.xml><?xml version="1.0" encoding="utf-8"?>
<p:tagLst xmlns:p="http://schemas.openxmlformats.org/presentationml/2006/main">
  <p:tag name="AS_UNIQUEID" val="2418"/>
  <p:tag name="KSO_WM_FULL_TEXT_BEAUTIFY_COPY_ID" val="25"/>
  <p:tag name="KSO_WM_BEAUTIFY_FLAG" val=""/>
</p:tagLst>
</file>

<file path=ppt/tags/tag406.xml><?xml version="1.0" encoding="utf-8"?>
<p:tagLst xmlns:p="http://schemas.openxmlformats.org/presentationml/2006/main">
  <p:tag name="AS_UNIQUEID" val="2419"/>
  <p:tag name="KSO_WM_FULL_TEXT_BEAUTIFY_COPY_ID" val="27"/>
  <p:tag name="KSO_WM_BEAUTIFY_FLAG" val=""/>
</p:tagLst>
</file>

<file path=ppt/tags/tag407.xml><?xml version="1.0" encoding="utf-8"?>
<p:tagLst xmlns:p="http://schemas.openxmlformats.org/presentationml/2006/main">
  <p:tag name="AS_UNIQUEID" val="2421"/>
  <p:tag name="KSO_WM_BEAUTIFY_FLAG" val=""/>
</p:tagLst>
</file>

<file path=ppt/tags/tag408.xml><?xml version="1.0" encoding="utf-8"?>
<p:tagLst xmlns:p="http://schemas.openxmlformats.org/presentationml/2006/main">
  <p:tag name="AS_UNIQUEID" val="2422"/>
  <p:tag name="KSO_WM_BEAUTIFY_FLAG" val=""/>
</p:tagLst>
</file>

<file path=ppt/tags/tag409.xml><?xml version="1.0" encoding="utf-8"?>
<p:tagLst xmlns:p="http://schemas.openxmlformats.org/presentationml/2006/main">
  <p:tag name="AS_UNIQUEID" val="2423"/>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AS_UNIQUEID" val="2424"/>
  <p:tag name="KSO_WM_BEAUTIFY_FLAG" val=""/>
</p:tagLst>
</file>

<file path=ppt/tags/tag411.xml><?xml version="1.0" encoding="utf-8"?>
<p:tagLst xmlns:p="http://schemas.openxmlformats.org/presentationml/2006/main">
  <p:tag name="AS_UNIQUEID" val="2425"/>
  <p:tag name="KSO_WM_BEAUTIFY_FLAG" val=""/>
</p:tagLst>
</file>

<file path=ppt/tags/tag412.xml><?xml version="1.0" encoding="utf-8"?>
<p:tagLst xmlns:p="http://schemas.openxmlformats.org/presentationml/2006/main">
  <p:tag name="AS_UNIQUEID" val="2426"/>
  <p:tag name="KSO_WM_BEAUTIFY_FLAG" val=""/>
</p:tagLst>
</file>

<file path=ppt/tags/tag413.xml><?xml version="1.0" encoding="utf-8"?>
<p:tagLst xmlns:p="http://schemas.openxmlformats.org/presentationml/2006/main">
  <p:tag name="AS_UNIQUEID" val="2427"/>
  <p:tag name="KSO_WM_BEAUTIFY_FLAG" val=""/>
</p:tagLst>
</file>

<file path=ppt/tags/tag414.xml><?xml version="1.0" encoding="utf-8"?>
<p:tagLst xmlns:p="http://schemas.openxmlformats.org/presentationml/2006/main">
  <p:tag name="AS_UNIQUEID" val="2429"/>
  <p:tag name="KSO_WM_BEAUTIFY_FLAG" val=""/>
</p:tagLst>
</file>

<file path=ppt/tags/tag415.xml><?xml version="1.0" encoding="utf-8"?>
<p:tagLst xmlns:p="http://schemas.openxmlformats.org/presentationml/2006/main">
  <p:tag name="AS_UNIQUEID" val="2430"/>
  <p:tag name="KSO_WM_BEAUTIFY_FLAG" val=""/>
</p:tagLst>
</file>

<file path=ppt/tags/tag416.xml><?xml version="1.0" encoding="utf-8"?>
<p:tagLst xmlns:p="http://schemas.openxmlformats.org/presentationml/2006/main">
  <p:tag name="AS_UNIQUEID" val="2431"/>
  <p:tag name="KSO_WM_BEAUTIFY_FLAG" val=""/>
</p:tagLst>
</file>

<file path=ppt/tags/tag417.xml><?xml version="1.0" encoding="utf-8"?>
<p:tagLst xmlns:p="http://schemas.openxmlformats.org/presentationml/2006/main">
  <p:tag name="AS_UNIQUEID" val="2432"/>
  <p:tag name="KSO_WM_BEAUTIFY_FLAG" val=""/>
</p:tagLst>
</file>

<file path=ppt/tags/tag418.xml><?xml version="1.0" encoding="utf-8"?>
<p:tagLst xmlns:p="http://schemas.openxmlformats.org/presentationml/2006/main">
  <p:tag name="AS_UNIQUEID" val="438"/>
  <p:tag name="KSO_WM_BEAUTIFY_FLAG" val=""/>
  <p:tag name="KSO_WM_SCREEN_THEME_FLAG" val="mAduja2hKyrr+wpjcVgHjKvCeywPtS1QT6hP2no4Dr1UQgzL0LUb/fJmXJ/FPerfuNEulLz2lta762RvutqmSKkZW4OoS4aThwfGvaECoqY="/>
</p:tagLst>
</file>

<file path=ppt/tags/tag419.xml><?xml version="1.0" encoding="utf-8"?>
<p:tagLst xmlns:p="http://schemas.openxmlformats.org/presentationml/2006/main">
  <p:tag name="AS_UNIQUEID" val="3030"/>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AS_UNIQUEID" val="3031"/>
</p:tagLst>
</file>

<file path=ppt/tags/tag421.xml><?xml version="1.0" encoding="utf-8"?>
<p:tagLst xmlns:p="http://schemas.openxmlformats.org/presentationml/2006/main">
  <p:tag name="AS_UNIQUEID" val="3032"/>
  <p:tag name="KSO_WM_BEAUTIFY_FLAG" val=""/>
</p:tagLst>
</file>

<file path=ppt/tags/tag422.xml><?xml version="1.0" encoding="utf-8"?>
<p:tagLst xmlns:p="http://schemas.openxmlformats.org/presentationml/2006/main">
  <p:tag name="AS_UNIQUEID" val="3033"/>
  <p:tag name="KSO_WM_BEAUTIFY_FLAG" val=""/>
</p:tagLst>
</file>

<file path=ppt/tags/tag423.xml><?xml version="1.0" encoding="utf-8"?>
<p:tagLst xmlns:p="http://schemas.openxmlformats.org/presentationml/2006/main">
  <p:tag name="AS_UNIQUEID" val="3034"/>
  <p:tag name="KSO_WM_BEAUTIFY_FLAG" val=""/>
</p:tagLst>
</file>

<file path=ppt/tags/tag424.xml><?xml version="1.0" encoding="utf-8"?>
<p:tagLst xmlns:p="http://schemas.openxmlformats.org/presentationml/2006/main">
  <p:tag name="AS_UNIQUEID" val="2421"/>
  <p:tag name="KSO_WM_BEAUTIFY_FLAG" val=""/>
</p:tagLst>
</file>

<file path=ppt/tags/tag425.xml><?xml version="1.0" encoding="utf-8"?>
<p:tagLst xmlns:p="http://schemas.openxmlformats.org/presentationml/2006/main">
  <p:tag name="AS_UNIQUEID" val="2434"/>
  <p:tag name="KSO_WM_BEAUTIFY_FLAG" val=""/>
</p:tagLst>
</file>

<file path=ppt/tags/tag426.xml><?xml version="1.0" encoding="utf-8"?>
<p:tagLst xmlns:p="http://schemas.openxmlformats.org/presentationml/2006/main">
  <p:tag name="AS_UNIQUEID" val="438"/>
  <p:tag name="KSO_WM_BEAUTIFY_FLAG" val=""/>
  <p:tag name="KSO_WM_SCREEN_THEME_FLAG" val="mAduja2hKyrr+wpjcVgHjKvCeywPtS1QT6hP2no4Dr1UQgzL0LUb/fJmXJ/FPerfuNEulLz2lta762RvutqmSKkZW4OoS4aThwfGvaECoqY="/>
</p:tagLst>
</file>

<file path=ppt/tags/tag427.xml><?xml version="1.0" encoding="utf-8"?>
<p:tagLst xmlns:p="http://schemas.openxmlformats.org/presentationml/2006/main">
  <p:tag name="AS_UNIQUEID" val="3030"/>
</p:tagLst>
</file>

<file path=ppt/tags/tag428.xml><?xml version="1.0" encoding="utf-8"?>
<p:tagLst xmlns:p="http://schemas.openxmlformats.org/presentationml/2006/main">
  <p:tag name="AS_UNIQUEID" val="3031"/>
</p:tagLst>
</file>

<file path=ppt/tags/tag429.xml><?xml version="1.0" encoding="utf-8"?>
<p:tagLst xmlns:p="http://schemas.openxmlformats.org/presentationml/2006/main">
  <p:tag name="AS_UNIQUEID" val="3032"/>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AS_UNIQUEID" val="3033"/>
  <p:tag name="KSO_WM_BEAUTIFY_FLAG" val=""/>
</p:tagLst>
</file>

<file path=ppt/tags/tag431.xml><?xml version="1.0" encoding="utf-8"?>
<p:tagLst xmlns:p="http://schemas.openxmlformats.org/presentationml/2006/main">
  <p:tag name="AS_UNIQUEID" val="3034"/>
  <p:tag name="KSO_WM_BEAUTIFY_FLAG" val=""/>
</p:tagLst>
</file>

<file path=ppt/tags/tag432.xml><?xml version="1.0" encoding="utf-8"?>
<p:tagLst xmlns:p="http://schemas.openxmlformats.org/presentationml/2006/main">
  <p:tag name="KSO_WM_UNIT_TABLE_BEAUTIFY" val="smartTable{c2b3cb2e-fd14-4221-b823-77eb341373f4}"/>
  <p:tag name="KSO_WM_BEAUTIFY_FLAG" val=""/>
</p:tagLst>
</file>

<file path=ppt/tags/tag433.xml><?xml version="1.0" encoding="utf-8"?>
<p:tagLst xmlns:p="http://schemas.openxmlformats.org/presentationml/2006/main">
  <p:tag name="AS_UNIQUEID" val="2443"/>
  <p:tag name="KSO_WM_BEAUTIFY_FLAG" val=""/>
</p:tagLst>
</file>

<file path=ppt/tags/tag434.xml><?xml version="1.0" encoding="utf-8"?>
<p:tagLst xmlns:p="http://schemas.openxmlformats.org/presentationml/2006/main">
  <p:tag name="AS_UNIQUEID" val="2445"/>
  <p:tag name="KSO_WM_BEAUTIFY_FLAG" val=""/>
</p:tagLst>
</file>

<file path=ppt/tags/tag435.xml><?xml version="1.0" encoding="utf-8"?>
<p:tagLst xmlns:p="http://schemas.openxmlformats.org/presentationml/2006/main">
  <p:tag name="AS_UNIQUEID" val="3030"/>
</p:tagLst>
</file>

<file path=ppt/tags/tag436.xml><?xml version="1.0" encoding="utf-8"?>
<p:tagLst xmlns:p="http://schemas.openxmlformats.org/presentationml/2006/main">
  <p:tag name="AS_UNIQUEID" val="3031"/>
</p:tagLst>
</file>

<file path=ppt/tags/tag437.xml><?xml version="1.0" encoding="utf-8"?>
<p:tagLst xmlns:p="http://schemas.openxmlformats.org/presentationml/2006/main">
  <p:tag name="AS_UNIQUEID" val="3032"/>
  <p:tag name="KSO_WM_BEAUTIFY_FLAG" val=""/>
</p:tagLst>
</file>

<file path=ppt/tags/tag438.xml><?xml version="1.0" encoding="utf-8"?>
<p:tagLst xmlns:p="http://schemas.openxmlformats.org/presentationml/2006/main">
  <p:tag name="AS_UNIQUEID" val="3033"/>
  <p:tag name="KSO_WM_BEAUTIFY_FLAG" val=""/>
</p:tagLst>
</file>

<file path=ppt/tags/tag439.xml><?xml version="1.0" encoding="utf-8"?>
<p:tagLst xmlns:p="http://schemas.openxmlformats.org/presentationml/2006/main">
  <p:tag name="AS_UNIQUEID" val="3034"/>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AS_UNIQUEID" val="2444"/>
  <p:tag name="KSO_WM_BEAUTIFY_FLAG" val=""/>
</p:tagLst>
</file>

<file path=ppt/tags/tag441.xml><?xml version="1.0" encoding="utf-8"?>
<p:tagLst xmlns:p="http://schemas.openxmlformats.org/presentationml/2006/main">
  <p:tag name="AS_UNIQUEID" val="5302"/>
  <p:tag name="KSO_WM_BEAUTIFY_FLAG" val=""/>
</p:tagLst>
</file>

<file path=ppt/tags/tag442.xml><?xml version="1.0" encoding="utf-8"?>
<p:tagLst xmlns:p="http://schemas.openxmlformats.org/presentationml/2006/main">
  <p:tag name="AS_UNIQUEID" val="1171"/>
  <p:tag name="KSO_WM_BEAUTIFY_FLAG" val=""/>
</p:tagLst>
</file>

<file path=ppt/tags/tag443.xml><?xml version="1.0" encoding="utf-8"?>
<p:tagLst xmlns:p="http://schemas.openxmlformats.org/presentationml/2006/main">
  <p:tag name="AS_UNIQUEID" val="1172"/>
  <p:tag name="KSO_WM_BEAUTIFY_FLAG" val=""/>
</p:tagLst>
</file>

<file path=ppt/tags/tag444.xml><?xml version="1.0" encoding="utf-8"?>
<p:tagLst xmlns:p="http://schemas.openxmlformats.org/presentationml/2006/main">
  <p:tag name="AS_UNIQUEID" val="1173"/>
  <p:tag name="KSO_WM_BEAUTIFY_FLAG" val=""/>
</p:tagLst>
</file>

<file path=ppt/tags/tag445.xml><?xml version="1.0" encoding="utf-8"?>
<p:tagLst xmlns:p="http://schemas.openxmlformats.org/presentationml/2006/main">
  <p:tag name="AS_UNIQUEID" val="438"/>
  <p:tag name="KSO_WM_BEAUTIFY_FLAG" val=""/>
  <p:tag name="KSO_WM_SCREEN_THEME_FLAG" val="mAduja2hKyrr+wpjcVgHjKvCeywPtS1QT6hP2no4Dr1UQgzL0LUb/fJmXJ/FPerfuNEulLz2lta762RvutqmSKkZW4OoS4aThwfGvaECoqY="/>
</p:tagLst>
</file>

<file path=ppt/tags/tag446.xml><?xml version="1.0" encoding="utf-8"?>
<p:tagLst xmlns:p="http://schemas.openxmlformats.org/presentationml/2006/main">
  <p:tag name="AS_UNIQUEID" val="3030"/>
</p:tagLst>
</file>

<file path=ppt/tags/tag447.xml><?xml version="1.0" encoding="utf-8"?>
<p:tagLst xmlns:p="http://schemas.openxmlformats.org/presentationml/2006/main">
  <p:tag name="AS_UNIQUEID" val="3031"/>
</p:tagLst>
</file>

<file path=ppt/tags/tag448.xml><?xml version="1.0" encoding="utf-8"?>
<p:tagLst xmlns:p="http://schemas.openxmlformats.org/presentationml/2006/main">
  <p:tag name="AS_UNIQUEID" val="3032"/>
  <p:tag name="KSO_WM_BEAUTIFY_FLAG" val=""/>
</p:tagLst>
</file>

<file path=ppt/tags/tag449.xml><?xml version="1.0" encoding="utf-8"?>
<p:tagLst xmlns:p="http://schemas.openxmlformats.org/presentationml/2006/main">
  <p:tag name="AS_UNIQUEID" val="3033"/>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AS_UNIQUEID" val="3034"/>
  <p:tag name="KSO_WM_BEAUTIFY_FLAG" val=""/>
</p:tagLst>
</file>

<file path=ppt/tags/tag451.xml><?xml version="1.0" encoding="utf-8"?>
<p:tagLst xmlns:p="http://schemas.openxmlformats.org/presentationml/2006/main">
  <p:tag name="AS_UNIQUEID" val="5305"/>
  <p:tag name="KSO_WM_BEAUTIFY_FLAG" val=""/>
</p:tagLst>
</file>

<file path=ppt/tags/tag452.xml><?xml version="1.0" encoding="utf-8"?>
<p:tagLst xmlns:p="http://schemas.openxmlformats.org/presentationml/2006/main">
  <p:tag name="AS_UNIQUEID" val="5306"/>
  <p:tag name="KSO_WM_BEAUTIFY_FLAG" val=""/>
</p:tagLst>
</file>

<file path=ppt/tags/tag453.xml><?xml version="1.0" encoding="utf-8"?>
<p:tagLst xmlns:p="http://schemas.openxmlformats.org/presentationml/2006/main">
  <p:tag name="AS_UNIQUEID" val="5307"/>
  <p:tag name="KSO_WM_BEAUTIFY_FLAG" val=""/>
</p:tagLst>
</file>

<file path=ppt/tags/tag454.xml><?xml version="1.0" encoding="utf-8"?>
<p:tagLst xmlns:p="http://schemas.openxmlformats.org/presentationml/2006/main">
  <p:tag name="AS_UNIQUEID" val="5308"/>
  <p:tag name="KSO_WM_BEAUTIFY_FLAG" val=""/>
</p:tagLst>
</file>

<file path=ppt/tags/tag455.xml><?xml version="1.0" encoding="utf-8"?>
<p:tagLst xmlns:p="http://schemas.openxmlformats.org/presentationml/2006/main">
  <p:tag name="AS_UNIQUEID" val="5309"/>
  <p:tag name="KSO_WM_BEAUTIFY_FLAG" val=""/>
</p:tagLst>
</file>

<file path=ppt/tags/tag456.xml><?xml version="1.0" encoding="utf-8"?>
<p:tagLst xmlns:p="http://schemas.openxmlformats.org/presentationml/2006/main">
  <p:tag name="AS_UNIQUEID" val="5310"/>
  <p:tag name="KSO_WM_BEAUTIFY_FLAG" val=""/>
</p:tagLst>
</file>

<file path=ppt/tags/tag457.xml><?xml version="1.0" encoding="utf-8"?>
<p:tagLst xmlns:p="http://schemas.openxmlformats.org/presentationml/2006/main">
  <p:tag name="AS_UNIQUEID" val="5311"/>
  <p:tag name="KSO_WM_BEAUTIFY_FLAG" val=""/>
</p:tagLst>
</file>

<file path=ppt/tags/tag458.xml><?xml version="1.0" encoding="utf-8"?>
<p:tagLst xmlns:p="http://schemas.openxmlformats.org/presentationml/2006/main">
  <p:tag name="AS_UNIQUEID" val="3030"/>
</p:tagLst>
</file>

<file path=ppt/tags/tag459.xml><?xml version="1.0" encoding="utf-8"?>
<p:tagLst xmlns:p="http://schemas.openxmlformats.org/presentationml/2006/main">
  <p:tag name="AS_UNIQUEID" val="3031"/>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AS_UNIQUEID" val="3032"/>
  <p:tag name="KSO_WM_BEAUTIFY_FLAG" val=""/>
</p:tagLst>
</file>

<file path=ppt/tags/tag461.xml><?xml version="1.0" encoding="utf-8"?>
<p:tagLst xmlns:p="http://schemas.openxmlformats.org/presentationml/2006/main">
  <p:tag name="AS_UNIQUEID" val="3033"/>
  <p:tag name="KSO_WM_BEAUTIFY_FLAG" val=""/>
</p:tagLst>
</file>

<file path=ppt/tags/tag462.xml><?xml version="1.0" encoding="utf-8"?>
<p:tagLst xmlns:p="http://schemas.openxmlformats.org/presentationml/2006/main">
  <p:tag name="AS_UNIQUEID" val="3034"/>
  <p:tag name="KSO_WM_BEAUTIFY_FLAG" val=""/>
</p:tagLst>
</file>

<file path=ppt/tags/tag463.xml><?xml version="1.0" encoding="utf-8"?>
<p:tagLst xmlns:p="http://schemas.openxmlformats.org/presentationml/2006/main">
  <p:tag name="AS_UNIQUEID" val="5315"/>
  <p:tag name="KSO_WM_BEAUTIFY_FLAG" val=""/>
</p:tagLst>
</file>

<file path=ppt/tags/tag464.xml><?xml version="1.0" encoding="utf-8"?>
<p:tagLst xmlns:p="http://schemas.openxmlformats.org/presentationml/2006/main">
  <p:tag name="AS_UNIQUEID" val="5316"/>
  <p:tag name="KSO_WM_BEAUTIFY_FLAG" val=""/>
</p:tagLst>
</file>

<file path=ppt/tags/tag465.xml><?xml version="1.0" encoding="utf-8"?>
<p:tagLst xmlns:p="http://schemas.openxmlformats.org/presentationml/2006/main">
  <p:tag name="AS_UNIQUEID" val="5317"/>
  <p:tag name="KSO_WM_BEAUTIFY_FLAG" val=""/>
</p:tagLst>
</file>

<file path=ppt/tags/tag466.xml><?xml version="1.0" encoding="utf-8"?>
<p:tagLst xmlns:p="http://schemas.openxmlformats.org/presentationml/2006/main">
  <p:tag name="AS_UNIQUEID" val="5318"/>
  <p:tag name="KSO_WM_BEAUTIFY_FLAG" val=""/>
</p:tagLst>
</file>

<file path=ppt/tags/tag467.xml><?xml version="1.0" encoding="utf-8"?>
<p:tagLst xmlns:p="http://schemas.openxmlformats.org/presentationml/2006/main">
  <p:tag name="AS_UNIQUEID" val="5319"/>
  <p:tag name="KSO_WM_BEAUTIFY_FLAG" val=""/>
</p:tagLst>
</file>

<file path=ppt/tags/tag468.xml><?xml version="1.0" encoding="utf-8"?>
<p:tagLst xmlns:p="http://schemas.openxmlformats.org/presentationml/2006/main">
  <p:tag name="AS_UNIQUEID" val="5320"/>
  <p:tag name="KSO_WM_BEAUTIFY_FLAG" val=""/>
</p:tagLst>
</file>

<file path=ppt/tags/tag469.xml><?xml version="1.0" encoding="utf-8"?>
<p:tagLst xmlns:p="http://schemas.openxmlformats.org/presentationml/2006/main">
  <p:tag name="AS_UNIQUEID" val="5321"/>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AS_UNIQUEID" val="1226"/>
  <p:tag name="KSO_WM_BEAUTIFY_FLAG" val=""/>
</p:tagLst>
</file>

<file path=ppt/tags/tag471.xml><?xml version="1.0" encoding="utf-8"?>
<p:tagLst xmlns:p="http://schemas.openxmlformats.org/presentationml/2006/main">
  <p:tag name="AS_UNIQUEID" val="5305"/>
  <p:tag name="KSO_WM_BEAUTIFY_FLAG" val=""/>
</p:tagLst>
</file>

<file path=ppt/tags/tag472.xml><?xml version="1.0" encoding="utf-8"?>
<p:tagLst xmlns:p="http://schemas.openxmlformats.org/presentationml/2006/main">
  <p:tag name="AS_UNIQUEID" val="3030"/>
</p:tagLst>
</file>

<file path=ppt/tags/tag473.xml><?xml version="1.0" encoding="utf-8"?>
<p:tagLst xmlns:p="http://schemas.openxmlformats.org/presentationml/2006/main">
  <p:tag name="AS_UNIQUEID" val="3031"/>
</p:tagLst>
</file>

<file path=ppt/tags/tag474.xml><?xml version="1.0" encoding="utf-8"?>
<p:tagLst xmlns:p="http://schemas.openxmlformats.org/presentationml/2006/main">
  <p:tag name="AS_UNIQUEID" val="3032"/>
  <p:tag name="KSO_WM_BEAUTIFY_FLAG" val=""/>
</p:tagLst>
</file>

<file path=ppt/tags/tag475.xml><?xml version="1.0" encoding="utf-8"?>
<p:tagLst xmlns:p="http://schemas.openxmlformats.org/presentationml/2006/main">
  <p:tag name="AS_UNIQUEID" val="3033"/>
  <p:tag name="KSO_WM_BEAUTIFY_FLAG" val=""/>
</p:tagLst>
</file>

<file path=ppt/tags/tag476.xml><?xml version="1.0" encoding="utf-8"?>
<p:tagLst xmlns:p="http://schemas.openxmlformats.org/presentationml/2006/main">
  <p:tag name="AS_UNIQUEID" val="3034"/>
  <p:tag name="KSO_WM_BEAUTIFY_FLAG" val=""/>
</p:tagLst>
</file>

<file path=ppt/tags/tag477.xml><?xml version="1.0" encoding="utf-8"?>
<p:tagLst xmlns:p="http://schemas.openxmlformats.org/presentationml/2006/main">
  <p:tag name="AS_UNIQUEID" val="5324"/>
  <p:tag name="KSO_WM_BEAUTIFY_FLAG" val=""/>
</p:tagLst>
</file>

<file path=ppt/tags/tag478.xml><?xml version="1.0" encoding="utf-8"?>
<p:tagLst xmlns:p="http://schemas.openxmlformats.org/presentationml/2006/main">
  <p:tag name="AS_UNIQUEID" val="4966"/>
  <p:tag name="KSO_WM_BEAUTIFY_FLAG" val=""/>
</p:tagLst>
</file>

<file path=ppt/tags/tag479.xml><?xml version="1.0" encoding="utf-8"?>
<p:tagLst xmlns:p="http://schemas.openxmlformats.org/presentationml/2006/main">
  <p:tag name="AS_UNIQUEID" val="4967"/>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AS_UNIQUEID" val="4968"/>
  <p:tag name="KSO_WM_BEAUTIFY_FLAG" val=""/>
</p:tagLst>
</file>

<file path=ppt/tags/tag481.xml><?xml version="1.0" encoding="utf-8"?>
<p:tagLst xmlns:p="http://schemas.openxmlformats.org/presentationml/2006/main">
  <p:tag name="AS_UNIQUEID" val="4969"/>
  <p:tag name="KSO_WM_BEAUTIFY_FLAG" val=""/>
</p:tagLst>
</file>

<file path=ppt/tags/tag482.xml><?xml version="1.0" encoding="utf-8"?>
<p:tagLst xmlns:p="http://schemas.openxmlformats.org/presentationml/2006/main">
  <p:tag name="AS_UNIQUEID" val="4970"/>
  <p:tag name="KSO_WM_BEAUTIFY_FLAG" val=""/>
</p:tagLst>
</file>

<file path=ppt/tags/tag483.xml><?xml version="1.0" encoding="utf-8"?>
<p:tagLst xmlns:p="http://schemas.openxmlformats.org/presentationml/2006/main">
  <p:tag name="AS_UNIQUEID" val="4971"/>
  <p:tag name="KSO_WM_BEAUTIFY_FLAG" val=""/>
</p:tagLst>
</file>

<file path=ppt/tags/tag484.xml><?xml version="1.0" encoding="utf-8"?>
<p:tagLst xmlns:p="http://schemas.openxmlformats.org/presentationml/2006/main">
  <p:tag name="AS_UNIQUEID" val="4972"/>
  <p:tag name="KSO_WM_BEAUTIFY_FLAG" val=""/>
</p:tagLst>
</file>

<file path=ppt/tags/tag485.xml><?xml version="1.0" encoding="utf-8"?>
<p:tagLst xmlns:p="http://schemas.openxmlformats.org/presentationml/2006/main">
  <p:tag name="AS_UNIQUEID" val="4973"/>
  <p:tag name="KSO_WM_BEAUTIFY_FLAG" val=""/>
</p:tagLst>
</file>

<file path=ppt/tags/tag486.xml><?xml version="1.0" encoding="utf-8"?>
<p:tagLst xmlns:p="http://schemas.openxmlformats.org/presentationml/2006/main">
  <p:tag name="AS_UNIQUEID" val="4975"/>
  <p:tag name="KSO_WM_BEAUTIFY_FLAG" val=""/>
</p:tagLst>
</file>

<file path=ppt/tags/tag487.xml><?xml version="1.0" encoding="utf-8"?>
<p:tagLst xmlns:p="http://schemas.openxmlformats.org/presentationml/2006/main">
  <p:tag name="AS_UNIQUEID" val="5325"/>
  <p:tag name="KSO_WM_BEAUTIFY_FLAG" val=""/>
</p:tagLst>
</file>

<file path=ppt/tags/tag488.xml><?xml version="1.0" encoding="utf-8"?>
<p:tagLst xmlns:p="http://schemas.openxmlformats.org/presentationml/2006/main">
  <p:tag name="AS_UNIQUEID" val="3030"/>
</p:tagLst>
</file>

<file path=ppt/tags/tag489.xml><?xml version="1.0" encoding="utf-8"?>
<p:tagLst xmlns:p="http://schemas.openxmlformats.org/presentationml/2006/main">
  <p:tag name="AS_UNIQUEID" val="3031"/>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AS_UNIQUEID" val="3032"/>
  <p:tag name="KSO_WM_BEAUTIFY_FLAG" val=""/>
</p:tagLst>
</file>

<file path=ppt/tags/tag491.xml><?xml version="1.0" encoding="utf-8"?>
<p:tagLst xmlns:p="http://schemas.openxmlformats.org/presentationml/2006/main">
  <p:tag name="AS_UNIQUEID" val="3033"/>
  <p:tag name="KSO_WM_BEAUTIFY_FLAG" val=""/>
</p:tagLst>
</file>

<file path=ppt/tags/tag492.xml><?xml version="1.0" encoding="utf-8"?>
<p:tagLst xmlns:p="http://schemas.openxmlformats.org/presentationml/2006/main">
  <p:tag name="AS_UNIQUEID" val="3034"/>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AS_UNIQUEID" val="2565"/>
  <p:tag name="KSO_WM_BEAUTIFY_FLAG" val=""/>
</p:tagLst>
</file>

<file path=ppt/tags/tag495.xml><?xml version="1.0" encoding="utf-8"?>
<p:tagLst xmlns:p="http://schemas.openxmlformats.org/presentationml/2006/main">
  <p:tag name="AS_UNIQUEID" val="1012"/>
  <p:tag name="KSO_WM_BEAUTIFY_FLAG" val=""/>
</p:tagLst>
</file>

<file path=ppt/tags/tag496.xml><?xml version="1.0" encoding="utf-8"?>
<p:tagLst xmlns:p="http://schemas.openxmlformats.org/presentationml/2006/main">
  <p:tag name="AS_UNIQUEID" val="1013"/>
  <p:tag name="KSO_WM_BEAUTIFY_FLAG" val=""/>
</p:tagLst>
</file>

<file path=ppt/tags/tag497.xml><?xml version="1.0" encoding="utf-8"?>
<p:tagLst xmlns:p="http://schemas.openxmlformats.org/presentationml/2006/main">
  <p:tag name="AS_UNIQUEID" val="1015"/>
  <p:tag name="KSO_WM_BEAUTIFY_FLAG" val=""/>
</p:tagLst>
</file>

<file path=ppt/tags/tag498.xml><?xml version="1.0" encoding="utf-8"?>
<p:tagLst xmlns:p="http://schemas.openxmlformats.org/presentationml/2006/main">
  <p:tag name="AS_UNIQUEID" val="1017"/>
  <p:tag name="KSO_WM_BEAUTIFY_FLAG" val=""/>
</p:tagLst>
</file>

<file path=ppt/tags/tag499.xml><?xml version="1.0" encoding="utf-8"?>
<p:tagLst xmlns:p="http://schemas.openxmlformats.org/presentationml/2006/main">
  <p:tag name="AS_UNIQUEID" val="1018"/>
  <p:tag name="KSO_WM_BEAUTIFY_FLAG" val=""/>
</p:tagLst>
</file>

<file path=ppt/tags/tag5.xml><?xml version="1.0" encoding="utf-8"?>
<p:tagLst xmlns:p="http://schemas.openxmlformats.org/presentationml/2006/main">
  <p:tag name="AS_UNIQUEID" val="2086"/>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AS_UNIQUEID" val="1013"/>
  <p:tag name="KSO_WM_BEAUTIFY_FLAG" val=""/>
</p:tagLst>
</file>

<file path=ppt/tags/tag501.xml><?xml version="1.0" encoding="utf-8"?>
<p:tagLst xmlns:p="http://schemas.openxmlformats.org/presentationml/2006/main">
  <p:tag name="AS_UNIQUEID" val="1015"/>
  <p:tag name="KSO_WM_BEAUTIFY_FLAG" val=""/>
</p:tagLst>
</file>

<file path=ppt/tags/tag502.xml><?xml version="1.0" encoding="utf-8"?>
<p:tagLst xmlns:p="http://schemas.openxmlformats.org/presentationml/2006/main">
  <p:tag name="AS_UNIQUEID" val="1014"/>
  <p:tag name="KSO_WM_BEAUTIFY_FLAG" val=""/>
</p:tagLst>
</file>

<file path=ppt/tags/tag503.xml><?xml version="1.0" encoding="utf-8"?>
<p:tagLst xmlns:p="http://schemas.openxmlformats.org/presentationml/2006/main">
  <p:tag name="AS_UNIQUEID" val="1016"/>
  <p:tag name="KSO_WM_BEAUTIFY_FLAG" val=""/>
</p:tagLst>
</file>

<file path=ppt/tags/tag504.xml><?xml version="1.0" encoding="utf-8"?>
<p:tagLst xmlns:p="http://schemas.openxmlformats.org/presentationml/2006/main">
  <p:tag name="AS_UNIQUEID" val="3030"/>
</p:tagLst>
</file>

<file path=ppt/tags/tag505.xml><?xml version="1.0" encoding="utf-8"?>
<p:tagLst xmlns:p="http://schemas.openxmlformats.org/presentationml/2006/main">
  <p:tag name="AS_UNIQUEID" val="3031"/>
</p:tagLst>
</file>

<file path=ppt/tags/tag506.xml><?xml version="1.0" encoding="utf-8"?>
<p:tagLst xmlns:p="http://schemas.openxmlformats.org/presentationml/2006/main">
  <p:tag name="AS_UNIQUEID" val="3032"/>
  <p:tag name="KSO_WM_BEAUTIFY_FLAG" val=""/>
</p:tagLst>
</file>

<file path=ppt/tags/tag507.xml><?xml version="1.0" encoding="utf-8"?>
<p:tagLst xmlns:p="http://schemas.openxmlformats.org/presentationml/2006/main">
  <p:tag name="AS_UNIQUEID" val="3033"/>
  <p:tag name="KSO_WM_BEAUTIFY_FLAG" val=""/>
</p:tagLst>
</file>

<file path=ppt/tags/tag508.xml><?xml version="1.0" encoding="utf-8"?>
<p:tagLst xmlns:p="http://schemas.openxmlformats.org/presentationml/2006/main">
  <p:tag name="AS_UNIQUEID" val="3034"/>
  <p:tag name="KSO_WM_BEAUTIFY_FLAG" val=""/>
</p:tagLst>
</file>

<file path=ppt/tags/tag509.xml><?xml version="1.0" encoding="utf-8"?>
<p:tagLst xmlns:p="http://schemas.openxmlformats.org/presentationml/2006/main">
  <p:tag name="AS_UNIQUEID" val="6882"/>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AS_UNIQUEID" val="5070"/>
  <p:tag name="KSO_WM_BEAUTIFY_FLAG" val=""/>
</p:tagLst>
</file>

<file path=ppt/tags/tag511.xml><?xml version="1.0" encoding="utf-8"?>
<p:tagLst xmlns:p="http://schemas.openxmlformats.org/presentationml/2006/main">
  <p:tag name="AS_UNIQUEID" val="5071"/>
  <p:tag name="KSO_WM_BEAUTIFY_FLAG" val=""/>
</p:tagLst>
</file>

<file path=ppt/tags/tag512.xml><?xml version="1.0" encoding="utf-8"?>
<p:tagLst xmlns:p="http://schemas.openxmlformats.org/presentationml/2006/main">
  <p:tag name="AS_UNIQUEID" val="5072"/>
  <p:tag name="KSO_WM_BEAUTIFY_FLAG" val=""/>
</p:tagLst>
</file>

<file path=ppt/tags/tag513.xml><?xml version="1.0" encoding="utf-8"?>
<p:tagLst xmlns:p="http://schemas.openxmlformats.org/presentationml/2006/main">
  <p:tag name="AS_UNIQUEID" val="4929"/>
  <p:tag name="KSO_WM_BEAUTIFY_FLAG" val=""/>
</p:tagLst>
</file>

<file path=ppt/tags/tag514.xml><?xml version="1.0" encoding="utf-8"?>
<p:tagLst xmlns:p="http://schemas.openxmlformats.org/presentationml/2006/main">
  <p:tag name="AS_UNIQUEID" val="4930"/>
  <p:tag name="KSO_WM_BEAUTIFY_FLAG" val=""/>
</p:tagLst>
</file>

<file path=ppt/tags/tag515.xml><?xml version="1.0" encoding="utf-8"?>
<p:tagLst xmlns:p="http://schemas.openxmlformats.org/presentationml/2006/main">
  <p:tag name="AS_UNIQUEID" val="4931"/>
  <p:tag name="KSO_WM_BEAUTIFY_FLAG" val=""/>
</p:tagLst>
</file>

<file path=ppt/tags/tag516.xml><?xml version="1.0" encoding="utf-8"?>
<p:tagLst xmlns:p="http://schemas.openxmlformats.org/presentationml/2006/main">
  <p:tag name="AS_UNIQUEID" val="4932"/>
  <p:tag name="KSO_WM_BEAUTIFY_FLAG" val=""/>
</p:tagLst>
</file>

<file path=ppt/tags/tag517.xml><?xml version="1.0" encoding="utf-8"?>
<p:tagLst xmlns:p="http://schemas.openxmlformats.org/presentationml/2006/main">
  <p:tag name="AS_UNIQUEID" val="4933"/>
  <p:tag name="KSO_WM_BEAUTIFY_FLAG" val=""/>
</p:tagLst>
</file>

<file path=ppt/tags/tag518.xml><?xml version="1.0" encoding="utf-8"?>
<p:tagLst xmlns:p="http://schemas.openxmlformats.org/presentationml/2006/main">
  <p:tag name="AS_UNIQUEID" val="4933"/>
  <p:tag name="KSO_WM_BEAUTIFY_FLAG" val=""/>
</p:tagLst>
</file>

<file path=ppt/tags/tag519.xml><?xml version="1.0" encoding="utf-8"?>
<p:tagLst xmlns:p="http://schemas.openxmlformats.org/presentationml/2006/main">
  <p:tag name="AS_UNIQUEID" val="3030"/>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AS_UNIQUEID" val="3031"/>
</p:tagLst>
</file>

<file path=ppt/tags/tag521.xml><?xml version="1.0" encoding="utf-8"?>
<p:tagLst xmlns:p="http://schemas.openxmlformats.org/presentationml/2006/main">
  <p:tag name="AS_UNIQUEID" val="3032"/>
  <p:tag name="KSO_WM_BEAUTIFY_FLAG" val=""/>
</p:tagLst>
</file>

<file path=ppt/tags/tag522.xml><?xml version="1.0" encoding="utf-8"?>
<p:tagLst xmlns:p="http://schemas.openxmlformats.org/presentationml/2006/main">
  <p:tag name="AS_UNIQUEID" val="3033"/>
  <p:tag name="KSO_WM_BEAUTIFY_FLAG" val=""/>
</p:tagLst>
</file>

<file path=ppt/tags/tag523.xml><?xml version="1.0" encoding="utf-8"?>
<p:tagLst xmlns:p="http://schemas.openxmlformats.org/presentationml/2006/main">
  <p:tag name="AS_UNIQUEID" val="3034"/>
  <p:tag name="KSO_WM_BEAUTIFY_FLAG" val=""/>
</p:tagLst>
</file>

<file path=ppt/tags/tag524.xml><?xml version="1.0" encoding="utf-8"?>
<p:tagLst xmlns:p="http://schemas.openxmlformats.org/presentationml/2006/main">
  <p:tag name="AS_UNIQUEID" val="577"/>
  <p:tag name="KSO_WM_BEAUTIFY_FLAG" val=""/>
</p:tagLst>
</file>

<file path=ppt/tags/tag525.xml><?xml version="1.0" encoding="utf-8"?>
<p:tagLst xmlns:p="http://schemas.openxmlformats.org/presentationml/2006/main">
  <p:tag name="AS_UNIQUEID" val="2266"/>
  <p:tag name="KSO_WM_BEAUTIFY_FLAG" val=""/>
</p:tagLst>
</file>

<file path=ppt/tags/tag526.xml><?xml version="1.0" encoding="utf-8"?>
<p:tagLst xmlns:p="http://schemas.openxmlformats.org/presentationml/2006/main">
  <p:tag name="AS_UNIQUEID" val="579"/>
  <p:tag name="KSO_WM_BEAUTIFY_FLAG" val=""/>
</p:tagLst>
</file>

<file path=ppt/tags/tag527.xml><?xml version="1.0" encoding="utf-8"?>
<p:tagLst xmlns:p="http://schemas.openxmlformats.org/presentationml/2006/main">
  <p:tag name="AS_UNIQUEID" val="580"/>
  <p:tag name="KSO_WM_BEAUTIFY_FLAG" val=""/>
</p:tagLst>
</file>

<file path=ppt/tags/tag528.xml><?xml version="1.0" encoding="utf-8"?>
<p:tagLst xmlns:p="http://schemas.openxmlformats.org/presentationml/2006/main">
  <p:tag name="AS_UNIQUEID" val="2271"/>
  <p:tag name="KSO_WM_BEAUTIFY_FLAG" val=""/>
</p:tagLst>
</file>

<file path=ppt/tags/tag529.xml><?xml version="1.0" encoding="utf-8"?>
<p:tagLst xmlns:p="http://schemas.openxmlformats.org/presentationml/2006/main">
  <p:tag name="AS_UNIQUEID" val="2272"/>
  <p:tag name="KSO_WM_BEAUTIFY_FLAG" val=""/>
</p:tagLst>
</file>

<file path=ppt/tags/tag53.xml><?xml version="1.0" encoding="utf-8"?>
<p:tagLst xmlns:p="http://schemas.openxmlformats.org/presentationml/2006/main">
  <p:tag name="AS_UNIQUEID" val="3030"/>
</p:tagLst>
</file>

<file path=ppt/tags/tag530.xml><?xml version="1.0" encoding="utf-8"?>
<p:tagLst xmlns:p="http://schemas.openxmlformats.org/presentationml/2006/main">
  <p:tag name="AS_UNIQUEID" val="2273"/>
  <p:tag name="KSO_WM_BEAUTIFY_FLAG" val=""/>
</p:tagLst>
</file>

<file path=ppt/tags/tag531.xml><?xml version="1.0" encoding="utf-8"?>
<p:tagLst xmlns:p="http://schemas.openxmlformats.org/presentationml/2006/main">
  <p:tag name="AS_UNIQUEID" val="2274"/>
  <p:tag name="KSO_WM_BEAUTIFY_FLAG" val=""/>
</p:tagLst>
</file>

<file path=ppt/tags/tag532.xml><?xml version="1.0" encoding="utf-8"?>
<p:tagLst xmlns:p="http://schemas.openxmlformats.org/presentationml/2006/main">
  <p:tag name="AS_UNIQUEID" val="2275"/>
  <p:tag name="KSO_WM_BEAUTIFY_FLAG" val=""/>
</p:tagLst>
</file>

<file path=ppt/tags/tag533.xml><?xml version="1.0" encoding="utf-8"?>
<p:tagLst xmlns:p="http://schemas.openxmlformats.org/presentationml/2006/main">
  <p:tag name="AS_UNIQUEID" val="2276"/>
  <p:tag name="KSO_WM_BEAUTIFY_FLAG" val=""/>
</p:tagLst>
</file>

<file path=ppt/tags/tag534.xml><?xml version="1.0" encoding="utf-8"?>
<p:tagLst xmlns:p="http://schemas.openxmlformats.org/presentationml/2006/main">
  <p:tag name="AS_UNIQUEID" val="2278"/>
  <p:tag name="KSO_WM_BEAUTIFY_FLAG" val=""/>
</p:tagLst>
</file>

<file path=ppt/tags/tag535.xml><?xml version="1.0" encoding="utf-8"?>
<p:tagLst xmlns:p="http://schemas.openxmlformats.org/presentationml/2006/main">
  <p:tag name="AS_UNIQUEID" val="2279"/>
  <p:tag name="KSO_WM_BEAUTIFY_FLAG" val=""/>
</p:tagLst>
</file>

<file path=ppt/tags/tag536.xml><?xml version="1.0" encoding="utf-8"?>
<p:tagLst xmlns:p="http://schemas.openxmlformats.org/presentationml/2006/main">
  <p:tag name="AS_UNIQUEID" val="6884"/>
  <p:tag name="KSO_WM_BEAUTIFY_FLAG" val=""/>
</p:tagLst>
</file>

<file path=ppt/tags/tag537.xml><?xml version="1.0" encoding="utf-8"?>
<p:tagLst xmlns:p="http://schemas.openxmlformats.org/presentationml/2006/main">
  <p:tag name="AS_UNIQUEID" val="4933"/>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AS_UNIQUEID" val="3030"/>
</p:tagLst>
</file>

<file path=ppt/tags/tag54.xml><?xml version="1.0" encoding="utf-8"?>
<p:tagLst xmlns:p="http://schemas.openxmlformats.org/presentationml/2006/main">
  <p:tag name="AS_UNIQUEID" val="3031"/>
</p:tagLst>
</file>

<file path=ppt/tags/tag540.xml><?xml version="1.0" encoding="utf-8"?>
<p:tagLst xmlns:p="http://schemas.openxmlformats.org/presentationml/2006/main">
  <p:tag name="AS_UNIQUEID" val="3031"/>
</p:tagLst>
</file>

<file path=ppt/tags/tag541.xml><?xml version="1.0" encoding="utf-8"?>
<p:tagLst xmlns:p="http://schemas.openxmlformats.org/presentationml/2006/main">
  <p:tag name="AS_UNIQUEID" val="3032"/>
  <p:tag name="KSO_WM_BEAUTIFY_FLAG" val=""/>
</p:tagLst>
</file>

<file path=ppt/tags/tag542.xml><?xml version="1.0" encoding="utf-8"?>
<p:tagLst xmlns:p="http://schemas.openxmlformats.org/presentationml/2006/main">
  <p:tag name="AS_UNIQUEID" val="3033"/>
  <p:tag name="KSO_WM_BEAUTIFY_FLAG" val=""/>
</p:tagLst>
</file>

<file path=ppt/tags/tag543.xml><?xml version="1.0" encoding="utf-8"?>
<p:tagLst xmlns:p="http://schemas.openxmlformats.org/presentationml/2006/main">
  <p:tag name="AS_UNIQUEID" val="3034"/>
  <p:tag name="KSO_WM_BEAUTIFY_FLAG" val=""/>
</p:tagLst>
</file>

<file path=ppt/tags/tag544.xml><?xml version="1.0" encoding="utf-8"?>
<p:tagLst xmlns:p="http://schemas.openxmlformats.org/presentationml/2006/main">
  <p:tag name="AS_UNIQUEID" val="6887"/>
  <p:tag name="KSO_WM_BEAUTIFY_FLAG" val=""/>
</p:tagLst>
</file>

<file path=ppt/tags/tag545.xml><?xml version="1.0" encoding="utf-8"?>
<p:tagLst xmlns:p="http://schemas.openxmlformats.org/presentationml/2006/main">
  <p:tag name="AS_UNIQUEID" val="584"/>
  <p:tag name="KSO_WM_BEAUTIFY_FLAG" val=""/>
</p:tagLst>
</file>

<file path=ppt/tags/tag546.xml><?xml version="1.0" encoding="utf-8"?>
<p:tagLst xmlns:p="http://schemas.openxmlformats.org/presentationml/2006/main">
  <p:tag name="AS_UNIQUEID" val="585"/>
  <p:tag name="KSO_WM_BEAUTIFY_FLAG" val=""/>
</p:tagLst>
</file>

<file path=ppt/tags/tag547.xml><?xml version="1.0" encoding="utf-8"?>
<p:tagLst xmlns:p="http://schemas.openxmlformats.org/presentationml/2006/main">
  <p:tag name="AS_UNIQUEID" val="586"/>
  <p:tag name="KSO_WM_BEAUTIFY_FLAG" val=""/>
</p:tagLst>
</file>

<file path=ppt/tags/tag548.xml><?xml version="1.0" encoding="utf-8"?>
<p:tagLst xmlns:p="http://schemas.openxmlformats.org/presentationml/2006/main">
  <p:tag name="AS_UNIQUEID" val="2263"/>
</p:tagLst>
</file>

<file path=ppt/tags/tag549.xml><?xml version="1.0" encoding="utf-8"?>
<p:tagLst xmlns:p="http://schemas.openxmlformats.org/presentationml/2006/main">
  <p:tag name="AS_UNIQUEID" val="3382"/>
</p:tagLst>
</file>

<file path=ppt/tags/tag55.xml><?xml version="1.0" encoding="utf-8"?>
<p:tagLst xmlns:p="http://schemas.openxmlformats.org/presentationml/2006/main">
  <p:tag name="AS_UNIQUEID" val="3032"/>
  <p:tag name="KSO_WM_BEAUTIFY_FLAG" val=""/>
</p:tagLst>
</file>

<file path=ppt/tags/tag550.xml><?xml version="1.0" encoding="utf-8"?>
<p:tagLst xmlns:p="http://schemas.openxmlformats.org/presentationml/2006/main">
  <p:tag name="AS_UNIQUEID" val="3388"/>
</p:tagLst>
</file>

<file path=ppt/tags/tag551.xml><?xml version="1.0" encoding="utf-8"?>
<p:tagLst xmlns:p="http://schemas.openxmlformats.org/presentationml/2006/main">
  <p:tag name="AS_UNIQUEID" val="3389"/>
</p:tagLst>
</file>

<file path=ppt/tags/tag552.xml><?xml version="1.0" encoding="utf-8"?>
<p:tagLst xmlns:p="http://schemas.openxmlformats.org/presentationml/2006/main">
  <p:tag name="AS_UNIQUEID" val="3390"/>
</p:tagLst>
</file>

<file path=ppt/tags/tag553.xml><?xml version="1.0" encoding="utf-8"?>
<p:tagLst xmlns:p="http://schemas.openxmlformats.org/presentationml/2006/main">
  <p:tag name="AS_UNIQUEID" val="3391"/>
</p:tagLst>
</file>

<file path=ppt/tags/tag554.xml><?xml version="1.0" encoding="utf-8"?>
<p:tagLst xmlns:p="http://schemas.openxmlformats.org/presentationml/2006/main">
  <p:tag name="AS_UNIQUEID" val="3392"/>
</p:tagLst>
</file>

<file path=ppt/tags/tag555.xml><?xml version="1.0" encoding="utf-8"?>
<p:tagLst xmlns:p="http://schemas.openxmlformats.org/presentationml/2006/main">
  <p:tag name="AS_UNIQUEID" val="3393"/>
</p:tagLst>
</file>

<file path=ppt/tags/tag556.xml><?xml version="1.0" encoding="utf-8"?>
<p:tagLst xmlns:p="http://schemas.openxmlformats.org/presentationml/2006/main">
  <p:tag name="AS_UNIQUEID" val="3394"/>
</p:tagLst>
</file>

<file path=ppt/tags/tag557.xml><?xml version="1.0" encoding="utf-8"?>
<p:tagLst xmlns:p="http://schemas.openxmlformats.org/presentationml/2006/main">
  <p:tag name="AS_UNIQUEID" val="3395"/>
</p:tagLst>
</file>

<file path=ppt/tags/tag558.xml><?xml version="1.0" encoding="utf-8"?>
<p:tagLst xmlns:p="http://schemas.openxmlformats.org/presentationml/2006/main">
  <p:tag name="AS_UNIQUEID" val="3396"/>
</p:tagLst>
</file>

<file path=ppt/tags/tag559.xml><?xml version="1.0" encoding="utf-8"?>
<p:tagLst xmlns:p="http://schemas.openxmlformats.org/presentationml/2006/main">
  <p:tag name="AS_UNIQUEID" val="3397"/>
</p:tagLst>
</file>

<file path=ppt/tags/tag56.xml><?xml version="1.0" encoding="utf-8"?>
<p:tagLst xmlns:p="http://schemas.openxmlformats.org/presentationml/2006/main">
  <p:tag name="AS_UNIQUEID" val="3033"/>
  <p:tag name="KSO_WM_BEAUTIFY_FLAG" val=""/>
</p:tagLst>
</file>

<file path=ppt/tags/tag560.xml><?xml version="1.0" encoding="utf-8"?>
<p:tagLst xmlns:p="http://schemas.openxmlformats.org/presentationml/2006/main">
  <p:tag name="AS_UNIQUEID" val="6902"/>
</p:tagLst>
</file>

<file path=ppt/tags/tag561.xml><?xml version="1.0" encoding="utf-8"?>
<p:tagLst xmlns:p="http://schemas.openxmlformats.org/presentationml/2006/main">
  <p:tag name="AS_UNIQUEID" val="6903"/>
</p:tagLst>
</file>

<file path=ppt/tags/tag562.xml><?xml version="1.0" encoding="utf-8"?>
<p:tagLst xmlns:p="http://schemas.openxmlformats.org/presentationml/2006/main">
  <p:tag name="AS_UNIQUEID" val="3436"/>
</p:tagLst>
</file>

<file path=ppt/tags/tag563.xml><?xml version="1.0" encoding="utf-8"?>
<p:tagLst xmlns:p="http://schemas.openxmlformats.org/presentationml/2006/main">
  <p:tag name="AS_UNIQUEID" val="3440"/>
</p:tagLst>
</file>

<file path=ppt/tags/tag564.xml><?xml version="1.0" encoding="utf-8"?>
<p:tagLst xmlns:p="http://schemas.openxmlformats.org/presentationml/2006/main">
  <p:tag name="AS_UNIQUEID" val="3441"/>
</p:tagLst>
</file>

<file path=ppt/tags/tag565.xml><?xml version="1.0" encoding="utf-8"?>
<p:tagLst xmlns:p="http://schemas.openxmlformats.org/presentationml/2006/main">
  <p:tag name="AS_UNIQUEID" val="3442"/>
</p:tagLst>
</file>

<file path=ppt/tags/tag566.xml><?xml version="1.0" encoding="utf-8"?>
<p:tagLst xmlns:p="http://schemas.openxmlformats.org/presentationml/2006/main">
  <p:tag name="AS_UNIQUEID" val="3443"/>
</p:tagLst>
</file>

<file path=ppt/tags/tag567.xml><?xml version="1.0" encoding="utf-8"?>
<p:tagLst xmlns:p="http://schemas.openxmlformats.org/presentationml/2006/main">
  <p:tag name="AS_UNIQUEID" val="3444"/>
</p:tagLst>
</file>

<file path=ppt/tags/tag568.xml><?xml version="1.0" encoding="utf-8"?>
<p:tagLst xmlns:p="http://schemas.openxmlformats.org/presentationml/2006/main">
  <p:tag name="AS_UNIQUEID" val="3445"/>
</p:tagLst>
</file>

<file path=ppt/tags/tag569.xml><?xml version="1.0" encoding="utf-8"?>
<p:tagLst xmlns:p="http://schemas.openxmlformats.org/presentationml/2006/main">
  <p:tag name="AS_UNIQUEID" val="3446"/>
</p:tagLst>
</file>

<file path=ppt/tags/tag57.xml><?xml version="1.0" encoding="utf-8"?>
<p:tagLst xmlns:p="http://schemas.openxmlformats.org/presentationml/2006/main">
  <p:tag name="AS_UNIQUEID" val="3034"/>
  <p:tag name="KSO_WM_BEAUTIFY_FLAG" val=""/>
</p:tagLst>
</file>

<file path=ppt/tags/tag570.xml><?xml version="1.0" encoding="utf-8"?>
<p:tagLst xmlns:p="http://schemas.openxmlformats.org/presentationml/2006/main">
  <p:tag name="AS_UNIQUEID" val="3447"/>
</p:tagLst>
</file>

<file path=ppt/tags/tag571.xml><?xml version="1.0" encoding="utf-8"?>
<p:tagLst xmlns:p="http://schemas.openxmlformats.org/presentationml/2006/main">
  <p:tag name="AS_UNIQUEID" val="3448"/>
</p:tagLst>
</file>

<file path=ppt/tags/tag572.xml><?xml version="1.0" encoding="utf-8"?>
<p:tagLst xmlns:p="http://schemas.openxmlformats.org/presentationml/2006/main">
  <p:tag name="AS_UNIQUEID" val="3449"/>
</p:tagLst>
</file>

<file path=ppt/tags/tag573.xml><?xml version="1.0" encoding="utf-8"?>
<p:tagLst xmlns:p="http://schemas.openxmlformats.org/presentationml/2006/main">
  <p:tag name="AS_UNIQUEID" val="3450"/>
</p:tagLst>
</file>

<file path=ppt/tags/tag574.xml><?xml version="1.0" encoding="utf-8"?>
<p:tagLst xmlns:p="http://schemas.openxmlformats.org/presentationml/2006/main">
  <p:tag name="AS_UNIQUEID" val="3451"/>
</p:tagLst>
</file>

<file path=ppt/tags/tag575.xml><?xml version="1.0" encoding="utf-8"?>
<p:tagLst xmlns:p="http://schemas.openxmlformats.org/presentationml/2006/main">
  <p:tag name="AS_UNIQUEID" val="6907"/>
</p:tagLst>
</file>

<file path=ppt/tags/tag576.xml><?xml version="1.0" encoding="utf-8"?>
<p:tagLst xmlns:p="http://schemas.openxmlformats.org/presentationml/2006/main">
  <p:tag name="AS_UNIQUEID" val="6908"/>
</p:tagLst>
</file>

<file path=ppt/tags/tag577.xml><?xml version="1.0" encoding="utf-8"?>
<p:tagLst xmlns:p="http://schemas.openxmlformats.org/presentationml/2006/main">
  <p:tag name="AS_UNIQUEID" val="3402"/>
</p:tagLst>
</file>

<file path=ppt/tags/tag578.xml><?xml version="1.0" encoding="utf-8"?>
<p:tagLst xmlns:p="http://schemas.openxmlformats.org/presentationml/2006/main">
  <p:tag name="AS_UNIQUEID" val="3408"/>
</p:tagLst>
</file>

<file path=ppt/tags/tag579.xml><?xml version="1.0" encoding="utf-8"?>
<p:tagLst xmlns:p="http://schemas.openxmlformats.org/presentationml/2006/main">
  <p:tag name="AS_UNIQUEID" val="3409"/>
</p:tagLst>
</file>

<file path=ppt/tags/tag58.xml><?xml version="1.0" encoding="utf-8"?>
<p:tagLst xmlns:p="http://schemas.openxmlformats.org/presentationml/2006/main">
  <p:tag name="AS_UNIQUEID" val="751"/>
  <p:tag name="KSO_WM_BEAUTIFY_FLAG" val=""/>
</p:tagLst>
</file>

<file path=ppt/tags/tag580.xml><?xml version="1.0" encoding="utf-8"?>
<p:tagLst xmlns:p="http://schemas.openxmlformats.org/presentationml/2006/main">
  <p:tag name="AS_UNIQUEID" val="3410"/>
</p:tagLst>
</file>

<file path=ppt/tags/tag581.xml><?xml version="1.0" encoding="utf-8"?>
<p:tagLst xmlns:p="http://schemas.openxmlformats.org/presentationml/2006/main">
  <p:tag name="AS_UNIQUEID" val="3411"/>
</p:tagLst>
</file>

<file path=ppt/tags/tag582.xml><?xml version="1.0" encoding="utf-8"?>
<p:tagLst xmlns:p="http://schemas.openxmlformats.org/presentationml/2006/main">
  <p:tag name="AS_UNIQUEID" val="3412"/>
</p:tagLst>
</file>

<file path=ppt/tags/tag583.xml><?xml version="1.0" encoding="utf-8"?>
<p:tagLst xmlns:p="http://schemas.openxmlformats.org/presentationml/2006/main">
  <p:tag name="AS_UNIQUEID" val="3413"/>
</p:tagLst>
</file>

<file path=ppt/tags/tag584.xml><?xml version="1.0" encoding="utf-8"?>
<p:tagLst xmlns:p="http://schemas.openxmlformats.org/presentationml/2006/main">
  <p:tag name="AS_UNIQUEID" val="3414"/>
</p:tagLst>
</file>

<file path=ppt/tags/tag585.xml><?xml version="1.0" encoding="utf-8"?>
<p:tagLst xmlns:p="http://schemas.openxmlformats.org/presentationml/2006/main">
  <p:tag name="AS_UNIQUEID" val="3415"/>
</p:tagLst>
</file>

<file path=ppt/tags/tag586.xml><?xml version="1.0" encoding="utf-8"?>
<p:tagLst xmlns:p="http://schemas.openxmlformats.org/presentationml/2006/main">
  <p:tag name="AS_UNIQUEID" val="6912"/>
</p:tagLst>
</file>

<file path=ppt/tags/tag587.xml><?xml version="1.0" encoding="utf-8"?>
<p:tagLst xmlns:p="http://schemas.openxmlformats.org/presentationml/2006/main">
  <p:tag name="AS_UNIQUEID" val="6913"/>
</p:tagLst>
</file>

<file path=ppt/tags/tag588.xml><?xml version="1.0" encoding="utf-8"?>
<p:tagLst xmlns:p="http://schemas.openxmlformats.org/presentationml/2006/main">
  <p:tag name="AS_UNIQUEID" val="2263"/>
</p:tagLst>
</file>

<file path=ppt/tags/tag589.xml><?xml version="1.0" encoding="utf-8"?>
<p:tagLst xmlns:p="http://schemas.openxmlformats.org/presentationml/2006/main">
  <p:tag name="AS_UNIQUEID" val="3420"/>
</p:tagLst>
</file>

<file path=ppt/tags/tag59.xml><?xml version="1.0" encoding="utf-8"?>
<p:tagLst xmlns:p="http://schemas.openxmlformats.org/presentationml/2006/main">
  <p:tag name="AS_UNIQUEID" val="4732"/>
  <p:tag name="KSO_WM_BEAUTIFY_FLAG" val=""/>
</p:tagLst>
</file>

<file path=ppt/tags/tag590.xml><?xml version="1.0" encoding="utf-8"?>
<p:tagLst xmlns:p="http://schemas.openxmlformats.org/presentationml/2006/main">
  <p:tag name="AS_UNIQUEID" val="3424"/>
</p:tagLst>
</file>

<file path=ppt/tags/tag591.xml><?xml version="1.0" encoding="utf-8"?>
<p:tagLst xmlns:p="http://schemas.openxmlformats.org/presentationml/2006/main">
  <p:tag name="AS_UNIQUEID" val="3425"/>
</p:tagLst>
</file>

<file path=ppt/tags/tag592.xml><?xml version="1.0" encoding="utf-8"?>
<p:tagLst xmlns:p="http://schemas.openxmlformats.org/presentationml/2006/main">
  <p:tag name="AS_UNIQUEID" val="3426"/>
</p:tagLst>
</file>

<file path=ppt/tags/tag593.xml><?xml version="1.0" encoding="utf-8"?>
<p:tagLst xmlns:p="http://schemas.openxmlformats.org/presentationml/2006/main">
  <p:tag name="AS_UNIQUEID" val="3427"/>
</p:tagLst>
</file>

<file path=ppt/tags/tag594.xml><?xml version="1.0" encoding="utf-8"?>
<p:tagLst xmlns:p="http://schemas.openxmlformats.org/presentationml/2006/main">
  <p:tag name="AS_UNIQUEID" val="3428"/>
</p:tagLst>
</file>

<file path=ppt/tags/tag595.xml><?xml version="1.0" encoding="utf-8"?>
<p:tagLst xmlns:p="http://schemas.openxmlformats.org/presentationml/2006/main">
  <p:tag name="AS_UNIQUEID" val="3429"/>
</p:tagLst>
</file>

<file path=ppt/tags/tag596.xml><?xml version="1.0" encoding="utf-8"?>
<p:tagLst xmlns:p="http://schemas.openxmlformats.org/presentationml/2006/main">
  <p:tag name="AS_UNIQUEID" val="6917"/>
</p:tagLst>
</file>

<file path=ppt/tags/tag597.xml><?xml version="1.0" encoding="utf-8"?>
<p:tagLst xmlns:p="http://schemas.openxmlformats.org/presentationml/2006/main">
  <p:tag name="AS_UNIQUEID" val="6918"/>
</p:tagLst>
</file>

<file path=ppt/tags/tag598.xml><?xml version="1.0" encoding="utf-8"?>
<p:tagLst xmlns:p="http://schemas.openxmlformats.org/presentationml/2006/main">
  <p:tag name="AS_UNIQUEID" val="3030"/>
</p:tagLst>
</file>

<file path=ppt/tags/tag599.xml><?xml version="1.0" encoding="utf-8"?>
<p:tagLst xmlns:p="http://schemas.openxmlformats.org/presentationml/2006/main">
  <p:tag name="AS_UNIQUEID" val="3031"/>
</p:tagLst>
</file>

<file path=ppt/tags/tag6.xml><?xml version="1.0" encoding="utf-8"?>
<p:tagLst xmlns:p="http://schemas.openxmlformats.org/presentationml/2006/main">
  <p:tag name="AS_UNIQUEID" val="2087"/>
  <p:tag name="KSO_WM_BEAUTIFY_FLAG" val=""/>
</p:tagLst>
</file>

<file path=ppt/tags/tag60.xml><?xml version="1.0" encoding="utf-8"?>
<p:tagLst xmlns:p="http://schemas.openxmlformats.org/presentationml/2006/main">
  <p:tag name="AS_UNIQUEID" val="4733"/>
  <p:tag name="KSO_WM_BEAUTIFY_FLAG" val=""/>
</p:tagLst>
</file>

<file path=ppt/tags/tag600.xml><?xml version="1.0" encoding="utf-8"?>
<p:tagLst xmlns:p="http://schemas.openxmlformats.org/presentationml/2006/main">
  <p:tag name="AS_UNIQUEID" val="3032"/>
  <p:tag name="KSO_WM_BEAUTIFY_FLAG" val=""/>
</p:tagLst>
</file>

<file path=ppt/tags/tag601.xml><?xml version="1.0" encoding="utf-8"?>
<p:tagLst xmlns:p="http://schemas.openxmlformats.org/presentationml/2006/main">
  <p:tag name="AS_UNIQUEID" val="3033"/>
  <p:tag name="KSO_WM_BEAUTIFY_FLAG" val=""/>
</p:tagLst>
</file>

<file path=ppt/tags/tag602.xml><?xml version="1.0" encoding="utf-8"?>
<p:tagLst xmlns:p="http://schemas.openxmlformats.org/presentationml/2006/main">
  <p:tag name="AS_UNIQUEID" val="3034"/>
  <p:tag name="KSO_WM_BEAUTIFY_FLAG" val=""/>
</p:tagLst>
</file>

<file path=ppt/tags/tag603.xml><?xml version="1.0" encoding="utf-8"?>
<p:tagLst xmlns:p="http://schemas.openxmlformats.org/presentationml/2006/main">
  <p:tag name="AS_UNIQUEID" val="6890"/>
  <p:tag name="KSO_WM_BEAUTIFY_FLAG" val=""/>
</p:tagLst>
</file>

<file path=ppt/tags/tag604.xml><?xml version="1.0" encoding="utf-8"?>
<p:tagLst xmlns:p="http://schemas.openxmlformats.org/presentationml/2006/main">
  <p:tag name="AS_UNIQUEID" val="6891"/>
  <p:tag name="KSO_WM_BEAUTIFY_FLAG" val=""/>
</p:tagLst>
</file>

<file path=ppt/tags/tag605.xml><?xml version="1.0" encoding="utf-8"?>
<p:tagLst xmlns:p="http://schemas.openxmlformats.org/presentationml/2006/main">
  <p:tag name="AS_UNIQUEID" val="6892"/>
  <p:tag name="KSO_WM_BEAUTIFY_FLAG" val=""/>
</p:tagLst>
</file>

<file path=ppt/tags/tag606.xml><?xml version="1.0" encoding="utf-8"?>
<p:tagLst xmlns:p="http://schemas.openxmlformats.org/presentationml/2006/main">
  <p:tag name="AS_UNIQUEID" val="6893"/>
  <p:tag name="KSO_WM_BEAUTIFY_FLAG" val=""/>
</p:tagLst>
</file>

<file path=ppt/tags/tag607.xml><?xml version="1.0" encoding="utf-8"?>
<p:tagLst xmlns:p="http://schemas.openxmlformats.org/presentationml/2006/main">
  <p:tag name="AS_UNIQUEID" val="6894"/>
  <p:tag name="KSO_WM_BEAUTIFY_FLAG" val=""/>
</p:tagLst>
</file>

<file path=ppt/tags/tag608.xml><?xml version="1.0" encoding="utf-8"?>
<p:tagLst xmlns:p="http://schemas.openxmlformats.org/presentationml/2006/main">
  <p:tag name="AS_UNIQUEID" val="6895"/>
  <p:tag name="KSO_WM_BEAUTIFY_FLAG" val=""/>
</p:tagLst>
</file>

<file path=ppt/tags/tag609.xml><?xml version="1.0" encoding="utf-8"?>
<p:tagLst xmlns:p="http://schemas.openxmlformats.org/presentationml/2006/main">
  <p:tag name="AS_UNIQUEID" val="6896"/>
  <p:tag name="KSO_WM_BEAUTIFY_FLAG" val=""/>
</p:tagLst>
</file>

<file path=ppt/tags/tag61.xml><?xml version="1.0" encoding="utf-8"?>
<p:tagLst xmlns:p="http://schemas.openxmlformats.org/presentationml/2006/main">
  <p:tag name="AS_UNIQUEID" val="4734"/>
  <p:tag name="KSO_WM_BEAUTIFY_FLAG" val=""/>
</p:tagLst>
</file>

<file path=ppt/tags/tag610.xml><?xml version="1.0" encoding="utf-8"?>
<p:tagLst xmlns:p="http://schemas.openxmlformats.org/presentationml/2006/main">
  <p:tag name="AS_UNIQUEID" val="6897"/>
  <p:tag name="KSO_WM_BEAUTIFY_FLAG" val=""/>
</p:tagLst>
</file>

<file path=ppt/tags/tag611.xml><?xml version="1.0" encoding="utf-8"?>
<p:tagLst xmlns:p="http://schemas.openxmlformats.org/presentationml/2006/main">
  <p:tag name="AS_UNIQUEID" val="6898"/>
  <p:tag name="KSO_WM_BEAUTIFY_FLAG" val=""/>
</p:tagLst>
</file>

<file path=ppt/tags/tag612.xml><?xml version="1.0" encoding="utf-8"?>
<p:tagLst xmlns:p="http://schemas.openxmlformats.org/presentationml/2006/main">
  <p:tag name="AS_UNIQUEID" val="3030"/>
</p:tagLst>
</file>

<file path=ppt/tags/tag613.xml><?xml version="1.0" encoding="utf-8"?>
<p:tagLst xmlns:p="http://schemas.openxmlformats.org/presentationml/2006/main">
  <p:tag name="AS_UNIQUEID" val="3031"/>
</p:tagLst>
</file>

<file path=ppt/tags/tag614.xml><?xml version="1.0" encoding="utf-8"?>
<p:tagLst xmlns:p="http://schemas.openxmlformats.org/presentationml/2006/main">
  <p:tag name="AS_UNIQUEID" val="3032"/>
  <p:tag name="KSO_WM_BEAUTIFY_FLAG" val=""/>
</p:tagLst>
</file>

<file path=ppt/tags/tag615.xml><?xml version="1.0" encoding="utf-8"?>
<p:tagLst xmlns:p="http://schemas.openxmlformats.org/presentationml/2006/main">
  <p:tag name="AS_UNIQUEID" val="3033"/>
  <p:tag name="KSO_WM_BEAUTIFY_FLAG" val=""/>
</p:tagLst>
</file>

<file path=ppt/tags/tag616.xml><?xml version="1.0" encoding="utf-8"?>
<p:tagLst xmlns:p="http://schemas.openxmlformats.org/presentationml/2006/main">
  <p:tag name="AS_UNIQUEID" val="3034"/>
  <p:tag name="KSO_WM_BEAUTIFY_FLAG" val=""/>
</p:tagLst>
</file>

<file path=ppt/tags/tag617.xml><?xml version="1.0" encoding="utf-8"?>
<p:tagLst xmlns:p="http://schemas.openxmlformats.org/presentationml/2006/main">
  <p:tag name="AS_UNIQUEID" val="2079"/>
  <p:tag name="KSO_WM_BEAUTIFY_FLAG" val=""/>
</p:tagLst>
</file>

<file path=ppt/tags/tag618.xml><?xml version="1.0" encoding="utf-8"?>
<p:tagLst xmlns:p="http://schemas.openxmlformats.org/presentationml/2006/main">
  <p:tag name="AS_UNIQUEID" val="2080"/>
  <p:tag name="KSO_WM_BEAUTIFY_FLAG" val=""/>
</p:tagLst>
</file>

<file path=ppt/tags/tag619.xml><?xml version="1.0" encoding="utf-8"?>
<p:tagLst xmlns:p="http://schemas.openxmlformats.org/presentationml/2006/main">
  <p:tag name="AS_UNIQUEID" val="2081"/>
  <p:tag name="KSO_WM_BEAUTIFY_FLAG" val=""/>
</p:tagLst>
</file>

<file path=ppt/tags/tag62.xml><?xml version="1.0" encoding="utf-8"?>
<p:tagLst xmlns:p="http://schemas.openxmlformats.org/presentationml/2006/main">
  <p:tag name="AS_UNIQUEID" val="4735"/>
  <p:tag name="KSO_WM_BEAUTIFY_FLAG" val=""/>
</p:tagLst>
</file>

<file path=ppt/tags/tag620.xml><?xml version="1.0" encoding="utf-8"?>
<p:tagLst xmlns:p="http://schemas.openxmlformats.org/presentationml/2006/main">
  <p:tag name="AS_UNIQUEID" val="2082"/>
  <p:tag name="KSO_WM_BEAUTIFY_FLAG" val=""/>
</p:tagLst>
</file>

<file path=ppt/tags/tag621.xml><?xml version="1.0" encoding="utf-8"?>
<p:tagLst xmlns:p="http://schemas.openxmlformats.org/presentationml/2006/main">
  <p:tag name="AS_UNIQUEID" val="2083"/>
  <p:tag name="KSO_WM_BEAUTIFY_FLAG" val=""/>
</p:tagLst>
</file>

<file path=ppt/tags/tag622.xml><?xml version="1.0" encoding="utf-8"?>
<p:tagLst xmlns:p="http://schemas.openxmlformats.org/presentationml/2006/main">
  <p:tag name="AS_UNIQUEID" val="2084"/>
  <p:tag name="KSO_WM_BEAUTIFY_FLAG" val=""/>
</p:tagLst>
</file>

<file path=ppt/tags/tag623.xml><?xml version="1.0" encoding="utf-8"?>
<p:tagLst xmlns:p="http://schemas.openxmlformats.org/presentationml/2006/main">
  <p:tag name="AS_UNIQUEID" val="2085"/>
  <p:tag name="KSO_WM_BEAUTIFY_FLAG" val=""/>
</p:tagLst>
</file>

<file path=ppt/tags/tag624.xml><?xml version="1.0" encoding="utf-8"?>
<p:tagLst xmlns:p="http://schemas.openxmlformats.org/presentationml/2006/main">
  <p:tag name="AS_UNIQUEID" val="2086"/>
  <p:tag name="KSO_WM_BEAUTIFY_FLAG" val=""/>
</p:tagLst>
</file>

<file path=ppt/tags/tag625.xml><?xml version="1.0" encoding="utf-8"?>
<p:tagLst xmlns:p="http://schemas.openxmlformats.org/presentationml/2006/main">
  <p:tag name="AS_UNIQUEID" val="2087"/>
  <p:tag name="KSO_WM_BEAUTIFY_FLAG" val=""/>
</p:tagLst>
</file>

<file path=ppt/tags/tag626.xml><?xml version="1.0" encoding="utf-8"?>
<p:tagLst xmlns:p="http://schemas.openxmlformats.org/presentationml/2006/main">
  <p:tag name="AS_UNIQUEID" val="2088"/>
  <p:tag name="KSO_WM_BEAUTIFY_FLAG" val=""/>
</p:tagLst>
</file>

<file path=ppt/tags/tag627.xml><?xml version="1.0" encoding="utf-8"?>
<p:tagLst xmlns:p="http://schemas.openxmlformats.org/presentationml/2006/main">
  <p:tag name="AS_UNIQUEID" val="2089"/>
  <p:tag name="KSO_WM_BEAUTIFY_FLAG" val=""/>
</p:tagLst>
</file>

<file path=ppt/tags/tag628.xml><?xml version="1.0" encoding="utf-8"?>
<p:tagLst xmlns:p="http://schemas.openxmlformats.org/presentationml/2006/main">
  <p:tag name="AS_UNIQUEID" val="2090"/>
  <p:tag name="KSO_WM_BEAUTIFY_FLAG" val=""/>
</p:tagLst>
</file>

<file path=ppt/tags/tag629.xml><?xml version="1.0" encoding="utf-8"?>
<p:tagLst xmlns:p="http://schemas.openxmlformats.org/presentationml/2006/main">
  <p:tag name="AS_UNIQUEID" val="2091"/>
  <p:tag name="KSO_WM_BEAUTIFY_FLAG" val=""/>
</p:tagLst>
</file>

<file path=ppt/tags/tag63.xml><?xml version="1.0" encoding="utf-8"?>
<p:tagLst xmlns:p="http://schemas.openxmlformats.org/presentationml/2006/main">
  <p:tag name="AS_UNIQUEID" val="4736"/>
  <p:tag name="KSO_WM_BEAUTIFY_FLAG" val=""/>
</p:tagLst>
</file>

<file path=ppt/tags/tag630.xml><?xml version="1.0" encoding="utf-8"?>
<p:tagLst xmlns:p="http://schemas.openxmlformats.org/presentationml/2006/main">
  <p:tag name="AS_UNIQUEID" val="2092"/>
  <p:tag name="KSO_WM_BEAUTIFY_FLAG" val=""/>
</p:tagLst>
</file>

<file path=ppt/tags/tag631.xml><?xml version="1.0" encoding="utf-8"?>
<p:tagLst xmlns:p="http://schemas.openxmlformats.org/presentationml/2006/main">
  <p:tag name="AS_UNIQUEID" val="2093"/>
  <p:tag name="KSO_WM_BEAUTIFY_FLAG" val=""/>
</p:tagLst>
</file>

<file path=ppt/tags/tag632.xml><?xml version="1.0" encoding="utf-8"?>
<p:tagLst xmlns:p="http://schemas.openxmlformats.org/presentationml/2006/main">
  <p:tag name="AS_UNIQUEID" val="2094"/>
  <p:tag name="KSO_WM_BEAUTIFY_FLAG" val=""/>
</p:tagLst>
</file>

<file path=ppt/tags/tag633.xml><?xml version="1.0" encoding="utf-8"?>
<p:tagLst xmlns:p="http://schemas.openxmlformats.org/presentationml/2006/main">
  <p:tag name="AS_UNIQUEID" val="2095"/>
  <p:tag name="KSO_WM_BEAUTIFY_FLAG" val=""/>
</p:tagLst>
</file>

<file path=ppt/tags/tag634.xml><?xml version="1.0" encoding="utf-8"?>
<p:tagLst xmlns:p="http://schemas.openxmlformats.org/presentationml/2006/main">
  <p:tag name="AS_UNIQUEID" val="2096"/>
  <p:tag name="KSO_WM_BEAUTIFY_FLAG" val=""/>
</p:tagLst>
</file>

<file path=ppt/tags/tag635.xml><?xml version="1.0" encoding="utf-8"?>
<p:tagLst xmlns:p="http://schemas.openxmlformats.org/presentationml/2006/main">
  <p:tag name="AS_UNIQUEID" val="2097"/>
  <p:tag name="KSO_WM_BEAUTIFY_FLAG" val=""/>
</p:tagLst>
</file>

<file path=ppt/tags/tag636.xml><?xml version="1.0" encoding="utf-8"?>
<p:tagLst xmlns:p="http://schemas.openxmlformats.org/presentationml/2006/main">
  <p:tag name="AS_UNIQUEID" val="2098"/>
  <p:tag name="KSO_WM_BEAUTIFY_FLAG" val=""/>
</p:tagLst>
</file>

<file path=ppt/tags/tag637.xml><?xml version="1.0" encoding="utf-8"?>
<p:tagLst xmlns:p="http://schemas.openxmlformats.org/presentationml/2006/main">
  <p:tag name="AS_UNIQUEID" val="2099"/>
  <p:tag name="KSO_WM_BEAUTIFY_FLAG" val=""/>
</p:tagLst>
</file>

<file path=ppt/tags/tag638.xml><?xml version="1.0" encoding="utf-8"?>
<p:tagLst xmlns:p="http://schemas.openxmlformats.org/presentationml/2006/main">
  <p:tag name="AS_UNIQUEID" val="2100"/>
  <p:tag name="KSO_WM_BEAUTIFY_FLAG" val=""/>
</p:tagLst>
</file>

<file path=ppt/tags/tag639.xml><?xml version="1.0" encoding="utf-8"?>
<p:tagLst xmlns:p="http://schemas.openxmlformats.org/presentationml/2006/main">
  <p:tag name="AS_UNIQUEID" val="2101"/>
  <p:tag name="KSO_WM_BEAUTIFY_FLAG" val=""/>
</p:tagLst>
</file>

<file path=ppt/tags/tag64.xml><?xml version="1.0" encoding="utf-8"?>
<p:tagLst xmlns:p="http://schemas.openxmlformats.org/presentationml/2006/main">
  <p:tag name="AS_UNIQUEID" val="4737"/>
  <p:tag name="KSO_WM_BEAUTIFY_FLAG" val=""/>
</p:tagLst>
</file>

<file path=ppt/tags/tag640.xml><?xml version="1.0" encoding="utf-8"?>
<p:tagLst xmlns:p="http://schemas.openxmlformats.org/presentationml/2006/main">
  <p:tag name="AS_UNIQUEID" val="2102"/>
  <p:tag name="KSO_WM_BEAUTIFY_FLAG" val=""/>
</p:tagLst>
</file>

<file path=ppt/tags/tag641.xml><?xml version="1.0" encoding="utf-8"?>
<p:tagLst xmlns:p="http://schemas.openxmlformats.org/presentationml/2006/main">
  <p:tag name="AS_UNIQUEID" val="2103"/>
  <p:tag name="KSO_WM_BEAUTIFY_FLAG" val=""/>
</p:tagLst>
</file>

<file path=ppt/tags/tag642.xml><?xml version="1.0" encoding="utf-8"?>
<p:tagLst xmlns:p="http://schemas.openxmlformats.org/presentationml/2006/main">
  <p:tag name="AS_UNIQUEID" val="2104"/>
  <p:tag name="KSO_WM_BEAUTIFY_FLAG" val=""/>
</p:tagLst>
</file>

<file path=ppt/tags/tag643.xml><?xml version="1.0" encoding="utf-8"?>
<p:tagLst xmlns:p="http://schemas.openxmlformats.org/presentationml/2006/main">
  <p:tag name="AS_UNIQUEID" val="2105"/>
  <p:tag name="KSO_WM_BEAUTIFY_FLAG" val=""/>
</p:tagLst>
</file>

<file path=ppt/tags/tag644.xml><?xml version="1.0" encoding="utf-8"?>
<p:tagLst xmlns:p="http://schemas.openxmlformats.org/presentationml/2006/main">
  <p:tag name="KSO_WM_BEAUTIFY_FLAG" val="#wm#"/>
  <p:tag name="KSO_WM_SCREEN_THEME_FLAG" val="w7XRVvGn6hY5ckD6FiOh9/BAQsJJdOVZzyQMGhHbNWfoXSrU7IhWfRbC2l1kULYdywtM1R2iBNTjhsdJedJTH+ShSe039NvzYIHow7hfeC8="/>
  <p:tag name="KSO_WM_TEMPLATE_CATEGORY" val="custom"/>
  <p:tag name="KSO_WM_TEMPLATE_INDEX" val="20205176"/>
</p:tagLst>
</file>

<file path=ppt/tags/tag645.xml><?xml version="1.0" encoding="utf-8"?>
<p:tagLst xmlns:p="http://schemas.openxmlformats.org/presentationml/2006/main">
  <p:tag name="AS_UNIQUEID" val="4146"/>
  <p:tag name="KSO_WM_BEAUTIFY_FLAG" val=""/>
</p:tagLst>
</file>

<file path=ppt/tags/tag646.xml><?xml version="1.0" encoding="utf-8"?>
<p:tagLst xmlns:p="http://schemas.openxmlformats.org/presentationml/2006/main">
  <p:tag name="AS_UNIQUEID" val="1822"/>
  <p:tag name="KSO_WM_BEAUTIFY_FLAG" val=""/>
</p:tagLst>
</file>

<file path=ppt/tags/tag647.xml><?xml version="1.0" encoding="utf-8"?>
<p:tagLst xmlns:p="http://schemas.openxmlformats.org/presentationml/2006/main">
  <p:tag name="AS_UNIQUEID" val="3030"/>
</p:tagLst>
</file>

<file path=ppt/tags/tag648.xml><?xml version="1.0" encoding="utf-8"?>
<p:tagLst xmlns:p="http://schemas.openxmlformats.org/presentationml/2006/main">
  <p:tag name="AS_UNIQUEID" val="3031"/>
</p:tagLst>
</file>

<file path=ppt/tags/tag649.xml><?xml version="1.0" encoding="utf-8"?>
<p:tagLst xmlns:p="http://schemas.openxmlformats.org/presentationml/2006/main">
  <p:tag name="AS_UNIQUEID" val="3032"/>
  <p:tag name="KSO_WM_BEAUTIFY_FLAG" val=""/>
</p:tagLst>
</file>

<file path=ppt/tags/tag65.xml><?xml version="1.0" encoding="utf-8"?>
<p:tagLst xmlns:p="http://schemas.openxmlformats.org/presentationml/2006/main">
  <p:tag name="AS_UNIQUEID" val="4738"/>
  <p:tag name="KSO_WM_BEAUTIFY_FLAG" val=""/>
</p:tagLst>
</file>

<file path=ppt/tags/tag650.xml><?xml version="1.0" encoding="utf-8"?>
<p:tagLst xmlns:p="http://schemas.openxmlformats.org/presentationml/2006/main">
  <p:tag name="AS_UNIQUEID" val="3033"/>
  <p:tag name="KSO_WM_BEAUTIFY_FLAG" val=""/>
</p:tagLst>
</file>

<file path=ppt/tags/tag651.xml><?xml version="1.0" encoding="utf-8"?>
<p:tagLst xmlns:p="http://schemas.openxmlformats.org/presentationml/2006/main">
  <p:tag name="AS_UNIQUEID" val="3034"/>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AS_UNIQUEID" val="1822"/>
  <p:tag name="KSO_WM_BEAUTIFY_FLAG" val=""/>
</p:tagLst>
</file>

<file path=ppt/tags/tag654.xml><?xml version="1.0" encoding="utf-8"?>
<p:tagLst xmlns:p="http://schemas.openxmlformats.org/presentationml/2006/main">
  <p:tag name="KSO_WM_BEAUTIFY_FLAG" val="#wm#"/>
  <p:tag name="KSO_WM_TEMPLATE_CATEGORY" val="custom"/>
  <p:tag name="KSO_WM_TEMPLATE_INDEX" val="20205176"/>
</p:tagLst>
</file>

<file path=ppt/tags/tag655.xml><?xml version="1.0" encoding="utf-8"?>
<p:tagLst xmlns:p="http://schemas.openxmlformats.org/presentationml/2006/main">
  <p:tag name="AS_UNIQUEID" val="4781"/>
</p:tagLst>
</file>

<file path=ppt/tags/tag656.xml><?xml version="1.0" encoding="utf-8"?>
<p:tagLst xmlns:p="http://schemas.openxmlformats.org/presentationml/2006/main">
  <p:tag name="AS_UNIQUEID" val="4782"/>
</p:tagLst>
</file>

<file path=ppt/tags/tag657.xml><?xml version="1.0" encoding="utf-8"?>
<p:tagLst xmlns:p="http://schemas.openxmlformats.org/presentationml/2006/main">
  <p:tag name="AS_UNIQUEID" val="4783"/>
</p:tagLst>
</file>

<file path=ppt/tags/tag658.xml><?xml version="1.0" encoding="utf-8"?>
<p:tagLst xmlns:p="http://schemas.openxmlformats.org/presentationml/2006/main">
  <p:tag name="AS_UNIQUEID" val="4784"/>
</p:tagLst>
</file>

<file path=ppt/tags/tag659.xml><?xml version="1.0" encoding="utf-8"?>
<p:tagLst xmlns:p="http://schemas.openxmlformats.org/presentationml/2006/main">
  <p:tag name="AS_UNIQUEID" val="4785"/>
</p:tagLst>
</file>

<file path=ppt/tags/tag66.xml><?xml version="1.0" encoding="utf-8"?>
<p:tagLst xmlns:p="http://schemas.openxmlformats.org/presentationml/2006/main">
  <p:tag name="AS_UNIQUEID" val="4742"/>
  <p:tag name="KSO_WM_BEAUTIFY_FLAG" val=""/>
</p:tagLst>
</file>

<file path=ppt/tags/tag660.xml><?xml version="1.0" encoding="utf-8"?>
<p:tagLst xmlns:p="http://schemas.openxmlformats.org/presentationml/2006/main">
  <p:tag name="AS_UNIQUEID" val="4786"/>
</p:tagLst>
</file>

<file path=ppt/tags/tag661.xml><?xml version="1.0" encoding="utf-8"?>
<p:tagLst xmlns:p="http://schemas.openxmlformats.org/presentationml/2006/main">
  <p:tag name="COMMONDATA" val="eyJoZGlkIjoiYjVkNjRhMmIzNTFlYTFiZGUxOWYzNGI4YmUwMzc0MWYifQ=="/>
  <p:tag name="KSO_WPP_MARK_KEY" val="9be70442-c18c-4131-b9c0-362c1b7fc416"/>
</p:tagLst>
</file>

<file path=ppt/tags/tag67.xml><?xml version="1.0" encoding="utf-8"?>
<p:tagLst xmlns:p="http://schemas.openxmlformats.org/presentationml/2006/main">
  <p:tag name="AS_UNIQUEID" val="4743"/>
  <p:tag name="KSO_WM_BEAUTIFY_FLAG" val=""/>
</p:tagLst>
</file>

<file path=ppt/tags/tag68.xml><?xml version="1.0" encoding="utf-8"?>
<p:tagLst xmlns:p="http://schemas.openxmlformats.org/presentationml/2006/main">
  <p:tag name="AS_UNIQUEID" val="4744"/>
  <p:tag name="KSO_WM_BEAUTIFY_FLAG" val=""/>
</p:tagLst>
</file>

<file path=ppt/tags/tag69.xml><?xml version="1.0" encoding="utf-8"?>
<p:tagLst xmlns:p="http://schemas.openxmlformats.org/presentationml/2006/main">
  <p:tag name="AS_UNIQUEID" val="5188"/>
  <p:tag name="KSO_WM_BEAUTIFY_FLAG" val=""/>
</p:tagLst>
</file>

<file path=ppt/tags/tag7.xml><?xml version="1.0" encoding="utf-8"?>
<p:tagLst xmlns:p="http://schemas.openxmlformats.org/presentationml/2006/main">
  <p:tag name="KSO_WM_DECORATE_SHAPE_ID" val="234"/>
  <p:tag name="KSO_WM_BEAUTIFY_FLAG" val=""/>
</p:tagLst>
</file>

<file path=ppt/tags/tag70.xml><?xml version="1.0" encoding="utf-8"?>
<p:tagLst xmlns:p="http://schemas.openxmlformats.org/presentationml/2006/main">
  <p:tag name="AS_UNIQUEID" val="4737"/>
  <p:tag name="KSO_WM_BEAUTIFY_FLAG" val=""/>
</p:tagLst>
</file>

<file path=ppt/tags/tag71.xml><?xml version="1.0" encoding="utf-8"?>
<p:tagLst xmlns:p="http://schemas.openxmlformats.org/presentationml/2006/main">
  <p:tag name="AS_UNIQUEID" val="3030"/>
</p:tagLst>
</file>

<file path=ppt/tags/tag72.xml><?xml version="1.0" encoding="utf-8"?>
<p:tagLst xmlns:p="http://schemas.openxmlformats.org/presentationml/2006/main">
  <p:tag name="AS_UNIQUEID" val="3031"/>
</p:tagLst>
</file>

<file path=ppt/tags/tag73.xml><?xml version="1.0" encoding="utf-8"?>
<p:tagLst xmlns:p="http://schemas.openxmlformats.org/presentationml/2006/main">
  <p:tag name="AS_UNIQUEID" val="3032"/>
  <p:tag name="KSO_WM_BEAUTIFY_FLAG" val=""/>
</p:tagLst>
</file>

<file path=ppt/tags/tag74.xml><?xml version="1.0" encoding="utf-8"?>
<p:tagLst xmlns:p="http://schemas.openxmlformats.org/presentationml/2006/main">
  <p:tag name="AS_UNIQUEID" val="3033"/>
  <p:tag name="KSO_WM_BEAUTIFY_FLAG" val=""/>
</p:tagLst>
</file>

<file path=ppt/tags/tag75.xml><?xml version="1.0" encoding="utf-8"?>
<p:tagLst xmlns:p="http://schemas.openxmlformats.org/presentationml/2006/main">
  <p:tag name="AS_UNIQUEID" val="3034"/>
  <p:tag name="KSO_WM_BEAUTIFY_FLAG" val=""/>
</p:tagLst>
</file>

<file path=ppt/tags/tag76.xml><?xml version="1.0" encoding="utf-8"?>
<p:tagLst xmlns:p="http://schemas.openxmlformats.org/presentationml/2006/main">
  <p:tag name="AS_UNIQUEID" val="751"/>
  <p:tag name="KSO_WM_BEAUTIFY_FLAG" val=""/>
</p:tagLst>
</file>

<file path=ppt/tags/tag77.xml><?xml version="1.0" encoding="utf-8"?>
<p:tagLst xmlns:p="http://schemas.openxmlformats.org/presentationml/2006/main">
  <p:tag name="AS_UNIQUEID" val="443"/>
  <p:tag name="KSO_WM_BEAUTIFY_FLAG" val=""/>
  <p:tag name="KSO_WM_SCREEN_THEME_FLAG" val="mAduja2hKyrr+wpjcVgHjKvCeywPtS1QT6hP2no4Dr1UQgzL0LUb/fJmXJ/FPerfuNEulLz2lta762RvutqmSKkZW4OoS4aThwfGvaECoqY="/>
</p:tagLst>
</file>

<file path=ppt/tags/tag78.xml><?xml version="1.0" encoding="utf-8"?>
<p:tagLst xmlns:p="http://schemas.openxmlformats.org/presentationml/2006/main">
  <p:tag name="AS_UNIQUEID" val="4752"/>
</p:tagLst>
</file>

<file path=ppt/tags/tag79.xml><?xml version="1.0" encoding="utf-8"?>
<p:tagLst xmlns:p="http://schemas.openxmlformats.org/presentationml/2006/main">
  <p:tag name="AS_UNIQUEID" val="4753"/>
  <p:tag name="KSO_WM_BEAUTIFY_FLAG" val=""/>
</p:tagLst>
</file>

<file path=ppt/tags/tag8.xml><?xml version="1.0" encoding="utf-8"?>
<p:tagLst xmlns:p="http://schemas.openxmlformats.org/presentationml/2006/main">
  <p:tag name="KSO_WM_DECORATE_SHAPE_ID" val="234"/>
  <p:tag name="KSO_WM_BEAUTIFY_FLAG" val=""/>
</p:tagLst>
</file>

<file path=ppt/tags/tag80.xml><?xml version="1.0" encoding="utf-8"?>
<p:tagLst xmlns:p="http://schemas.openxmlformats.org/presentationml/2006/main">
  <p:tag name="AS_UNIQUEID" val="4754"/>
  <p:tag name="KSO_WM_BEAUTIFY_FLAG" val=""/>
</p:tagLst>
</file>

<file path=ppt/tags/tag81.xml><?xml version="1.0" encoding="utf-8"?>
<p:tagLst xmlns:p="http://schemas.openxmlformats.org/presentationml/2006/main">
  <p:tag name="AS_UNIQUEID" val="4755"/>
  <p:tag name="KSO_WM_BEAUTIFY_FLAG" val=""/>
</p:tagLst>
</file>

<file path=ppt/tags/tag82.xml><?xml version="1.0" encoding="utf-8"?>
<p:tagLst xmlns:p="http://schemas.openxmlformats.org/presentationml/2006/main">
  <p:tag name="AS_UNIQUEID" val="4756"/>
  <p:tag name="KSO_WM_BEAUTIFY_FLAG" val=""/>
</p:tagLst>
</file>

<file path=ppt/tags/tag83.xml><?xml version="1.0" encoding="utf-8"?>
<p:tagLst xmlns:p="http://schemas.openxmlformats.org/presentationml/2006/main">
  <p:tag name="AS_UNIQUEID" val="4757"/>
  <p:tag name="KSO_WM_BEAUTIFY_FLAG" val=""/>
</p:tagLst>
</file>

<file path=ppt/tags/tag84.xml><?xml version="1.0" encoding="utf-8"?>
<p:tagLst xmlns:p="http://schemas.openxmlformats.org/presentationml/2006/main">
  <p:tag name="AS_UNIQUEID" val="4758"/>
  <p:tag name="KSO_WM_BEAUTIFY_FLAG" val=""/>
</p:tagLst>
</file>

<file path=ppt/tags/tag85.xml><?xml version="1.0" encoding="utf-8"?>
<p:tagLst xmlns:p="http://schemas.openxmlformats.org/presentationml/2006/main">
  <p:tag name="AS_UNIQUEID" val="4759"/>
  <p:tag name="KSO_WM_BEAUTIFY_FLAG" val=""/>
</p:tagLst>
</file>

<file path=ppt/tags/tag86.xml><?xml version="1.0" encoding="utf-8"?>
<p:tagLst xmlns:p="http://schemas.openxmlformats.org/presentationml/2006/main">
  <p:tag name="AS_UNIQUEID" val="4760"/>
  <p:tag name="KSO_WM_BEAUTIFY_FLAG" val=""/>
</p:tagLst>
</file>

<file path=ppt/tags/tag87.xml><?xml version="1.0" encoding="utf-8"?>
<p:tagLst xmlns:p="http://schemas.openxmlformats.org/presentationml/2006/main">
  <p:tag name="AS_UNIQUEID" val="807"/>
  <p:tag name="KSO_WM_BEAUTIFY_FLAG" val=""/>
</p:tagLst>
</file>

<file path=ppt/tags/tag88.xml><?xml version="1.0" encoding="utf-8"?>
<p:tagLst xmlns:p="http://schemas.openxmlformats.org/presentationml/2006/main">
  <p:tag name="AS_UNIQUEID" val="4761"/>
  <p:tag name="KSO_WM_BEAUTIFY_FLAG" val=""/>
  <p:tag name="KSO_WM_FULL_TEXT_BEAUTIFY_COPY_ID" val="5"/>
  <p:tag name="KSO_WM_UNIT_PLACING_PICTURE_USER_VIEWPORT" val="{&quot;height&quot;:12000,&quot;width&quot;:10800}"/>
</p:tagLst>
</file>

<file path=ppt/tags/tag89.xml><?xml version="1.0" encoding="utf-8"?>
<p:tagLst xmlns:p="http://schemas.openxmlformats.org/presentationml/2006/main">
  <p:tag name="AS_UNIQUEID" val="3030"/>
</p:tagLst>
</file>

<file path=ppt/tags/tag9.xml><?xml version="1.0" encoding="utf-8"?>
<p:tagLst xmlns:p="http://schemas.openxmlformats.org/presentationml/2006/main">
  <p:tag name="KSO_WM_DECORATE_SHAPE_ID" val="234"/>
  <p:tag name="KSO_WM_BEAUTIFY_FLAG" val=""/>
</p:tagLst>
</file>

<file path=ppt/tags/tag90.xml><?xml version="1.0" encoding="utf-8"?>
<p:tagLst xmlns:p="http://schemas.openxmlformats.org/presentationml/2006/main">
  <p:tag name="AS_UNIQUEID" val="3031"/>
</p:tagLst>
</file>

<file path=ppt/tags/tag91.xml><?xml version="1.0" encoding="utf-8"?>
<p:tagLst xmlns:p="http://schemas.openxmlformats.org/presentationml/2006/main">
  <p:tag name="AS_UNIQUEID" val="3032"/>
  <p:tag name="KSO_WM_BEAUTIFY_FLAG" val=""/>
</p:tagLst>
</file>

<file path=ppt/tags/tag92.xml><?xml version="1.0" encoding="utf-8"?>
<p:tagLst xmlns:p="http://schemas.openxmlformats.org/presentationml/2006/main">
  <p:tag name="AS_UNIQUEID" val="3033"/>
  <p:tag name="KSO_WM_BEAUTIFY_FLAG" val=""/>
</p:tagLst>
</file>

<file path=ppt/tags/tag93.xml><?xml version="1.0" encoding="utf-8"?>
<p:tagLst xmlns:p="http://schemas.openxmlformats.org/presentationml/2006/main">
  <p:tag name="AS_UNIQUEID" val="3034"/>
  <p:tag name="KSO_WM_BEAUTIFY_FLAG" val=""/>
</p:tagLst>
</file>

<file path=ppt/tags/tag94.xml><?xml version="1.0" encoding="utf-8"?>
<p:tagLst xmlns:p="http://schemas.openxmlformats.org/presentationml/2006/main">
  <p:tag name="AS_UNIQUEID" val="751"/>
  <p:tag name="KSO_WM_BEAUTIFY_FLAG" val=""/>
</p:tagLst>
</file>

<file path=ppt/tags/tag95.xml><?xml version="1.0" encoding="utf-8"?>
<p:tagLst xmlns:p="http://schemas.openxmlformats.org/presentationml/2006/main">
  <p:tag name="KSO_WM_UNIT_PLACING_PICTURE_USER_VIEWPORT" val="{&quot;height&quot;:9751,&quot;width&quot;:9655}"/>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10763</Words>
  <Application>WPS 演示</Application>
  <PresentationFormat/>
  <Paragraphs>1230</Paragraphs>
  <Slides>50</Slides>
  <Notes>5</Notes>
  <HiddenSlides>0</HiddenSlides>
  <MMClips>0</MMClips>
  <ScaleCrop>false</ScaleCrop>
  <HeadingPairs>
    <vt:vector size="6" baseType="variant">
      <vt:variant>
        <vt:lpstr>已用的字体</vt:lpstr>
      </vt:variant>
      <vt:variant>
        <vt:i4>40</vt:i4>
      </vt:variant>
      <vt:variant>
        <vt:lpstr>主题</vt:lpstr>
      </vt:variant>
      <vt:variant>
        <vt:i4>1</vt:i4>
      </vt:variant>
      <vt:variant>
        <vt:lpstr>幻灯片标题</vt:lpstr>
      </vt:variant>
      <vt:variant>
        <vt:i4>50</vt:i4>
      </vt:variant>
    </vt:vector>
  </HeadingPairs>
  <TitlesOfParts>
    <vt:vector size="91" baseType="lpstr">
      <vt:lpstr>Arial</vt:lpstr>
      <vt:lpstr>宋体</vt:lpstr>
      <vt:lpstr>Wingdings</vt:lpstr>
      <vt:lpstr>汉仪尚巍手书简</vt:lpstr>
      <vt:lpstr>汉仪尚巍手书W</vt:lpstr>
      <vt:lpstr>黑体</vt:lpstr>
      <vt:lpstr>楷体</vt:lpstr>
      <vt:lpstr>思源黑体 CN Regular</vt:lpstr>
      <vt:lpstr>Arial</vt:lpstr>
      <vt:lpstr>微软雅黑</vt:lpstr>
      <vt:lpstr>方正大黑_GBK</vt:lpstr>
      <vt:lpstr>Calibri</vt:lpstr>
      <vt:lpstr>方正字迹-杨素彬楷 简</vt:lpstr>
      <vt:lpstr>华文仿宋</vt:lpstr>
      <vt:lpstr>仿宋_GB2312</vt:lpstr>
      <vt:lpstr>方正大标宋简体</vt:lpstr>
      <vt:lpstr>方正粗黑宋简体</vt:lpstr>
      <vt:lpstr>仿宋</vt:lpstr>
      <vt:lpstr>方正启体简体</vt:lpstr>
      <vt:lpstr>华文中宋</vt:lpstr>
      <vt:lpstr>Wingdings</vt:lpstr>
      <vt:lpstr>DFKai-SB</vt:lpstr>
      <vt:lpstr>MingLiU-ExtB</vt:lpstr>
      <vt:lpstr>Arial Unicode MS</vt:lpstr>
      <vt:lpstr>汉仪劲楷简</vt:lpstr>
      <vt:lpstr>方正魏碑简体</vt:lpstr>
      <vt:lpstr>Calibri</vt:lpstr>
      <vt:lpstr>等线</vt:lpstr>
      <vt:lpstr>文悦古典明朝体 (非商业使用) W5</vt:lpstr>
      <vt:lpstr>Segoe Print</vt:lpstr>
      <vt:lpstr>楷体_GB2312</vt:lpstr>
      <vt:lpstr>新宋体</vt:lpstr>
      <vt:lpstr>方正宋刻本秀楷简体</vt:lpstr>
      <vt:lpstr>华文新魏</vt:lpstr>
      <vt:lpstr>Times New Roman</vt:lpstr>
      <vt:lpstr>方正清刻本悦宋简体</vt:lpstr>
      <vt:lpstr>华文行楷</vt:lpstr>
      <vt:lpstr>Garamond</vt:lpstr>
      <vt:lpstr>方正舒体</vt:lpstr>
      <vt:lpstr>Calibri Light</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kamilazhang</cp:lastModifiedBy>
  <cp:revision>96</cp:revision>
  <cp:lastPrinted>2023-01-30T19:42:00Z</cp:lastPrinted>
  <dcterms:created xsi:type="dcterms:W3CDTF">2023-09-08T12:31:00Z</dcterms:created>
  <dcterms:modified xsi:type="dcterms:W3CDTF">2023-09-24T13:57:20Z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2DC8B23FD1D54E82B7E61BDF0F6AAD62</vt:lpwstr>
  </property>
  <property fmtid="{D5CDD505-2E9C-101B-9397-08002B2CF9AE}" pid="3" name="KSOProductBuildVer">
    <vt:lpwstr>2052-11.1.0.14309</vt:lpwstr>
  </property>
</Properties>
</file>