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32"/>
  </p:handoutMasterIdLst>
  <p:sldIdLst>
    <p:sldId id="280" r:id="rId3"/>
    <p:sldId id="367" r:id="rId5"/>
    <p:sldId id="257" r:id="rId6"/>
    <p:sldId id="259" r:id="rId7"/>
    <p:sldId id="309" r:id="rId8"/>
    <p:sldId id="294" r:id="rId9"/>
    <p:sldId id="342" r:id="rId10"/>
    <p:sldId id="301" r:id="rId11"/>
    <p:sldId id="321" r:id="rId12"/>
    <p:sldId id="302" r:id="rId13"/>
    <p:sldId id="285" r:id="rId14"/>
    <p:sldId id="286" r:id="rId15"/>
    <p:sldId id="310" r:id="rId16"/>
    <p:sldId id="258" r:id="rId17"/>
    <p:sldId id="288" r:id="rId18"/>
    <p:sldId id="343" r:id="rId19"/>
    <p:sldId id="344" r:id="rId20"/>
    <p:sldId id="315" r:id="rId21"/>
    <p:sldId id="261" r:id="rId22"/>
    <p:sldId id="292" r:id="rId23"/>
    <p:sldId id="312" r:id="rId24"/>
    <p:sldId id="313" r:id="rId25"/>
    <p:sldId id="316" r:id="rId26"/>
    <p:sldId id="311" r:id="rId27"/>
    <p:sldId id="318" r:id="rId28"/>
    <p:sldId id="364" r:id="rId29"/>
    <p:sldId id="264" r:id="rId30"/>
    <p:sldId id="293" r:id="rId31"/>
  </p:sldIdLst>
  <p:sldSz cx="9144000" cy="6858000" type="screen4x3"/>
  <p:notesSz cx="6858000" cy="9144000"/>
  <p:custDataLst>
    <p:tags r:id="rId36"/>
  </p:custData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6" userDrawn="1">
          <p15:clr>
            <a:srgbClr val="A4A3A4"/>
          </p15:clr>
        </p15:guide>
        <p15:guide id="2" pos="2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20F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65" autoAdjust="0"/>
    <p:restoredTop sz="76814" autoAdjust="0"/>
  </p:normalViewPr>
  <p:slideViewPr>
    <p:cSldViewPr snapToGrid="0" snapToObjects="1">
      <p:cViewPr varScale="1">
        <p:scale>
          <a:sx n="88" d="100"/>
          <a:sy n="88" d="100"/>
        </p:scale>
        <p:origin x="2400" y="78"/>
      </p:cViewPr>
      <p:guideLst>
        <p:guide orient="horz" pos="2276"/>
        <p:guide pos="286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6.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2D3BAB-42F3-3341-955D-902BE1B8861E}"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A843CEF-FC4D-6740-B541-582E07BAB60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D80B65-D9B7-1944-B008-5FD2600D16F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88157E-2DD7-F948-9D28-E13622624255}"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288157E-2DD7-F948-9D28-E13622624255}"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8288157E-2DD7-F948-9D28-E13622624255}"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0894A51F-39C0-BB4F-BCF5-03AE39668863}"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81E5C87-36A7-B544-8090-8D81474CA678}"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4A51F-39C0-BB4F-BCF5-03AE39668863}" type="datetimeFigureOut">
              <a:rPr kumimoji="1" lang="zh-CN" altLang="en-US" smtClean="0"/>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E5C87-36A7-B544-8090-8D81474CA678}"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jpeg"/><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jpeg"/><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hp\Desktop\PPT-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 y="3448"/>
            <a:ext cx="9144000" cy="6858000"/>
          </a:xfrm>
          <a:prstGeom prst="rect">
            <a:avLst/>
          </a:prstGeom>
          <a:noFill/>
        </p:spPr>
      </p:pic>
      <p:sp>
        <p:nvSpPr>
          <p:cNvPr id="2051" name="标题 1"/>
          <p:cNvSpPr txBox="1"/>
          <p:nvPr/>
        </p:nvSpPr>
        <p:spPr>
          <a:xfrm>
            <a:off x="360362" y="4210977"/>
            <a:ext cx="8423275" cy="1902747"/>
          </a:xfrm>
          <a:prstGeom prst="rect">
            <a:avLst/>
          </a:prstGeom>
          <a:noFill/>
          <a:ln w="9525">
            <a:noFill/>
          </a:ln>
        </p:spPr>
        <p:txBody>
          <a:bodyPr anchor="ctr"/>
          <a:lstStyle/>
          <a:p>
            <a:pPr algn="ctr"/>
            <a:r>
              <a:rPr lang="en-US" altLang="zh-CN" sz="5500" b="1" dirty="0">
                <a:solidFill>
                  <a:srgbClr val="000000"/>
                </a:solidFill>
                <a:latin typeface="Times New Roman" panose="02020603050405020304" pitchFamily="18" charset="0"/>
                <a:cs typeface="Times New Roman" panose="02020603050405020304" pitchFamily="18" charset="0"/>
              </a:rPr>
              <a:t>Unit 1 Back to school</a:t>
            </a:r>
            <a:endParaRPr lang="en-US" altLang="zh-CN" sz="5500" b="1" dirty="0">
              <a:solidFill>
                <a:srgbClr val="000000"/>
              </a:solidFill>
              <a:latin typeface="Times New Roman" panose="02020603050405020304" pitchFamily="18" charset="0"/>
              <a:cs typeface="Times New Roman" panose="02020603050405020304" pitchFamily="18" charset="0"/>
            </a:endParaRPr>
          </a:p>
          <a:p>
            <a:pPr algn="ctr"/>
            <a:r>
              <a:rPr lang="en-US" altLang="zh-CN" sz="4000" dirty="0">
                <a:solidFill>
                  <a:srgbClr val="000000"/>
                </a:solidFill>
                <a:latin typeface="Times New Roman" panose="02020603050405020304" pitchFamily="18" charset="0"/>
                <a:cs typeface="Times New Roman" panose="02020603050405020304" pitchFamily="18" charset="0"/>
              </a:rPr>
              <a:t> Welcome to the unit &amp; Reading (</a:t>
            </a:r>
            <a:r>
              <a:rPr lang="en-US" altLang="zh-CN" sz="4000" dirty="0">
                <a:latin typeface="Times New Roman" panose="02020603050405020304"/>
                <a:cs typeface="Times New Roman" panose="02020603050405020304"/>
              </a:rPr>
              <a:t>I</a:t>
            </a:r>
            <a:r>
              <a:rPr lang="en-US" altLang="zh-CN" sz="4000" dirty="0">
                <a:solidFill>
                  <a:srgbClr val="000000"/>
                </a:solidFill>
                <a:latin typeface="Times New Roman" panose="02020603050405020304" pitchFamily="18" charset="0"/>
                <a:cs typeface="Times New Roman" panose="02020603050405020304" pitchFamily="18" charset="0"/>
              </a:rPr>
              <a:t>)</a:t>
            </a:r>
            <a:endParaRPr lang="en-US" altLang="zh-C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reamstime_l_49872195"/>
          <p:cNvPicPr>
            <a:picLocks noChangeAspect="1"/>
          </p:cNvPicPr>
          <p:nvPr>
            <p:custDataLst>
              <p:tags r:id="rId1"/>
            </p:custDataLst>
          </p:nvPr>
        </p:nvPicPr>
        <p:blipFill>
          <a:blip r:embed="rId2"/>
          <a:srcRect l="284" t="-163018" r="42" b="-293"/>
          <a:stretch>
            <a:fillRect/>
          </a:stretch>
        </p:blipFill>
        <p:spPr>
          <a:xfrm>
            <a:off x="-60325" y="14306"/>
            <a:ext cx="9204325" cy="6859270"/>
          </a:xfrm>
          <a:prstGeom prst="rect">
            <a:avLst/>
          </a:prstGeom>
        </p:spPr>
      </p:pic>
      <p:sp>
        <p:nvSpPr>
          <p:cNvPr id="5" name="文本框 4"/>
          <p:cNvSpPr txBox="1"/>
          <p:nvPr/>
        </p:nvSpPr>
        <p:spPr>
          <a:xfrm>
            <a:off x="828516" y="2422212"/>
            <a:ext cx="6988697" cy="461665"/>
          </a:xfrm>
          <a:prstGeom prst="rect">
            <a:avLst/>
          </a:prstGeom>
          <a:noFill/>
        </p:spPr>
        <p:txBody>
          <a:bodyPr wrap="square" rtlCol="0">
            <a:spAutoFit/>
          </a:bodyPr>
          <a:lstStyle/>
          <a:p>
            <a:r>
              <a:rPr kumimoji="1" lang="en-US" altLang="zh-CN" sz="2400" b="1" dirty="0">
                <a:latin typeface="Times New Roman" panose="02020603050405020304"/>
                <a:cs typeface="Times New Roman" panose="02020603050405020304"/>
              </a:rPr>
              <a:t>Where there is a challenge, there is an opportunity.</a:t>
            </a:r>
            <a:endParaRPr kumimoji="1" lang="zh-CN" altLang="en-US" sz="2400" b="1" dirty="0">
              <a:latin typeface="Times New Roman" panose="02020603050405020304"/>
              <a:cs typeface="Times New Roman" panose="02020603050405020304"/>
            </a:endParaRPr>
          </a:p>
        </p:txBody>
      </p:sp>
      <p:sp>
        <p:nvSpPr>
          <p:cNvPr id="6" name="文本框 5"/>
          <p:cNvSpPr txBox="1"/>
          <p:nvPr/>
        </p:nvSpPr>
        <p:spPr>
          <a:xfrm>
            <a:off x="828457" y="1744594"/>
            <a:ext cx="7543560" cy="461665"/>
          </a:xfrm>
          <a:prstGeom prst="rect">
            <a:avLst/>
          </a:prstGeom>
          <a:noFill/>
        </p:spPr>
        <p:txBody>
          <a:bodyPr wrap="square" rtlCol="0">
            <a:spAutoFit/>
          </a:bodyPr>
          <a:lstStyle/>
          <a:p>
            <a:r>
              <a:rPr kumimoji="1" lang="en-US" altLang="zh-CN" sz="2400" b="1" dirty="0">
                <a:latin typeface="Times New Roman" panose="02020603050405020304"/>
                <a:cs typeface="Times New Roman" panose="02020603050405020304"/>
              </a:rPr>
              <a:t>Challenges and opportunities coexist in the world.</a:t>
            </a:r>
            <a:endParaRPr kumimoji="1" lang="zh-CN" altLang="en-US" sz="2400" b="1" dirty="0">
              <a:latin typeface="Times New Roman" panose="02020603050405020304"/>
              <a:cs typeface="Times New Roman" panose="02020603050405020304"/>
            </a:endParaRPr>
          </a:p>
        </p:txBody>
      </p:sp>
      <p:sp>
        <p:nvSpPr>
          <p:cNvPr id="7" name="文本框 6"/>
          <p:cNvSpPr txBox="1"/>
          <p:nvPr/>
        </p:nvSpPr>
        <p:spPr>
          <a:xfrm>
            <a:off x="828516" y="1049826"/>
            <a:ext cx="7100069" cy="461665"/>
          </a:xfrm>
          <a:prstGeom prst="rect">
            <a:avLst/>
          </a:prstGeom>
          <a:noFill/>
        </p:spPr>
        <p:txBody>
          <a:bodyPr wrap="square" rtlCol="0">
            <a:spAutoFit/>
          </a:bodyPr>
          <a:lstStyle/>
          <a:p>
            <a:r>
              <a:rPr kumimoji="1" lang="en-US" altLang="zh-CN" sz="2400" b="1" dirty="0">
                <a:latin typeface="Times New Roman" panose="02020603050405020304"/>
                <a:cs typeface="Times New Roman" panose="02020603050405020304"/>
              </a:rPr>
              <a:t>Turn your challenges into opportunities. </a:t>
            </a:r>
            <a:endParaRPr kumimoji="1" lang="zh-CN" altLang="en-US" sz="2400" b="1" dirty="0">
              <a:latin typeface="Times New Roman" panose="02020603050405020304"/>
              <a:cs typeface="Times New Roman" panose="02020603050405020304"/>
            </a:endParaRPr>
          </a:p>
        </p:txBody>
      </p:sp>
      <p:sp>
        <p:nvSpPr>
          <p:cNvPr id="8" name="文本框 7"/>
          <p:cNvSpPr txBox="1"/>
          <p:nvPr/>
        </p:nvSpPr>
        <p:spPr>
          <a:xfrm>
            <a:off x="828516" y="447409"/>
            <a:ext cx="5268230" cy="461665"/>
          </a:xfrm>
          <a:prstGeom prst="rect">
            <a:avLst/>
          </a:prstGeom>
          <a:noFill/>
        </p:spPr>
        <p:txBody>
          <a:bodyPr wrap="square" rtlCol="0">
            <a:spAutoFit/>
          </a:bodyPr>
          <a:lstStyle/>
          <a:p>
            <a:r>
              <a:rPr kumimoji="1" lang="en-US" altLang="zh-CN" sz="2400" b="1" dirty="0">
                <a:latin typeface="Times New Roman" panose="02020603050405020304"/>
                <a:cs typeface="Times New Roman" panose="02020603050405020304"/>
              </a:rPr>
              <a:t>No challenge, no opportunity.</a:t>
            </a:r>
            <a:endParaRPr kumimoji="1" lang="zh-CN" altLang="en-US" sz="2400" b="1" dirty="0">
              <a:latin typeface="Times New Roman" panose="02020603050405020304"/>
              <a:cs typeface="Times New Roman" panose="02020603050405020304"/>
            </a:endParaRPr>
          </a:p>
        </p:txBody>
      </p:sp>
      <p:sp>
        <p:nvSpPr>
          <p:cNvPr id="9" name="文本框 8"/>
          <p:cNvSpPr txBox="1"/>
          <p:nvPr/>
        </p:nvSpPr>
        <p:spPr>
          <a:xfrm>
            <a:off x="828675" y="3067685"/>
            <a:ext cx="8002270" cy="829945"/>
          </a:xfrm>
          <a:prstGeom prst="rect">
            <a:avLst/>
          </a:prstGeom>
          <a:noFill/>
        </p:spPr>
        <p:txBody>
          <a:bodyPr wrap="square" rtlCol="0">
            <a:spAutoFit/>
          </a:bodyPr>
          <a:lstStyle/>
          <a:p>
            <a:r>
              <a:rPr kumimoji="1" lang="en-US" altLang="zh-CN" sz="2400" b="1" dirty="0">
                <a:latin typeface="Times New Roman" panose="02020603050405020304"/>
                <a:cs typeface="Times New Roman" panose="02020603050405020304"/>
              </a:rPr>
              <a:t>Face the challenge bravely, hold the opportunity tightly, and adjust your state of mind, success is right at the corner!</a:t>
            </a:r>
            <a:endParaRPr kumimoji="1" lang="zh-CN" altLang="en-US" sz="2400" b="1" dirty="0">
              <a:latin typeface="Times New Roman" panose="02020603050405020304"/>
              <a:cs typeface="Times New Roman" panose="020206030504050203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4" name="文本框 3"/>
          <p:cNvSpPr txBox="1"/>
          <p:nvPr/>
        </p:nvSpPr>
        <p:spPr>
          <a:xfrm>
            <a:off x="3269598" y="2821615"/>
            <a:ext cx="2567997" cy="954107"/>
          </a:xfrm>
          <a:prstGeom prst="rect">
            <a:avLst/>
          </a:prstGeom>
          <a:solidFill>
            <a:schemeClr val="accent6">
              <a:lumMod val="75000"/>
            </a:schemeClr>
          </a:solidFill>
        </p:spPr>
        <p:txBody>
          <a:bodyPr wrap="square" rtlCol="0">
            <a:spAutoFit/>
          </a:bodyPr>
          <a:lstStyle/>
          <a:p>
            <a:pPr algn="ctr"/>
            <a:r>
              <a:rPr kumimoji="1" lang="en-US" altLang="zh-CN" sz="2800" b="1" dirty="0">
                <a:solidFill>
                  <a:srgbClr val="FFFFFF"/>
                </a:solidFill>
                <a:latin typeface="Times New Roman" panose="02020603050405020304"/>
                <a:cs typeface="Times New Roman" panose="02020603050405020304"/>
              </a:rPr>
              <a:t>Definition  of potential</a:t>
            </a:r>
            <a:endParaRPr kumimoji="1" lang="zh-CN" altLang="en-US" sz="2800" b="1" dirty="0">
              <a:solidFill>
                <a:srgbClr val="FFFFFF"/>
              </a:solidFill>
              <a:latin typeface="Times New Roman" panose="02020603050405020304"/>
              <a:cs typeface="Times New Roman" panose="02020603050405020304"/>
            </a:endParaRPr>
          </a:p>
        </p:txBody>
      </p:sp>
      <p:cxnSp>
        <p:nvCxnSpPr>
          <p:cNvPr id="6" name="直线连接符 5"/>
          <p:cNvCxnSpPr/>
          <p:nvPr/>
        </p:nvCxnSpPr>
        <p:spPr>
          <a:xfrm>
            <a:off x="2779973" y="2485718"/>
            <a:ext cx="489625" cy="33589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直线连接符 7"/>
          <p:cNvCxnSpPr/>
          <p:nvPr/>
        </p:nvCxnSpPr>
        <p:spPr>
          <a:xfrm flipH="1">
            <a:off x="2779973" y="3693164"/>
            <a:ext cx="474822" cy="4088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线连接符 9"/>
          <p:cNvCxnSpPr/>
          <p:nvPr/>
        </p:nvCxnSpPr>
        <p:spPr>
          <a:xfrm flipH="1">
            <a:off x="5837596" y="2519341"/>
            <a:ext cx="474678" cy="34990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直线连接符 12"/>
          <p:cNvCxnSpPr/>
          <p:nvPr/>
        </p:nvCxnSpPr>
        <p:spPr>
          <a:xfrm>
            <a:off x="5837555" y="3693160"/>
            <a:ext cx="474719" cy="520252"/>
          </a:xfrm>
          <a:prstGeom prst="line">
            <a:avLst/>
          </a:prstGeom>
        </p:spPr>
        <p:style>
          <a:lnRef idx="2">
            <a:schemeClr val="accent1"/>
          </a:lnRef>
          <a:fillRef idx="0">
            <a:schemeClr val="accent1"/>
          </a:fillRef>
          <a:effectRef idx="1">
            <a:schemeClr val="accent1"/>
          </a:effectRef>
          <a:fontRef idx="minor">
            <a:schemeClr val="tx1"/>
          </a:fontRef>
        </p:style>
      </p:cxnSp>
      <p:sp>
        <p:nvSpPr>
          <p:cNvPr id="14" name="文本框 13"/>
          <p:cNvSpPr txBox="1"/>
          <p:nvPr/>
        </p:nvSpPr>
        <p:spPr>
          <a:xfrm>
            <a:off x="348563" y="1565234"/>
            <a:ext cx="2431410" cy="953135"/>
          </a:xfrm>
          <a:prstGeom prst="rect">
            <a:avLst/>
          </a:prstGeom>
          <a:noFill/>
          <a:ln>
            <a:solidFill>
              <a:srgbClr val="4F81BD"/>
            </a:solidFill>
          </a:ln>
        </p:spPr>
        <p:txBody>
          <a:bodyPr wrap="square" rtlCol="0">
            <a:spAutoFit/>
          </a:bodyPr>
          <a:lstStyle/>
          <a:p>
            <a:r>
              <a:rPr kumimoji="1" lang="en-US" altLang="zh-CN" sz="2800" dirty="0">
                <a:latin typeface="Times New Roman" panose="02020603050405020304"/>
                <a:cs typeface="Times New Roman" panose="02020603050405020304"/>
              </a:rPr>
              <a:t>The principal’s understanding? </a:t>
            </a:r>
            <a:endParaRPr kumimoji="1" lang="zh-CN" altLang="en-US" sz="2800" dirty="0">
              <a:latin typeface="Times New Roman" panose="02020603050405020304"/>
              <a:cs typeface="Times New Roman" panose="02020603050405020304"/>
            </a:endParaRPr>
          </a:p>
        </p:txBody>
      </p:sp>
      <p:sp>
        <p:nvSpPr>
          <p:cNvPr id="15" name="文本框 14"/>
          <p:cNvSpPr txBox="1"/>
          <p:nvPr/>
        </p:nvSpPr>
        <p:spPr>
          <a:xfrm>
            <a:off x="374220" y="4102006"/>
            <a:ext cx="2405753" cy="953135"/>
          </a:xfrm>
          <a:prstGeom prst="rect">
            <a:avLst/>
          </a:prstGeom>
          <a:noFill/>
          <a:ln>
            <a:solidFill>
              <a:srgbClr val="4F81BD"/>
            </a:solidFill>
          </a:ln>
        </p:spPr>
        <p:txBody>
          <a:bodyPr wrap="square" rtlCol="0">
            <a:spAutoFit/>
          </a:bodyPr>
          <a:lstStyle/>
          <a:p>
            <a:r>
              <a:rPr kumimoji="1" lang="en-US" altLang="zh-CN" sz="2800" dirty="0">
                <a:latin typeface="Times New Roman" panose="02020603050405020304"/>
                <a:cs typeface="Times New Roman" panose="02020603050405020304"/>
              </a:rPr>
              <a:t>The principal’s </a:t>
            </a:r>
            <a:endParaRPr kumimoji="1" lang="en-US" altLang="zh-CN" sz="2800" dirty="0">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examples? </a:t>
            </a:r>
            <a:endParaRPr kumimoji="1" lang="zh-CN" altLang="en-US" sz="2800" dirty="0">
              <a:latin typeface="Times New Roman" panose="02020603050405020304"/>
              <a:cs typeface="Times New Roman" panose="02020603050405020304"/>
            </a:endParaRPr>
          </a:p>
        </p:txBody>
      </p:sp>
      <p:sp>
        <p:nvSpPr>
          <p:cNvPr id="16" name="文本框 15"/>
          <p:cNvSpPr txBox="1"/>
          <p:nvPr/>
        </p:nvSpPr>
        <p:spPr>
          <a:xfrm>
            <a:off x="6312274" y="1565234"/>
            <a:ext cx="2415877" cy="954107"/>
          </a:xfrm>
          <a:prstGeom prst="rect">
            <a:avLst/>
          </a:prstGeom>
          <a:noFill/>
          <a:ln>
            <a:solidFill>
              <a:srgbClr val="4F81BD"/>
            </a:solidFill>
          </a:ln>
        </p:spPr>
        <p:txBody>
          <a:bodyPr wrap="square" rtlCol="0">
            <a:spAutoFit/>
          </a:bodyPr>
          <a:lstStyle/>
          <a:p>
            <a:pPr algn="ctr"/>
            <a:r>
              <a:rPr kumimoji="1" lang="en-US" altLang="zh-CN" sz="2800" dirty="0">
                <a:latin typeface="Times New Roman" panose="02020603050405020304"/>
                <a:cs typeface="Times New Roman" panose="02020603050405020304"/>
              </a:rPr>
              <a:t>Your  understanding? </a:t>
            </a:r>
            <a:endParaRPr kumimoji="1" lang="zh-CN" altLang="en-US" sz="2800" dirty="0">
              <a:latin typeface="Times New Roman" panose="02020603050405020304"/>
              <a:cs typeface="Times New Roman" panose="02020603050405020304"/>
            </a:endParaRPr>
          </a:p>
        </p:txBody>
      </p:sp>
      <p:sp>
        <p:nvSpPr>
          <p:cNvPr id="18" name="文本框 17"/>
          <p:cNvSpPr txBox="1"/>
          <p:nvPr/>
        </p:nvSpPr>
        <p:spPr>
          <a:xfrm>
            <a:off x="6312535" y="4243295"/>
            <a:ext cx="2416175" cy="521970"/>
          </a:xfrm>
          <a:prstGeom prst="rect">
            <a:avLst/>
          </a:prstGeom>
          <a:noFill/>
          <a:ln>
            <a:solidFill>
              <a:srgbClr val="4F81BD"/>
            </a:solidFill>
          </a:ln>
        </p:spPr>
        <p:txBody>
          <a:bodyPr wrap="square" rtlCol="0">
            <a:spAutoFit/>
          </a:bodyPr>
          <a:lstStyle/>
          <a:p>
            <a:pPr algn="ctr"/>
            <a:r>
              <a:rPr kumimoji="1" lang="en-US" altLang="zh-CN" sz="2800" dirty="0">
                <a:latin typeface="Times New Roman" panose="02020603050405020304"/>
                <a:cs typeface="Times New Roman" panose="02020603050405020304"/>
              </a:rPr>
              <a:t>Your potential?</a:t>
            </a:r>
            <a:endParaRPr kumimoji="1" lang="zh-CN" altLang="en-US" sz="2800" dirty="0">
              <a:latin typeface="Times New Roman" panose="02020603050405020304"/>
              <a:cs typeface="Times New Roman" panose="02020603050405020304"/>
            </a:endParaRPr>
          </a:p>
        </p:txBody>
      </p:sp>
      <p:sp>
        <p:nvSpPr>
          <p:cNvPr id="2" name="文本框 1"/>
          <p:cNvSpPr txBox="1"/>
          <p:nvPr/>
        </p:nvSpPr>
        <p:spPr>
          <a:xfrm>
            <a:off x="189230" y="313765"/>
            <a:ext cx="9350781" cy="521970"/>
          </a:xfrm>
          <a:prstGeom prst="rect">
            <a:avLst/>
          </a:prstGeom>
          <a:noFill/>
        </p:spPr>
        <p:txBody>
          <a:bodyPr wrap="square" rtlCol="0">
            <a:spAutoFit/>
          </a:bodyPr>
          <a:lstStyle/>
          <a:p>
            <a:r>
              <a:rPr kumimoji="1" lang="en-US" altLang="zh-CN" sz="2800" b="1" dirty="0">
                <a:latin typeface="Times New Roman" panose="02020603050405020304"/>
                <a:cs typeface="Times New Roman" panose="02020603050405020304"/>
              </a:rPr>
              <a:t>Can potential be developed when you try hard enough?</a:t>
            </a:r>
            <a:endParaRPr kumimoji="1" lang="en-US" altLang="zh-CN" sz="2800" b="1" dirty="0">
              <a:latin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5" name="文本框 4"/>
          <p:cNvSpPr txBox="1"/>
          <p:nvPr/>
        </p:nvSpPr>
        <p:spPr>
          <a:xfrm>
            <a:off x="86995" y="934085"/>
            <a:ext cx="4009390" cy="5262245"/>
          </a:xfrm>
          <a:prstGeom prst="rect">
            <a:avLst/>
          </a:prstGeom>
          <a:noFill/>
          <a:ln>
            <a:solidFill>
              <a:srgbClr val="4F81BD"/>
            </a:solidFill>
          </a:ln>
        </p:spPr>
        <p:txBody>
          <a:bodyPr wrap="square" rtlCol="0">
            <a:spAutoFit/>
          </a:bodyPr>
          <a:lstStyle/>
          <a:p>
            <a:endParaRPr kumimoji="1" lang="en-US" altLang="zh-CN" sz="2800" dirty="0">
              <a:solidFill>
                <a:srgbClr val="FF0000"/>
              </a:solidFill>
              <a:latin typeface="Times New Roman" panose="02020603050405020304"/>
              <a:cs typeface="Times New Roman" panose="02020603050405020304"/>
            </a:endParaRPr>
          </a:p>
          <a:p>
            <a:endParaRPr kumimoji="1" lang="en-US" altLang="zh-CN" sz="2800" dirty="0">
              <a:solidFill>
                <a:srgbClr val="FF0000"/>
              </a:solidFill>
              <a:latin typeface="Times New Roman" panose="02020603050405020304"/>
              <a:cs typeface="Times New Roman" panose="02020603050405020304"/>
            </a:endParaRPr>
          </a:p>
          <a:p>
            <a:r>
              <a:rPr kumimoji="1" lang="en-US" altLang="zh-CN" sz="2800" dirty="0">
                <a:solidFill>
                  <a:srgbClr val="FF0000"/>
                </a:solidFill>
                <a:latin typeface="Times New Roman" panose="02020603050405020304"/>
                <a:cs typeface="Times New Roman" panose="02020603050405020304"/>
              </a:rPr>
              <a:t>School resources:</a:t>
            </a:r>
            <a:endParaRPr kumimoji="1" lang="en-US" altLang="zh-CN" sz="2800" dirty="0">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___ classes</a:t>
            </a:r>
            <a:endParaRPr kumimoji="1" lang="en-US" altLang="zh-CN" sz="2800" dirty="0">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___ teachers &amp; classmates</a:t>
            </a:r>
            <a:endParaRPr kumimoji="1" lang="en-US" altLang="zh-CN" sz="2800" dirty="0">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___ school facilities</a:t>
            </a:r>
            <a:endParaRPr kumimoji="1" lang="en-US" altLang="zh-CN" sz="2800" dirty="0">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___ school activities</a:t>
            </a:r>
            <a:endParaRPr kumimoji="1" lang="en-US" altLang="zh-CN" sz="2800" dirty="0">
              <a:latin typeface="Times New Roman" panose="02020603050405020304"/>
              <a:cs typeface="Times New Roman" panose="02020603050405020304"/>
            </a:endParaRPr>
          </a:p>
          <a:p>
            <a:endParaRPr kumimoji="1" lang="en-US" altLang="zh-CN" sz="2800" dirty="0">
              <a:latin typeface="Times New Roman" panose="02020603050405020304"/>
              <a:cs typeface="Times New Roman" panose="02020603050405020304"/>
            </a:endParaRPr>
          </a:p>
          <a:p>
            <a:endParaRPr kumimoji="1" lang="en-US" altLang="zh-CN" sz="2800" dirty="0">
              <a:latin typeface="Times New Roman" panose="02020603050405020304"/>
              <a:cs typeface="Times New Roman" panose="02020603050405020304"/>
            </a:endParaRPr>
          </a:p>
          <a:p>
            <a:endParaRPr kumimoji="1" lang="en-US" altLang="zh-CN" sz="2800" dirty="0">
              <a:latin typeface="Times New Roman" panose="02020603050405020304"/>
              <a:cs typeface="Times New Roman" panose="02020603050405020304"/>
            </a:endParaRPr>
          </a:p>
          <a:p>
            <a:endParaRPr kumimoji="1" lang="en-US" altLang="zh-CN" sz="2800" dirty="0">
              <a:latin typeface="Times New Roman" panose="02020603050405020304"/>
              <a:cs typeface="Times New Roman" panose="02020603050405020304"/>
            </a:endParaRPr>
          </a:p>
          <a:p>
            <a:endParaRPr kumimoji="1" lang="en-US" altLang="zh-CN" sz="2800" dirty="0">
              <a:latin typeface="Times New Roman" panose="02020603050405020304"/>
              <a:cs typeface="Times New Roman" panose="02020603050405020304"/>
            </a:endParaRPr>
          </a:p>
        </p:txBody>
      </p:sp>
      <p:sp>
        <p:nvSpPr>
          <p:cNvPr id="8" name="文本框 7"/>
          <p:cNvSpPr txBox="1"/>
          <p:nvPr/>
        </p:nvSpPr>
        <p:spPr>
          <a:xfrm>
            <a:off x="5929618" y="3254796"/>
            <a:ext cx="3109795" cy="1384995"/>
          </a:xfrm>
          <a:prstGeom prst="rect">
            <a:avLst/>
          </a:prstGeom>
          <a:noFill/>
          <a:ln>
            <a:solidFill>
              <a:srgbClr val="4F81BD"/>
            </a:solidFill>
          </a:ln>
        </p:spPr>
        <p:txBody>
          <a:bodyPr wrap="square" rtlCol="0">
            <a:spAutoFit/>
          </a:bodyPr>
          <a:lstStyle/>
          <a:p>
            <a:r>
              <a:rPr kumimoji="1" lang="en-US" altLang="zh-CN" sz="2800" dirty="0">
                <a:solidFill>
                  <a:srgbClr val="FF0000"/>
                </a:solidFill>
                <a:latin typeface="Times New Roman" panose="02020603050405020304"/>
                <a:cs typeface="Times New Roman" panose="02020603050405020304"/>
              </a:rPr>
              <a:t>Useful skills:</a:t>
            </a:r>
            <a:endParaRPr kumimoji="1" lang="en-US" altLang="zh-CN" sz="2800" dirty="0">
              <a:solidFill>
                <a:srgbClr val="FF0000"/>
              </a:solidFill>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_____ skills</a:t>
            </a:r>
            <a:endParaRPr kumimoji="1" lang="en-US" altLang="zh-CN" sz="2800" dirty="0">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_____ skills</a:t>
            </a:r>
            <a:endParaRPr kumimoji="1" lang="en-US" altLang="zh-CN" sz="2800" dirty="0">
              <a:latin typeface="Times New Roman" panose="02020603050405020304"/>
              <a:cs typeface="Times New Roman" panose="02020603050405020304"/>
            </a:endParaRPr>
          </a:p>
        </p:txBody>
      </p:sp>
      <p:sp>
        <p:nvSpPr>
          <p:cNvPr id="10" name="文本框 9"/>
          <p:cNvSpPr txBox="1"/>
          <p:nvPr/>
        </p:nvSpPr>
        <p:spPr>
          <a:xfrm>
            <a:off x="5937885" y="4752266"/>
            <a:ext cx="3101975" cy="1383665"/>
          </a:xfrm>
          <a:prstGeom prst="rect">
            <a:avLst/>
          </a:prstGeom>
          <a:noFill/>
          <a:ln>
            <a:solidFill>
              <a:srgbClr val="4F81BD"/>
            </a:solidFill>
          </a:ln>
        </p:spPr>
        <p:txBody>
          <a:bodyPr wrap="square" rtlCol="0">
            <a:spAutoFit/>
          </a:bodyPr>
          <a:lstStyle/>
          <a:p>
            <a:r>
              <a:rPr kumimoji="1" lang="en-US" altLang="zh-CN" sz="2800" dirty="0">
                <a:solidFill>
                  <a:srgbClr val="FF0000"/>
                </a:solidFill>
                <a:latin typeface="Times New Roman" panose="02020603050405020304"/>
                <a:cs typeface="Times New Roman" panose="02020603050405020304"/>
              </a:rPr>
              <a:t>A positive attitude:</a:t>
            </a:r>
            <a:endParaRPr kumimoji="1" lang="en-US" altLang="zh-CN" sz="2800" dirty="0">
              <a:solidFill>
                <a:srgbClr val="FF0000"/>
              </a:solidFill>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look on the _____</a:t>
            </a:r>
            <a:endParaRPr kumimoji="1" lang="en-US" altLang="zh-CN" sz="2800" dirty="0">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never lose ______</a:t>
            </a:r>
            <a:endParaRPr kumimoji="1" lang="en-US" altLang="zh-CN" sz="2800" dirty="0">
              <a:latin typeface="Times New Roman" panose="02020603050405020304"/>
              <a:cs typeface="Times New Roman" panose="02020603050405020304"/>
            </a:endParaRPr>
          </a:p>
        </p:txBody>
      </p:sp>
      <p:sp>
        <p:nvSpPr>
          <p:cNvPr id="11" name="矩形 10"/>
          <p:cNvSpPr/>
          <p:nvPr/>
        </p:nvSpPr>
        <p:spPr>
          <a:xfrm>
            <a:off x="5922645" y="904203"/>
            <a:ext cx="3116580" cy="2245360"/>
          </a:xfrm>
          <a:prstGeom prst="rect">
            <a:avLst/>
          </a:prstGeom>
          <a:ln>
            <a:solidFill>
              <a:srgbClr val="4F81BD"/>
            </a:solidFill>
          </a:ln>
        </p:spPr>
        <p:txBody>
          <a:bodyPr wrap="square">
            <a:spAutoFit/>
          </a:bodyPr>
          <a:lstStyle/>
          <a:p>
            <a:r>
              <a:rPr kumimoji="1" lang="en-US" altLang="zh-CN" sz="2800" dirty="0">
                <a:solidFill>
                  <a:srgbClr val="FF0000"/>
                </a:solidFill>
                <a:latin typeface="Times New Roman" panose="02020603050405020304"/>
                <a:cs typeface="Times New Roman" panose="02020603050405020304"/>
              </a:rPr>
              <a:t>Good study habits:</a:t>
            </a:r>
            <a:endParaRPr kumimoji="1" lang="en-US" altLang="zh-CN" sz="2800" dirty="0">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_____ your study</a:t>
            </a:r>
            <a:endParaRPr kumimoji="1" lang="en-US" altLang="zh-CN" sz="2800" dirty="0">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_____ goals</a:t>
            </a:r>
            <a:endParaRPr kumimoji="1" lang="en-US" altLang="zh-CN" sz="2800" dirty="0">
              <a:latin typeface="Times New Roman" panose="02020603050405020304"/>
              <a:cs typeface="Times New Roman" panose="02020603050405020304"/>
            </a:endParaRPr>
          </a:p>
          <a:p>
            <a:r>
              <a:rPr kumimoji="1" lang="en-US" altLang="zh-CN" sz="2800" dirty="0">
                <a:latin typeface="Times New Roman" panose="02020603050405020304"/>
                <a:cs typeface="Times New Roman" panose="02020603050405020304"/>
              </a:rPr>
              <a:t>_____ schoolwork with other activities</a:t>
            </a:r>
            <a:endParaRPr kumimoji="1" lang="zh-CN" altLang="en-US" sz="2800" dirty="0">
              <a:latin typeface="Times New Roman" panose="02020603050405020304"/>
              <a:cs typeface="Times New Roman" panose="02020603050405020304"/>
            </a:endParaRPr>
          </a:p>
        </p:txBody>
      </p:sp>
      <p:sp>
        <p:nvSpPr>
          <p:cNvPr id="2" name="矩形 1"/>
          <p:cNvSpPr/>
          <p:nvPr/>
        </p:nvSpPr>
        <p:spPr>
          <a:xfrm>
            <a:off x="6027448" y="241297"/>
            <a:ext cx="2902585" cy="583565"/>
          </a:xfrm>
          <a:prstGeom prst="rect">
            <a:avLst/>
          </a:prstGeom>
          <a:solidFill>
            <a:srgbClr val="FCD5B5"/>
          </a:solidFill>
        </p:spPr>
        <p:txBody>
          <a:bodyPr wrap="none">
            <a:spAutoFit/>
          </a:bodyPr>
          <a:lstStyle/>
          <a:p>
            <a:r>
              <a:rPr lang="en-US" altLang="zh-CN" sz="3200" b="1" dirty="0">
                <a:latin typeface="Times New Roman" panose="02020603050405020304"/>
                <a:cs typeface="Times New Roman" panose="02020603050405020304"/>
              </a:rPr>
              <a:t>Internal factors</a:t>
            </a:r>
            <a:endParaRPr lang="zh-CN" altLang="en-US" sz="3200" b="1" dirty="0">
              <a:latin typeface="Times New Roman" panose="02020603050405020304"/>
              <a:cs typeface="Times New Roman" panose="02020603050405020304"/>
            </a:endParaRPr>
          </a:p>
        </p:txBody>
      </p:sp>
      <p:sp>
        <p:nvSpPr>
          <p:cNvPr id="15" name="矩形 14"/>
          <p:cNvSpPr/>
          <p:nvPr/>
        </p:nvSpPr>
        <p:spPr>
          <a:xfrm>
            <a:off x="625085" y="266842"/>
            <a:ext cx="2992755" cy="583565"/>
          </a:xfrm>
          <a:prstGeom prst="rect">
            <a:avLst/>
          </a:prstGeom>
          <a:solidFill>
            <a:schemeClr val="accent6">
              <a:lumMod val="40000"/>
              <a:lumOff val="60000"/>
            </a:schemeClr>
          </a:solidFill>
        </p:spPr>
        <p:txBody>
          <a:bodyPr wrap="none">
            <a:spAutoFit/>
          </a:bodyPr>
          <a:lstStyle/>
          <a:p>
            <a:r>
              <a:rPr lang="en-US" altLang="zh-CN" sz="3200" b="1" dirty="0">
                <a:latin typeface="Times New Roman" panose="02020603050405020304"/>
                <a:cs typeface="Times New Roman" panose="02020603050405020304"/>
              </a:rPr>
              <a:t>External factors</a:t>
            </a:r>
            <a:endParaRPr lang="zh-CN" altLang="en-US" sz="3200" b="1" dirty="0">
              <a:latin typeface="Times New Roman" panose="02020603050405020304"/>
              <a:cs typeface="Times New Roman" panose="02020603050405020304"/>
            </a:endParaRPr>
          </a:p>
        </p:txBody>
      </p:sp>
      <p:sp>
        <p:nvSpPr>
          <p:cNvPr id="4" name="文本框 3"/>
          <p:cNvSpPr txBox="1"/>
          <p:nvPr/>
        </p:nvSpPr>
        <p:spPr>
          <a:xfrm>
            <a:off x="4168587" y="2651904"/>
            <a:ext cx="1688353" cy="1814830"/>
          </a:xfrm>
          <a:prstGeom prst="rect">
            <a:avLst/>
          </a:prstGeom>
          <a:solidFill>
            <a:srgbClr val="E46C0A"/>
          </a:solidFill>
        </p:spPr>
        <p:txBody>
          <a:bodyPr wrap="square" rtlCol="0">
            <a:spAutoFit/>
          </a:bodyPr>
          <a:lstStyle/>
          <a:p>
            <a:pPr algn="ctr"/>
            <a:r>
              <a:rPr kumimoji="1" lang="en-US" altLang="zh-CN" sz="2800" b="1" dirty="0">
                <a:solidFill>
                  <a:srgbClr val="FFFFFF"/>
                </a:solidFill>
                <a:latin typeface="Times New Roman" panose="02020603050405020304"/>
                <a:cs typeface="Times New Roman" panose="02020603050405020304"/>
              </a:rPr>
              <a:t>Advice on  </a:t>
            </a:r>
            <a:endParaRPr kumimoji="1" lang="en-US" altLang="zh-CN" sz="2800" b="1" dirty="0">
              <a:solidFill>
                <a:srgbClr val="FFFFFF"/>
              </a:solidFill>
              <a:latin typeface="Times New Roman" panose="02020603050405020304"/>
              <a:cs typeface="Times New Roman" panose="02020603050405020304"/>
            </a:endParaRPr>
          </a:p>
          <a:p>
            <a:pPr algn="ctr"/>
            <a:r>
              <a:rPr kumimoji="1" lang="en-US" altLang="zh-CN" sz="2800" b="1" dirty="0">
                <a:solidFill>
                  <a:srgbClr val="FFFFFF"/>
                </a:solidFill>
                <a:latin typeface="Times New Roman" panose="02020603050405020304"/>
                <a:cs typeface="Times New Roman" panose="02020603050405020304"/>
              </a:rPr>
              <a:t>realizing potential </a:t>
            </a:r>
            <a:endParaRPr kumimoji="1" lang="zh-CN" altLang="en-US" sz="2800" b="1" dirty="0">
              <a:solidFill>
                <a:srgbClr val="FFFFFF"/>
              </a:solidFill>
              <a:latin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3" name="文本框 2"/>
          <p:cNvSpPr txBox="1"/>
          <p:nvPr/>
        </p:nvSpPr>
        <p:spPr>
          <a:xfrm>
            <a:off x="-635" y="1442720"/>
            <a:ext cx="9144000" cy="439991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r>
              <a:rPr kumimoji="1" lang="en-US" altLang="zh-CN" sz="4000" b="1" dirty="0">
                <a:latin typeface="Times New Roman" panose="02020603050405020304"/>
                <a:cs typeface="Times New Roman" panose="02020603050405020304"/>
              </a:rPr>
              <a:t>Understanding </a:t>
            </a:r>
            <a:endParaRPr kumimoji="1" lang="en-US" altLang="zh-CN" sz="4000" b="1" dirty="0">
              <a:latin typeface="Times New Roman" panose="02020603050405020304"/>
              <a:cs typeface="Times New Roman" panose="02020603050405020304"/>
            </a:endParaRPr>
          </a:p>
          <a:p>
            <a:pPr algn="ctr"/>
            <a:r>
              <a:rPr kumimoji="1" lang="en-US" altLang="zh-CN" sz="4000" b="1" dirty="0">
                <a:latin typeface="Times New Roman" panose="02020603050405020304"/>
                <a:cs typeface="Times New Roman" panose="02020603050405020304"/>
              </a:rPr>
              <a:t>the structure of the speech</a:t>
            </a: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5956"/>
            <a:ext cx="9144000" cy="6858000"/>
          </a:xfrm>
          <a:prstGeom prst="rect">
            <a:avLst/>
          </a:prstGeom>
          <a:solidFill>
            <a:srgbClr val="FCD5B5"/>
          </a:solidFill>
        </p:spPr>
      </p:pic>
      <p:sp>
        <p:nvSpPr>
          <p:cNvPr id="5" name="文本框 4"/>
          <p:cNvSpPr txBox="1"/>
          <p:nvPr/>
        </p:nvSpPr>
        <p:spPr>
          <a:xfrm>
            <a:off x="201174" y="1377668"/>
            <a:ext cx="8615918" cy="5015865"/>
          </a:xfrm>
          <a:prstGeom prst="rect">
            <a:avLst/>
          </a:prstGeom>
          <a:noFill/>
        </p:spPr>
        <p:txBody>
          <a:bodyPr wrap="square" rtlCol="0">
            <a:spAutoFit/>
          </a:bodyPr>
          <a:lstStyle/>
          <a:p>
            <a:pPr algn="just"/>
            <a:r>
              <a:rPr kumimoji="1" lang="en-US" altLang="zh-CN" sz="3200" dirty="0">
                <a:latin typeface="Times New Roman" panose="02020603050405020304"/>
                <a:cs typeface="Times New Roman" panose="02020603050405020304"/>
              </a:rPr>
              <a:t>Of equal importance are good study habits, useful skills and a positive attitude. Carefully plan your study, set clear goals and balance your schoolwork with other activities. As a senior high school student, you must make efforts to improve your communication and problem-solving skills. Last but not least, always look on the bright side and never lose hope, even in difficult situations. n time you will find yourself growing into a well-round individual.</a:t>
            </a:r>
            <a:endParaRPr kumimoji="1" lang="zh-CN" altLang="en-US" sz="3200" dirty="0">
              <a:latin typeface="Times New Roman" panose="02020603050405020304"/>
              <a:cs typeface="Times New Roman" panose="02020603050405020304"/>
            </a:endParaRPr>
          </a:p>
        </p:txBody>
      </p:sp>
      <p:sp>
        <p:nvSpPr>
          <p:cNvPr id="12" name="文本框 11"/>
          <p:cNvSpPr txBox="1"/>
          <p:nvPr/>
        </p:nvSpPr>
        <p:spPr>
          <a:xfrm>
            <a:off x="4477890" y="1340011"/>
            <a:ext cx="3186934" cy="584776"/>
          </a:xfrm>
          <a:prstGeom prst="rect">
            <a:avLst/>
          </a:prstGeom>
          <a:solidFill>
            <a:schemeClr val="bg1"/>
          </a:solidFill>
        </p:spPr>
        <p:txBody>
          <a:bodyPr wrap="square" rtlCol="0">
            <a:spAutoFit/>
          </a:bodyPr>
          <a:lstStyle/>
          <a:p>
            <a:r>
              <a:rPr kumimoji="1" lang="en-US" altLang="zh-CN" sz="3200" dirty="0">
                <a:solidFill>
                  <a:schemeClr val="accent6">
                    <a:lumMod val="75000"/>
                  </a:schemeClr>
                </a:solidFill>
                <a:latin typeface="Times New Roman" panose="02020603050405020304"/>
                <a:cs typeface="Times New Roman" panose="02020603050405020304"/>
              </a:rPr>
              <a:t>good study habits</a:t>
            </a:r>
            <a:r>
              <a:rPr kumimoji="1" lang="en-US" altLang="zh-CN" sz="3200" dirty="0">
                <a:latin typeface="Times New Roman" panose="02020603050405020304"/>
                <a:cs typeface="Times New Roman" panose="02020603050405020304"/>
              </a:rPr>
              <a:t>,</a:t>
            </a:r>
            <a:endParaRPr kumimoji="1" lang="zh-CN" altLang="en-US" sz="3200" dirty="0">
              <a:latin typeface="Times New Roman" panose="02020603050405020304"/>
              <a:cs typeface="Times New Roman" panose="02020603050405020304"/>
            </a:endParaRPr>
          </a:p>
        </p:txBody>
      </p:sp>
      <p:sp>
        <p:nvSpPr>
          <p:cNvPr id="13" name="矩形 12"/>
          <p:cNvSpPr/>
          <p:nvPr/>
        </p:nvSpPr>
        <p:spPr>
          <a:xfrm>
            <a:off x="7594690" y="1341069"/>
            <a:ext cx="1187545" cy="584776"/>
          </a:xfrm>
          <a:prstGeom prst="rect">
            <a:avLst/>
          </a:prstGeom>
          <a:solidFill>
            <a:schemeClr val="bg1"/>
          </a:solidFill>
        </p:spPr>
        <p:txBody>
          <a:bodyPr wrap="none">
            <a:spAutoFit/>
          </a:bodyPr>
          <a:lstStyle/>
          <a:p>
            <a:r>
              <a:rPr kumimoji="1" lang="en-US" altLang="zh-CN" sz="3200" dirty="0">
                <a:solidFill>
                  <a:srgbClr val="0000FF"/>
                </a:solidFill>
                <a:latin typeface="Times New Roman" panose="02020603050405020304"/>
                <a:cs typeface="Times New Roman" panose="02020603050405020304"/>
              </a:rPr>
              <a:t>useful</a:t>
            </a:r>
            <a:endParaRPr lang="zh-CN" altLang="en-US" sz="3200" dirty="0">
              <a:solidFill>
                <a:srgbClr val="0000FF"/>
              </a:solidFill>
            </a:endParaRPr>
          </a:p>
        </p:txBody>
      </p:sp>
      <p:sp>
        <p:nvSpPr>
          <p:cNvPr id="14" name="矩形 13"/>
          <p:cNvSpPr/>
          <p:nvPr/>
        </p:nvSpPr>
        <p:spPr>
          <a:xfrm>
            <a:off x="1261985" y="1869133"/>
            <a:ext cx="3862839" cy="584776"/>
          </a:xfrm>
          <a:prstGeom prst="rect">
            <a:avLst/>
          </a:prstGeom>
          <a:solidFill>
            <a:srgbClr val="FFFFFF"/>
          </a:solidFill>
        </p:spPr>
        <p:txBody>
          <a:bodyPr wrap="square">
            <a:spAutoFit/>
          </a:bodyPr>
          <a:lstStyle/>
          <a:p>
            <a:r>
              <a:rPr kumimoji="1" lang="en-US" altLang="zh-CN" sz="3200" dirty="0">
                <a:latin typeface="Times New Roman" panose="02020603050405020304"/>
                <a:cs typeface="Times New Roman" panose="02020603050405020304"/>
              </a:rPr>
              <a:t>and</a:t>
            </a:r>
            <a:r>
              <a:rPr kumimoji="1" lang="en-US" altLang="zh-CN" sz="3200" dirty="0">
                <a:solidFill>
                  <a:srgbClr val="FF0000"/>
                </a:solidFill>
                <a:latin typeface="Times New Roman" panose="02020603050405020304"/>
                <a:cs typeface="Times New Roman" panose="02020603050405020304"/>
              </a:rPr>
              <a:t> a positive attitude</a:t>
            </a:r>
            <a:endParaRPr lang="zh-CN" altLang="en-US" sz="3200" dirty="0"/>
          </a:p>
        </p:txBody>
      </p:sp>
      <p:sp>
        <p:nvSpPr>
          <p:cNvPr id="22" name="矩形 21"/>
          <p:cNvSpPr/>
          <p:nvPr/>
        </p:nvSpPr>
        <p:spPr>
          <a:xfrm>
            <a:off x="7558239" y="4767401"/>
            <a:ext cx="1358465" cy="584776"/>
          </a:xfrm>
          <a:prstGeom prst="rect">
            <a:avLst/>
          </a:prstGeom>
          <a:solidFill>
            <a:schemeClr val="bg1"/>
          </a:solidFill>
        </p:spPr>
        <p:txBody>
          <a:bodyPr wrap="none">
            <a:spAutoFit/>
          </a:bodyPr>
          <a:lstStyle/>
          <a:p>
            <a:r>
              <a:rPr kumimoji="1" lang="en-US" altLang="zh-CN" sz="3200" dirty="0">
                <a:latin typeface="Times New Roman" panose="02020603050405020304"/>
                <a:cs typeface="Times New Roman" panose="02020603050405020304"/>
              </a:rPr>
              <a:t>In time </a:t>
            </a:r>
            <a:endParaRPr lang="zh-CN" altLang="en-US" sz="3200" dirty="0"/>
          </a:p>
        </p:txBody>
      </p:sp>
      <p:cxnSp>
        <p:nvCxnSpPr>
          <p:cNvPr id="23" name="直线连接符 22"/>
          <p:cNvCxnSpPr/>
          <p:nvPr/>
        </p:nvCxnSpPr>
        <p:spPr>
          <a:xfrm>
            <a:off x="289187" y="5821109"/>
            <a:ext cx="8527905"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24" name="直线连接符 23"/>
          <p:cNvCxnSpPr/>
          <p:nvPr/>
        </p:nvCxnSpPr>
        <p:spPr>
          <a:xfrm>
            <a:off x="7558239" y="5334548"/>
            <a:ext cx="1258853" cy="2962"/>
          </a:xfrm>
          <a:prstGeom prst="line">
            <a:avLst/>
          </a:prstGeom>
        </p:spPr>
        <p:style>
          <a:lnRef idx="2">
            <a:schemeClr val="accent3"/>
          </a:lnRef>
          <a:fillRef idx="0">
            <a:schemeClr val="accent3"/>
          </a:fillRef>
          <a:effectRef idx="1">
            <a:schemeClr val="accent3"/>
          </a:effectRef>
          <a:fontRef idx="minor">
            <a:schemeClr val="tx1"/>
          </a:fontRef>
        </p:style>
      </p:cxnSp>
      <p:cxnSp>
        <p:nvCxnSpPr>
          <p:cNvPr id="25" name="直线连接符 24"/>
          <p:cNvCxnSpPr/>
          <p:nvPr/>
        </p:nvCxnSpPr>
        <p:spPr>
          <a:xfrm>
            <a:off x="289188" y="6334661"/>
            <a:ext cx="1638224" cy="2962"/>
          </a:xfrm>
          <a:prstGeom prst="line">
            <a:avLst/>
          </a:prstGeom>
        </p:spPr>
        <p:style>
          <a:lnRef idx="2">
            <a:schemeClr val="accent3"/>
          </a:lnRef>
          <a:fillRef idx="0">
            <a:schemeClr val="accent3"/>
          </a:fillRef>
          <a:effectRef idx="1">
            <a:schemeClr val="accent3"/>
          </a:effectRef>
          <a:fontRef idx="minor">
            <a:schemeClr val="tx1"/>
          </a:fontRef>
        </p:style>
      </p:cxnSp>
      <p:sp>
        <p:nvSpPr>
          <p:cNvPr id="29" name="左中括号 28"/>
          <p:cNvSpPr/>
          <p:nvPr/>
        </p:nvSpPr>
        <p:spPr>
          <a:xfrm>
            <a:off x="5304116" y="1958779"/>
            <a:ext cx="194236"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0" name="左中括号 29"/>
          <p:cNvSpPr/>
          <p:nvPr/>
        </p:nvSpPr>
        <p:spPr>
          <a:xfrm flipH="1">
            <a:off x="4013537" y="2918002"/>
            <a:ext cx="179294"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1" name="左中括号 30"/>
          <p:cNvSpPr/>
          <p:nvPr/>
        </p:nvSpPr>
        <p:spPr>
          <a:xfrm>
            <a:off x="4283805" y="2918002"/>
            <a:ext cx="194236"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2" name="左中括号 31"/>
          <p:cNvSpPr/>
          <p:nvPr/>
        </p:nvSpPr>
        <p:spPr>
          <a:xfrm flipH="1">
            <a:off x="7664825" y="3896948"/>
            <a:ext cx="179294"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3" name="左中括号 32"/>
          <p:cNvSpPr/>
          <p:nvPr/>
        </p:nvSpPr>
        <p:spPr>
          <a:xfrm>
            <a:off x="7963647" y="3904409"/>
            <a:ext cx="194236"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4" name="左中括号 33"/>
          <p:cNvSpPr/>
          <p:nvPr/>
        </p:nvSpPr>
        <p:spPr>
          <a:xfrm flipH="1">
            <a:off x="7415477" y="4841209"/>
            <a:ext cx="179294" cy="4936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solidFill>
                <a:schemeClr val="accent6">
                  <a:lumMod val="75000"/>
                </a:schemeClr>
              </a:solidFill>
            </a:endParaRPr>
          </a:p>
        </p:txBody>
      </p:sp>
      <p:sp>
        <p:nvSpPr>
          <p:cNvPr id="35" name="文本框 34"/>
          <p:cNvSpPr txBox="1"/>
          <p:nvPr/>
        </p:nvSpPr>
        <p:spPr>
          <a:xfrm>
            <a:off x="5043450" y="442242"/>
            <a:ext cx="3361766" cy="521970"/>
          </a:xfrm>
          <a:prstGeom prst="rect">
            <a:avLst/>
          </a:prstGeom>
          <a:noFill/>
        </p:spPr>
        <p:txBody>
          <a:bodyPr wrap="square" rtlCol="0">
            <a:spAutoFit/>
          </a:bodyPr>
          <a:lstStyle/>
          <a:p>
            <a:r>
              <a:rPr kumimoji="1" lang="en-US" altLang="zh-CN" sz="2800" b="1" dirty="0">
                <a:solidFill>
                  <a:schemeClr val="accent6">
                    <a:lumMod val="50000"/>
                  </a:schemeClr>
                </a:solidFill>
                <a:latin typeface="Times New Roman" panose="02020603050405020304"/>
                <a:cs typeface="Times New Roman" panose="02020603050405020304"/>
              </a:rPr>
              <a:t>TS-SS-SS-SS-CS</a:t>
            </a:r>
            <a:endParaRPr kumimoji="1" lang="zh-CN" altLang="en-US" sz="2800" b="1" dirty="0">
              <a:solidFill>
                <a:schemeClr val="accent6">
                  <a:lumMod val="50000"/>
                </a:schemeClr>
              </a:solidFill>
              <a:latin typeface="Times New Roman" panose="02020603050405020304"/>
              <a:cs typeface="Times New Roman" panose="02020603050405020304"/>
            </a:endParaRPr>
          </a:p>
        </p:txBody>
      </p:sp>
      <p:sp>
        <p:nvSpPr>
          <p:cNvPr id="36" name="矩形 35"/>
          <p:cNvSpPr/>
          <p:nvPr/>
        </p:nvSpPr>
        <p:spPr>
          <a:xfrm>
            <a:off x="210185" y="1868805"/>
            <a:ext cx="1051560" cy="583565"/>
          </a:xfrm>
          <a:prstGeom prst="rect">
            <a:avLst/>
          </a:prstGeom>
          <a:solidFill>
            <a:schemeClr val="bg1"/>
          </a:solidFill>
        </p:spPr>
        <p:txBody>
          <a:bodyPr wrap="square">
            <a:spAutoFit/>
          </a:bodyPr>
          <a:lstStyle/>
          <a:p>
            <a:r>
              <a:rPr kumimoji="1" lang="en-US" altLang="zh-CN" sz="3200" dirty="0">
                <a:solidFill>
                  <a:srgbClr val="0000FF"/>
                </a:solidFill>
                <a:latin typeface="Times New Roman" panose="02020603050405020304"/>
                <a:cs typeface="Times New Roman" panose="02020603050405020304"/>
              </a:rPr>
              <a:t>skills </a:t>
            </a:r>
            <a:endParaRPr lang="zh-CN" altLang="en-US" sz="3200" dirty="0">
              <a:solidFill>
                <a:srgbClr val="0000FF"/>
              </a:solidFill>
            </a:endParaRPr>
          </a:p>
        </p:txBody>
      </p:sp>
      <p:sp>
        <p:nvSpPr>
          <p:cNvPr id="37" name="文本框 36"/>
          <p:cNvSpPr txBox="1"/>
          <p:nvPr/>
        </p:nvSpPr>
        <p:spPr>
          <a:xfrm>
            <a:off x="201565" y="380514"/>
            <a:ext cx="7976870" cy="583565"/>
          </a:xfrm>
          <a:prstGeom prst="rect">
            <a:avLst/>
          </a:prstGeom>
          <a:noFill/>
          <a:ln>
            <a:solidFill>
              <a:srgbClr val="4F81BD"/>
            </a:solidFill>
          </a:ln>
        </p:spPr>
        <p:txBody>
          <a:bodyPr wrap="square" rtlCol="0">
            <a:spAutoFit/>
          </a:bodyPr>
          <a:lstStyle/>
          <a:p>
            <a:r>
              <a:rPr kumimoji="1" lang="en-US" altLang="zh-CN" sz="3200" dirty="0">
                <a:latin typeface="Times New Roman" panose="02020603050405020304"/>
                <a:cs typeface="Times New Roman" panose="02020603050405020304"/>
              </a:rPr>
              <a:t>The structure of a paragraph:</a:t>
            </a:r>
            <a:endParaRPr kumimoji="1" lang="en-US" altLang="zh-CN" sz="3200" dirty="0">
              <a:latin typeface="Times New Roman" panose="02020603050405020304"/>
              <a:cs typeface="Times New Roman" panose="02020603050405020304"/>
            </a:endParaRPr>
          </a:p>
        </p:txBody>
      </p:sp>
      <p:cxnSp>
        <p:nvCxnSpPr>
          <p:cNvPr id="8" name="直线连接符 7"/>
          <p:cNvCxnSpPr/>
          <p:nvPr/>
        </p:nvCxnSpPr>
        <p:spPr>
          <a:xfrm>
            <a:off x="288925" y="2362835"/>
            <a:ext cx="4681855"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6" name="直线连接符 5"/>
          <p:cNvCxnSpPr/>
          <p:nvPr/>
        </p:nvCxnSpPr>
        <p:spPr>
          <a:xfrm>
            <a:off x="289187" y="1888769"/>
            <a:ext cx="8527905" cy="0"/>
          </a:xfrm>
          <a:prstGeom prst="line">
            <a:avLst/>
          </a:prstGeom>
        </p:spPr>
        <p:style>
          <a:lnRef idx="2">
            <a:schemeClr val="accent3"/>
          </a:lnRef>
          <a:fillRef idx="0">
            <a:schemeClr val="accent3"/>
          </a:fillRef>
          <a:effectRef idx="1">
            <a:schemeClr val="accent3"/>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9" grpId="0" animBg="1"/>
      <p:bldP spid="30" grpId="0" bldLvl="0" animBg="1"/>
      <p:bldP spid="31" grpId="0" bldLvl="0" animBg="1"/>
      <p:bldP spid="32" grpId="0" animBg="1"/>
      <p:bldP spid="33" grpId="0" animBg="1"/>
      <p:bldP spid="34" grpId="0" bldLvl="0" animBg="1"/>
      <p:bldP spid="35" grpId="0"/>
      <p:bldP spid="3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85923"/>
            <a:ext cx="9144000" cy="6858000"/>
          </a:xfrm>
          <a:prstGeom prst="rect">
            <a:avLst/>
          </a:prstGeom>
          <a:noFill/>
        </p:spPr>
      </p:pic>
      <p:sp>
        <p:nvSpPr>
          <p:cNvPr id="7" name="文本框 6"/>
          <p:cNvSpPr txBox="1"/>
          <p:nvPr/>
        </p:nvSpPr>
        <p:spPr>
          <a:xfrm>
            <a:off x="220036" y="3185449"/>
            <a:ext cx="8615918" cy="3046988"/>
          </a:xfrm>
          <a:prstGeom prst="rect">
            <a:avLst/>
          </a:prstGeom>
          <a:noFill/>
          <a:ln>
            <a:solidFill>
              <a:srgbClr val="4F81BD"/>
            </a:solidFill>
          </a:ln>
        </p:spPr>
        <p:txBody>
          <a:bodyPr wrap="square" rtlCol="0">
            <a:spAutoFit/>
          </a:bodyPr>
          <a:lstStyle/>
          <a:p>
            <a:pPr algn="l"/>
            <a:r>
              <a:rPr kumimoji="1" lang="en-US" altLang="zh-CN" sz="2400" dirty="0">
                <a:latin typeface="Times New Roman" panose="02020603050405020304"/>
                <a:cs typeface="Times New Roman" panose="02020603050405020304"/>
              </a:rPr>
              <a:t>Of equal importance are good study habits, useful skills and a positive attitude. Carefully plan your study, set clear goals and balance your schoolwork with other activities. As a senior high school student, you must make efforts to improve your communication and problem-solving skills. Last but not least, always look on the bright side and never lose hope, even in difficult situations. In time you will find yourself growing into a well-round individual.</a:t>
            </a:r>
            <a:endParaRPr kumimoji="1" lang="zh-CN" altLang="en-US" sz="2400" dirty="0">
              <a:latin typeface="Times New Roman" panose="02020603050405020304"/>
              <a:cs typeface="Times New Roman" panose="02020603050405020304"/>
            </a:endParaRPr>
          </a:p>
        </p:txBody>
      </p:sp>
      <p:sp>
        <p:nvSpPr>
          <p:cNvPr id="8" name="文本框 7"/>
          <p:cNvSpPr txBox="1"/>
          <p:nvPr/>
        </p:nvSpPr>
        <p:spPr>
          <a:xfrm>
            <a:off x="249918" y="1015099"/>
            <a:ext cx="8609630" cy="1938992"/>
          </a:xfrm>
          <a:prstGeom prst="rect">
            <a:avLst/>
          </a:prstGeom>
          <a:noFill/>
          <a:ln>
            <a:solidFill>
              <a:srgbClr val="4F81BD"/>
            </a:solidFill>
          </a:ln>
        </p:spPr>
        <p:txBody>
          <a:bodyPr wrap="square" rtlCol="0">
            <a:spAutoFit/>
          </a:bodyPr>
          <a:lstStyle/>
          <a:p>
            <a:pPr algn="l"/>
            <a:r>
              <a:rPr kumimoji="1" lang="en-US" altLang="zh-CN" sz="2400" dirty="0">
                <a:latin typeface="Times New Roman" panose="02020603050405020304"/>
                <a:cs typeface="Times New Roman" panose="02020603050405020304"/>
              </a:rPr>
              <a:t>To fully realize your potential, it is important for you to make the most of our school resources. Take advantage of your classes, learn from your teachers and classmates, and make use of our school facilities. There are also a lot of </a:t>
            </a:r>
            <a:r>
              <a:rPr kumimoji="1" lang="en-US" altLang="zh-CN" sz="2400">
                <a:latin typeface="Times New Roman" panose="02020603050405020304"/>
                <a:cs typeface="Times New Roman" panose="02020603050405020304"/>
              </a:rPr>
              <a:t>school activities </a:t>
            </a:r>
            <a:r>
              <a:rPr kumimoji="1" lang="en-US" altLang="zh-CN" sz="2400" dirty="0">
                <a:latin typeface="Times New Roman" panose="02020603050405020304"/>
                <a:cs typeface="Times New Roman" panose="02020603050405020304"/>
              </a:rPr>
              <a:t>for you. Join a club or two, and take an active part in different sports.</a:t>
            </a:r>
            <a:endParaRPr kumimoji="1" lang="zh-CN" altLang="en-US" sz="2400" dirty="0">
              <a:latin typeface="Times New Roman" panose="02020603050405020304"/>
              <a:cs typeface="Times New Roman" panose="02020603050405020304"/>
            </a:endParaRPr>
          </a:p>
        </p:txBody>
      </p:sp>
      <p:cxnSp>
        <p:nvCxnSpPr>
          <p:cNvPr id="10" name="直线连接符 9"/>
          <p:cNvCxnSpPr/>
          <p:nvPr/>
        </p:nvCxnSpPr>
        <p:spPr>
          <a:xfrm>
            <a:off x="4303059" y="1446713"/>
            <a:ext cx="1837765"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1" name="直线连接符 10"/>
          <p:cNvCxnSpPr/>
          <p:nvPr/>
        </p:nvCxnSpPr>
        <p:spPr>
          <a:xfrm>
            <a:off x="249918" y="3613184"/>
            <a:ext cx="2783141" cy="0"/>
          </a:xfrm>
          <a:prstGeom prst="line">
            <a:avLst/>
          </a:prstGeom>
        </p:spPr>
        <p:style>
          <a:lnRef idx="2">
            <a:schemeClr val="accent3"/>
          </a:lnRef>
          <a:fillRef idx="0">
            <a:schemeClr val="accent3"/>
          </a:fillRef>
          <a:effectRef idx="1">
            <a:schemeClr val="accent3"/>
          </a:effectRef>
          <a:fontRef idx="minor">
            <a:schemeClr val="tx1"/>
          </a:fontRef>
        </p:style>
      </p:cxnSp>
      <p:sp>
        <p:nvSpPr>
          <p:cNvPr id="12" name="文本框 11"/>
          <p:cNvSpPr txBox="1"/>
          <p:nvPr/>
        </p:nvSpPr>
        <p:spPr>
          <a:xfrm>
            <a:off x="250190" y="270510"/>
            <a:ext cx="4969510" cy="583565"/>
          </a:xfrm>
          <a:prstGeom prst="rect">
            <a:avLst/>
          </a:prstGeom>
          <a:noFill/>
          <a:ln>
            <a:solidFill>
              <a:srgbClr val="4F81BD"/>
            </a:solidFill>
          </a:ln>
        </p:spPr>
        <p:txBody>
          <a:bodyPr wrap="square" rtlCol="0">
            <a:spAutoFit/>
          </a:bodyPr>
          <a:lstStyle/>
          <a:p>
            <a:r>
              <a:rPr kumimoji="1" lang="en-US" altLang="zh-CN" sz="3200" dirty="0">
                <a:latin typeface="Times New Roman" panose="02020603050405020304"/>
                <a:cs typeface="Times New Roman" panose="02020603050405020304"/>
              </a:rPr>
              <a:t>The link between paragraphs</a:t>
            </a:r>
            <a:endParaRPr kumimoji="1" lang="en-US" altLang="zh-CN" sz="3200" dirty="0">
              <a:latin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graphicFrame>
        <p:nvGraphicFramePr>
          <p:cNvPr id="4" name="表格 3"/>
          <p:cNvGraphicFramePr>
            <a:graphicFrameLocks noGrp="1"/>
          </p:cNvGraphicFramePr>
          <p:nvPr>
            <p:custDataLst>
              <p:tags r:id="rId2"/>
            </p:custDataLst>
          </p:nvPr>
        </p:nvGraphicFramePr>
        <p:xfrm>
          <a:off x="608583" y="1281274"/>
          <a:ext cx="8081010" cy="4665390"/>
        </p:xfrm>
        <a:graphic>
          <a:graphicData uri="http://schemas.openxmlformats.org/drawingml/2006/table">
            <a:tbl>
              <a:tblPr firstRow="1" bandRow="1">
                <a:tableStyleId>{5940675A-B579-460E-94D1-54222C63F5DA}</a:tableStyleId>
              </a:tblPr>
              <a:tblGrid>
                <a:gridCol w="1493520"/>
                <a:gridCol w="6587490"/>
              </a:tblGrid>
              <a:tr h="660445">
                <a:tc>
                  <a:txBody>
                    <a:bodyPr/>
                    <a:lstStyle/>
                    <a:p>
                      <a:r>
                        <a:rPr lang="en-US" altLang="zh-CN" sz="2800" b="1" dirty="0">
                          <a:latin typeface="Times New Roman" panose="02020603050405020304"/>
                          <a:cs typeface="Times New Roman" panose="02020603050405020304"/>
                        </a:rPr>
                        <a:t>Para. 1</a:t>
                      </a:r>
                      <a:endParaRPr lang="zh-CN" altLang="en-US" sz="2800" b="1" dirty="0">
                        <a:latin typeface="Times New Roman" panose="02020603050405020304"/>
                        <a:cs typeface="Times New Roman" panose="02020603050405020304"/>
                      </a:endParaRPr>
                    </a:p>
                  </a:txBody>
                  <a:tcPr>
                    <a:solidFill>
                      <a:schemeClr val="bg1">
                        <a:alpha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altLang="zh-CN" sz="2800" b="1" dirty="0">
                          <a:latin typeface="Times New Roman" panose="02020603050405020304"/>
                          <a:cs typeface="Times New Roman" panose="02020603050405020304"/>
                        </a:rPr>
                        <a:t> </a:t>
                      </a:r>
                      <a:r>
                        <a:rPr kumimoji="1" lang="en-US" altLang="zh-CN" sz="2800" b="0" dirty="0">
                          <a:latin typeface="Times New Roman" panose="02020603050405020304"/>
                          <a:cs typeface="Times New Roman" panose="02020603050405020304"/>
                        </a:rPr>
                        <a:t>Welcome to senior high school!</a:t>
                      </a:r>
                      <a:endParaRPr kumimoji="1" lang="zh-CN" altLang="en-US" sz="2800" b="0" dirty="0">
                        <a:latin typeface="Times New Roman" panose="02020603050405020304"/>
                        <a:cs typeface="Times New Roman" panose="02020603050405020304"/>
                      </a:endParaRPr>
                    </a:p>
                  </a:txBody>
                  <a:tcPr>
                    <a:solidFill>
                      <a:schemeClr val="bg1">
                        <a:alpha val="80000"/>
                      </a:schemeClr>
                    </a:solidFill>
                  </a:tcPr>
                </a:tc>
              </a:tr>
              <a:tr h="74612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2</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961390">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3</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86677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4</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839470">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5</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59118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6</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bl>
          </a:graphicData>
        </a:graphic>
      </p:graphicFrame>
      <p:sp>
        <p:nvSpPr>
          <p:cNvPr id="5" name="矩形 4"/>
          <p:cNvSpPr/>
          <p:nvPr/>
        </p:nvSpPr>
        <p:spPr>
          <a:xfrm>
            <a:off x="2138452" y="1906771"/>
            <a:ext cx="6071173" cy="829945"/>
          </a:xfrm>
          <a:prstGeom prst="rect">
            <a:avLst/>
          </a:prstGeom>
        </p:spPr>
        <p:txBody>
          <a:bodyPr wrap="square">
            <a:spAutoFit/>
          </a:bodyPr>
          <a:lstStyle/>
          <a:p>
            <a:r>
              <a:rPr kumimoji="1" lang="en-US" altLang="zh-CN" sz="2400" dirty="0">
                <a:solidFill>
                  <a:schemeClr val="accent6">
                    <a:lumMod val="75000"/>
                  </a:schemeClr>
                </a:solidFill>
                <a:latin typeface="Times New Roman" panose="02020603050405020304"/>
                <a:cs typeface="Times New Roman" panose="02020603050405020304"/>
              </a:rPr>
              <a:t>I can’t wait to describe to you what senior high school life is like.</a:t>
            </a:r>
            <a:endParaRPr kumimoji="1" lang="en-US" altLang="zh-CN" sz="2400" dirty="0">
              <a:solidFill>
                <a:schemeClr val="accent6">
                  <a:lumMod val="75000"/>
                </a:schemeClr>
              </a:solidFill>
              <a:latin typeface="Times New Roman" panose="02020603050405020304"/>
              <a:cs typeface="Times New Roman" panose="02020603050405020304"/>
            </a:endParaRPr>
          </a:p>
        </p:txBody>
      </p:sp>
      <p:sp>
        <p:nvSpPr>
          <p:cNvPr id="6" name="文本框 5"/>
          <p:cNvSpPr txBox="1"/>
          <p:nvPr/>
        </p:nvSpPr>
        <p:spPr>
          <a:xfrm>
            <a:off x="2138452" y="2737045"/>
            <a:ext cx="6751912"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Put simply, potential is your natural ability that can be developed when you try hard enough.</a:t>
            </a:r>
            <a:endParaRPr kumimoji="1" lang="en-US" altLang="zh-CN" sz="2400" dirty="0">
              <a:solidFill>
                <a:srgbClr val="E46C0A"/>
              </a:solidFill>
              <a:latin typeface="Times New Roman" panose="02020603050405020304"/>
              <a:cs typeface="Times New Roman" panose="02020603050405020304"/>
            </a:endParaRPr>
          </a:p>
        </p:txBody>
      </p:sp>
      <p:sp>
        <p:nvSpPr>
          <p:cNvPr id="7" name="文本框 6"/>
          <p:cNvSpPr txBox="1"/>
          <p:nvPr/>
        </p:nvSpPr>
        <p:spPr>
          <a:xfrm>
            <a:off x="2138680" y="3678555"/>
            <a:ext cx="6540500"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To fully realize your potential, it is important for you to make the most of our school resources. </a:t>
            </a:r>
            <a:endParaRPr kumimoji="1" lang="en-US" altLang="zh-CN" sz="2400" dirty="0">
              <a:solidFill>
                <a:srgbClr val="E46C0A"/>
              </a:solidFill>
              <a:latin typeface="Times New Roman" panose="02020603050405020304"/>
              <a:cs typeface="Times New Roman" panose="02020603050405020304"/>
            </a:endParaRPr>
          </a:p>
        </p:txBody>
      </p:sp>
      <p:sp>
        <p:nvSpPr>
          <p:cNvPr id="8" name="文本框 7"/>
          <p:cNvSpPr txBox="1"/>
          <p:nvPr/>
        </p:nvSpPr>
        <p:spPr>
          <a:xfrm>
            <a:off x="2126387" y="4508570"/>
            <a:ext cx="6764233"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Of equal importance are good study habits, useful skills and a positive attitude.</a:t>
            </a:r>
            <a:endParaRPr kumimoji="1" lang="en-US" altLang="zh-CN" sz="2400" dirty="0">
              <a:solidFill>
                <a:srgbClr val="E46C0A"/>
              </a:solidFill>
              <a:latin typeface="Times New Roman" panose="02020603050405020304"/>
              <a:cs typeface="Times New Roman" panose="02020603050405020304"/>
            </a:endParaRPr>
          </a:p>
        </p:txBody>
      </p:sp>
      <p:sp>
        <p:nvSpPr>
          <p:cNvPr id="9" name="文本框 8"/>
          <p:cNvSpPr txBox="1"/>
          <p:nvPr/>
        </p:nvSpPr>
        <p:spPr>
          <a:xfrm>
            <a:off x="2138708" y="5389717"/>
            <a:ext cx="6751912" cy="46037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Be confident, do your best and make us proud.</a:t>
            </a:r>
            <a:endParaRPr kumimoji="1" lang="en-US" altLang="zh-CN" sz="2400" dirty="0">
              <a:solidFill>
                <a:srgbClr val="E46C0A"/>
              </a:solidFill>
              <a:latin typeface="Times New Roman" panose="02020603050405020304"/>
              <a:cs typeface="Times New Roman" panose="02020603050405020304"/>
            </a:endParaRPr>
          </a:p>
        </p:txBody>
      </p:sp>
      <p:sp>
        <p:nvSpPr>
          <p:cNvPr id="11" name="文本框 10"/>
          <p:cNvSpPr txBox="1"/>
          <p:nvPr/>
        </p:nvSpPr>
        <p:spPr>
          <a:xfrm>
            <a:off x="2115213" y="1321991"/>
            <a:ext cx="6563689" cy="584776"/>
          </a:xfrm>
          <a:prstGeom prst="rect">
            <a:avLst/>
          </a:prstGeom>
          <a:solidFill>
            <a:schemeClr val="accent6">
              <a:lumMod val="20000"/>
              <a:lumOff val="80000"/>
            </a:schemeClr>
          </a:solidFill>
        </p:spPr>
        <p:txBody>
          <a:bodyPr wrap="square" rtlCol="0">
            <a:spAutoFit/>
          </a:bodyPr>
          <a:lstStyle/>
          <a:p>
            <a:pPr algn="ctr"/>
            <a:r>
              <a:rPr kumimoji="1" lang="en-US" altLang="zh-CN" sz="3200" dirty="0">
                <a:latin typeface="Times New Roman" panose="02020603050405020304"/>
                <a:cs typeface="Times New Roman" panose="02020603050405020304"/>
              </a:rPr>
              <a:t>Welcome of students’ arrival</a:t>
            </a:r>
            <a:endParaRPr kumimoji="1" lang="zh-CN" altLang="en-US" sz="3200" dirty="0">
              <a:latin typeface="Times New Roman" panose="02020603050405020304"/>
              <a:cs typeface="Times New Roman" panose="02020603050405020304"/>
            </a:endParaRPr>
          </a:p>
        </p:txBody>
      </p:sp>
      <p:sp>
        <p:nvSpPr>
          <p:cNvPr id="13" name="文本框 12"/>
          <p:cNvSpPr txBox="1"/>
          <p:nvPr/>
        </p:nvSpPr>
        <p:spPr>
          <a:xfrm>
            <a:off x="2102891" y="2781612"/>
            <a:ext cx="6576011" cy="789960"/>
          </a:xfrm>
          <a:prstGeom prst="rect">
            <a:avLst/>
          </a:prstGeom>
          <a:solidFill>
            <a:srgbClr val="FDEADA"/>
          </a:solidFill>
        </p:spPr>
        <p:txBody>
          <a:bodyPr wrap="square" rtlCol="0">
            <a:spAutoFit/>
          </a:bodyPr>
          <a:lstStyle/>
          <a:p>
            <a:pPr algn="ctr" fontAlgn="auto">
              <a:lnSpc>
                <a:spcPct val="150000"/>
              </a:lnSpc>
              <a:spcBef>
                <a:spcPts val="600"/>
              </a:spcBef>
              <a:spcAft>
                <a:spcPts val="600"/>
              </a:spcAft>
            </a:pPr>
            <a:r>
              <a:rPr kumimoji="1" lang="en-US" altLang="zh-CN" sz="3200" dirty="0">
                <a:latin typeface="Times New Roman" panose="02020603050405020304"/>
                <a:cs typeface="Times New Roman" panose="02020603050405020304"/>
              </a:rPr>
              <a:t>Definition of potential</a:t>
            </a:r>
            <a:endParaRPr kumimoji="1" lang="zh-CN" altLang="en-US" sz="3200" dirty="0">
              <a:latin typeface="Times New Roman" panose="02020603050405020304"/>
              <a:cs typeface="Times New Roman" panose="02020603050405020304"/>
            </a:endParaRPr>
          </a:p>
        </p:txBody>
      </p:sp>
      <p:sp>
        <p:nvSpPr>
          <p:cNvPr id="14" name="文本框 13"/>
          <p:cNvSpPr txBox="1"/>
          <p:nvPr/>
        </p:nvSpPr>
        <p:spPr>
          <a:xfrm>
            <a:off x="2115213" y="3667811"/>
            <a:ext cx="6563689" cy="789960"/>
          </a:xfrm>
          <a:prstGeom prst="rect">
            <a:avLst/>
          </a:prstGeom>
          <a:solidFill>
            <a:srgbClr val="FDEADA"/>
          </a:solidFill>
        </p:spPr>
        <p:txBody>
          <a:bodyPr wrap="square" rtlCol="0">
            <a:spAutoFit/>
          </a:bodyPr>
          <a:lstStyle/>
          <a:p>
            <a:pPr algn="ctr">
              <a:lnSpc>
                <a:spcPct val="150000"/>
              </a:lnSpc>
            </a:pPr>
            <a:r>
              <a:rPr kumimoji="1" lang="en-US" altLang="zh-CN" sz="3200" dirty="0">
                <a:latin typeface="Times New Roman" panose="02020603050405020304"/>
                <a:cs typeface="Times New Roman" panose="02020603050405020304"/>
              </a:rPr>
              <a:t>Advice on realizing potential </a:t>
            </a:r>
            <a:endParaRPr kumimoji="1" lang="zh-CN" altLang="en-US" sz="3200" dirty="0">
              <a:latin typeface="Times New Roman" panose="02020603050405020304"/>
              <a:cs typeface="Times New Roman" panose="02020603050405020304"/>
            </a:endParaRPr>
          </a:p>
        </p:txBody>
      </p:sp>
      <p:sp>
        <p:nvSpPr>
          <p:cNvPr id="12" name="文本框 11"/>
          <p:cNvSpPr txBox="1"/>
          <p:nvPr/>
        </p:nvSpPr>
        <p:spPr>
          <a:xfrm>
            <a:off x="2101878" y="2044152"/>
            <a:ext cx="6587186" cy="583565"/>
          </a:xfrm>
          <a:prstGeom prst="rect">
            <a:avLst/>
          </a:prstGeom>
          <a:solidFill>
            <a:srgbClr val="FDEADA"/>
          </a:solidFill>
        </p:spPr>
        <p:txBody>
          <a:bodyPr wrap="square" rtlCol="0">
            <a:spAutoFit/>
          </a:bodyPr>
          <a:lstStyle/>
          <a:p>
            <a:pPr algn="ctr"/>
            <a:r>
              <a:rPr kumimoji="1" lang="en-US" altLang="zh-CN" sz="3200" dirty="0">
                <a:latin typeface="Times New Roman" panose="02020603050405020304"/>
                <a:cs typeface="Times New Roman" panose="02020603050405020304"/>
              </a:rPr>
              <a:t>Description of school life</a:t>
            </a:r>
            <a:endParaRPr kumimoji="1" lang="zh-CN" altLang="en-US" sz="3200" dirty="0">
              <a:latin typeface="Times New Roman" panose="02020603050405020304"/>
              <a:cs typeface="Times New Roman" panose="02020603050405020304"/>
            </a:endParaRPr>
          </a:p>
        </p:txBody>
      </p:sp>
      <p:sp>
        <p:nvSpPr>
          <p:cNvPr id="3" name="文本框 2"/>
          <p:cNvSpPr txBox="1"/>
          <p:nvPr/>
        </p:nvSpPr>
        <p:spPr>
          <a:xfrm>
            <a:off x="2126387" y="4523754"/>
            <a:ext cx="6552516" cy="789960"/>
          </a:xfrm>
          <a:prstGeom prst="rect">
            <a:avLst/>
          </a:prstGeom>
          <a:solidFill>
            <a:srgbClr val="FDEADA"/>
          </a:solidFill>
        </p:spPr>
        <p:txBody>
          <a:bodyPr wrap="square" rtlCol="0">
            <a:spAutoFit/>
          </a:bodyPr>
          <a:lstStyle/>
          <a:p>
            <a:pPr algn="ctr">
              <a:lnSpc>
                <a:spcPct val="150000"/>
              </a:lnSpc>
            </a:pPr>
            <a:r>
              <a:rPr kumimoji="1" lang="en-US" altLang="zh-CN" sz="3200" dirty="0">
                <a:latin typeface="Times New Roman" panose="02020603050405020304"/>
                <a:cs typeface="Times New Roman" panose="02020603050405020304"/>
              </a:rPr>
              <a:t>Advice on realizing potential </a:t>
            </a:r>
            <a:endParaRPr kumimoji="1" lang="zh-CN" altLang="en-US" sz="3200" dirty="0">
              <a:latin typeface="Times New Roman" panose="02020603050405020304"/>
              <a:cs typeface="Times New Roman" panose="02020603050405020304"/>
            </a:endParaRPr>
          </a:p>
        </p:txBody>
      </p:sp>
      <p:sp>
        <p:nvSpPr>
          <p:cNvPr id="16" name="文本框 15"/>
          <p:cNvSpPr txBox="1"/>
          <p:nvPr/>
        </p:nvSpPr>
        <p:spPr>
          <a:xfrm>
            <a:off x="2138708" y="5362154"/>
            <a:ext cx="6540194" cy="584776"/>
          </a:xfrm>
          <a:prstGeom prst="rect">
            <a:avLst/>
          </a:prstGeom>
          <a:solidFill>
            <a:srgbClr val="FDEADA"/>
          </a:solidFill>
        </p:spPr>
        <p:txBody>
          <a:bodyPr wrap="square" rtlCol="0">
            <a:spAutoFit/>
          </a:bodyPr>
          <a:lstStyle/>
          <a:p>
            <a:pPr algn="ctr"/>
            <a:r>
              <a:rPr kumimoji="1" lang="en-US" altLang="zh-CN" sz="3200" dirty="0">
                <a:latin typeface="Times New Roman" panose="02020603050405020304"/>
                <a:cs typeface="Times New Roman" panose="02020603050405020304"/>
              </a:rPr>
              <a:t>Expectation of students</a:t>
            </a:r>
            <a:endParaRPr kumimoji="1" lang="zh-CN" altLang="en-US" sz="3200" dirty="0">
              <a:latin typeface="Times New Roman" panose="02020603050405020304"/>
              <a:cs typeface="Times New Roman" panose="02020603050405020304"/>
            </a:endParaRPr>
          </a:p>
        </p:txBody>
      </p:sp>
      <p:sp>
        <p:nvSpPr>
          <p:cNvPr id="17" name="文本框 16"/>
          <p:cNvSpPr txBox="1"/>
          <p:nvPr/>
        </p:nvSpPr>
        <p:spPr>
          <a:xfrm>
            <a:off x="617220" y="633730"/>
            <a:ext cx="4653280" cy="583565"/>
          </a:xfrm>
          <a:prstGeom prst="rect">
            <a:avLst/>
          </a:prstGeom>
          <a:noFill/>
          <a:ln>
            <a:solidFill>
              <a:srgbClr val="4F81BD"/>
            </a:solidFill>
          </a:ln>
        </p:spPr>
        <p:txBody>
          <a:bodyPr wrap="square" rtlCol="0">
            <a:spAutoFit/>
          </a:bodyPr>
          <a:lstStyle/>
          <a:p>
            <a:r>
              <a:rPr kumimoji="1" lang="en-US" altLang="zh-CN" sz="3200" dirty="0">
                <a:latin typeface="Times New Roman" panose="02020603050405020304"/>
                <a:cs typeface="Times New Roman" panose="02020603050405020304"/>
              </a:rPr>
              <a:t>The structure of the speech</a:t>
            </a:r>
            <a:endParaRPr kumimoji="1" lang="en-US" altLang="zh-CN" sz="3200" dirty="0">
              <a:latin typeface="Times New Roman" panose="02020603050405020304"/>
              <a:cs typeface="Times New Roman" panose="020206030504050203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graphicFrame>
        <p:nvGraphicFramePr>
          <p:cNvPr id="4" name="表格 3"/>
          <p:cNvGraphicFramePr>
            <a:graphicFrameLocks noGrp="1"/>
          </p:cNvGraphicFramePr>
          <p:nvPr>
            <p:custDataLst>
              <p:tags r:id="rId2"/>
            </p:custDataLst>
          </p:nvPr>
        </p:nvGraphicFramePr>
        <p:xfrm>
          <a:off x="608583" y="1281274"/>
          <a:ext cx="8081010" cy="4665390"/>
        </p:xfrm>
        <a:graphic>
          <a:graphicData uri="http://schemas.openxmlformats.org/drawingml/2006/table">
            <a:tbl>
              <a:tblPr firstRow="1" bandRow="1">
                <a:tableStyleId>{5940675A-B579-460E-94D1-54222C63F5DA}</a:tableStyleId>
              </a:tblPr>
              <a:tblGrid>
                <a:gridCol w="1493520"/>
                <a:gridCol w="6587490"/>
              </a:tblGrid>
              <a:tr h="660445">
                <a:tc>
                  <a:txBody>
                    <a:bodyPr/>
                    <a:lstStyle/>
                    <a:p>
                      <a:r>
                        <a:rPr lang="en-US" altLang="zh-CN" sz="2800" b="1" dirty="0">
                          <a:latin typeface="Times New Roman" panose="02020603050405020304"/>
                          <a:cs typeface="Times New Roman" panose="02020603050405020304"/>
                        </a:rPr>
                        <a:t>Para. 1</a:t>
                      </a:r>
                      <a:endParaRPr lang="zh-CN" altLang="en-US" sz="2800" b="1" dirty="0">
                        <a:latin typeface="Times New Roman" panose="02020603050405020304"/>
                        <a:cs typeface="Times New Roman" panose="02020603050405020304"/>
                      </a:endParaRPr>
                    </a:p>
                  </a:txBody>
                  <a:tcPr>
                    <a:solidFill>
                      <a:schemeClr val="bg1">
                        <a:alpha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altLang="zh-CN" sz="2800" b="1" dirty="0">
                          <a:latin typeface="Times New Roman" panose="02020603050405020304"/>
                          <a:cs typeface="Times New Roman" panose="02020603050405020304"/>
                        </a:rPr>
                        <a:t> </a:t>
                      </a:r>
                      <a:r>
                        <a:rPr kumimoji="1" lang="en-US" altLang="zh-CN" sz="2800" b="0" dirty="0">
                          <a:latin typeface="Times New Roman" panose="02020603050405020304"/>
                          <a:cs typeface="Times New Roman" panose="02020603050405020304"/>
                        </a:rPr>
                        <a:t>Welcome to senior high school!</a:t>
                      </a:r>
                      <a:endParaRPr kumimoji="1" lang="zh-CN" altLang="en-US" sz="2800" b="0" dirty="0">
                        <a:latin typeface="Times New Roman" panose="02020603050405020304"/>
                        <a:cs typeface="Times New Roman" panose="02020603050405020304"/>
                      </a:endParaRPr>
                    </a:p>
                  </a:txBody>
                  <a:tcPr>
                    <a:solidFill>
                      <a:schemeClr val="bg1">
                        <a:alpha val="80000"/>
                      </a:schemeClr>
                    </a:solidFill>
                  </a:tcPr>
                </a:tc>
              </a:tr>
              <a:tr h="74612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2</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961390">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3</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86677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4</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839470">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5</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59118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6</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bl>
          </a:graphicData>
        </a:graphic>
      </p:graphicFrame>
      <p:sp>
        <p:nvSpPr>
          <p:cNvPr id="5" name="矩形 4"/>
          <p:cNvSpPr/>
          <p:nvPr/>
        </p:nvSpPr>
        <p:spPr>
          <a:xfrm>
            <a:off x="2138452" y="1906771"/>
            <a:ext cx="6071173" cy="829945"/>
          </a:xfrm>
          <a:prstGeom prst="rect">
            <a:avLst/>
          </a:prstGeom>
        </p:spPr>
        <p:txBody>
          <a:bodyPr wrap="square">
            <a:spAutoFit/>
          </a:bodyPr>
          <a:lstStyle/>
          <a:p>
            <a:r>
              <a:rPr kumimoji="1" lang="en-US" altLang="zh-CN" sz="2400" dirty="0">
                <a:solidFill>
                  <a:schemeClr val="accent6">
                    <a:lumMod val="75000"/>
                  </a:schemeClr>
                </a:solidFill>
                <a:latin typeface="Times New Roman" panose="02020603050405020304"/>
                <a:cs typeface="Times New Roman" panose="02020603050405020304"/>
              </a:rPr>
              <a:t>I can’t wait to describe to you what senior high school life is like.</a:t>
            </a:r>
            <a:endParaRPr kumimoji="1" lang="en-US" altLang="zh-CN" sz="2400" dirty="0">
              <a:solidFill>
                <a:schemeClr val="accent6">
                  <a:lumMod val="75000"/>
                </a:schemeClr>
              </a:solidFill>
              <a:latin typeface="Times New Roman" panose="02020603050405020304"/>
              <a:cs typeface="Times New Roman" panose="02020603050405020304"/>
            </a:endParaRPr>
          </a:p>
        </p:txBody>
      </p:sp>
      <p:sp>
        <p:nvSpPr>
          <p:cNvPr id="6" name="文本框 5"/>
          <p:cNvSpPr txBox="1"/>
          <p:nvPr/>
        </p:nvSpPr>
        <p:spPr>
          <a:xfrm>
            <a:off x="2138452" y="2737045"/>
            <a:ext cx="6751912"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Put simply, potential is your natural ability that can be developed when you try hard enough.</a:t>
            </a:r>
            <a:endParaRPr kumimoji="1" lang="en-US" altLang="zh-CN" sz="2400" dirty="0">
              <a:solidFill>
                <a:srgbClr val="E46C0A"/>
              </a:solidFill>
              <a:latin typeface="Times New Roman" panose="02020603050405020304"/>
              <a:cs typeface="Times New Roman" panose="02020603050405020304"/>
            </a:endParaRPr>
          </a:p>
        </p:txBody>
      </p:sp>
      <p:sp>
        <p:nvSpPr>
          <p:cNvPr id="7" name="文本框 6"/>
          <p:cNvSpPr txBox="1"/>
          <p:nvPr/>
        </p:nvSpPr>
        <p:spPr>
          <a:xfrm>
            <a:off x="2138680" y="3678555"/>
            <a:ext cx="6540500"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To fully realize your potential, it is important for you to make the most of our school resources. </a:t>
            </a:r>
            <a:endParaRPr kumimoji="1" lang="en-US" altLang="zh-CN" sz="2400" dirty="0">
              <a:solidFill>
                <a:srgbClr val="E46C0A"/>
              </a:solidFill>
              <a:latin typeface="Times New Roman" panose="02020603050405020304"/>
              <a:cs typeface="Times New Roman" panose="02020603050405020304"/>
            </a:endParaRPr>
          </a:p>
        </p:txBody>
      </p:sp>
      <p:sp>
        <p:nvSpPr>
          <p:cNvPr id="8" name="文本框 7"/>
          <p:cNvSpPr txBox="1"/>
          <p:nvPr/>
        </p:nvSpPr>
        <p:spPr>
          <a:xfrm>
            <a:off x="2126387" y="4508570"/>
            <a:ext cx="6764233"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Of equal importance are good study habits, useful skills and a positive attitude.</a:t>
            </a:r>
            <a:endParaRPr kumimoji="1" lang="en-US" altLang="zh-CN" sz="2400" dirty="0">
              <a:solidFill>
                <a:srgbClr val="E46C0A"/>
              </a:solidFill>
              <a:latin typeface="Times New Roman" panose="02020603050405020304"/>
              <a:cs typeface="Times New Roman" panose="02020603050405020304"/>
            </a:endParaRPr>
          </a:p>
        </p:txBody>
      </p:sp>
      <p:sp>
        <p:nvSpPr>
          <p:cNvPr id="9" name="文本框 8"/>
          <p:cNvSpPr txBox="1"/>
          <p:nvPr/>
        </p:nvSpPr>
        <p:spPr>
          <a:xfrm>
            <a:off x="2138708" y="5389717"/>
            <a:ext cx="6751912" cy="46037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Be confident, do your best and make us proud.</a:t>
            </a:r>
            <a:endParaRPr kumimoji="1" lang="en-US" altLang="zh-CN" sz="2400" dirty="0">
              <a:solidFill>
                <a:srgbClr val="E46C0A"/>
              </a:solidFill>
              <a:latin typeface="Times New Roman" panose="02020603050405020304"/>
              <a:cs typeface="Times New Roman" panose="02020603050405020304"/>
            </a:endParaRPr>
          </a:p>
        </p:txBody>
      </p:sp>
      <p:sp>
        <p:nvSpPr>
          <p:cNvPr id="11" name="文本框 10"/>
          <p:cNvSpPr txBox="1"/>
          <p:nvPr/>
        </p:nvSpPr>
        <p:spPr>
          <a:xfrm>
            <a:off x="2115213" y="1321991"/>
            <a:ext cx="6563689" cy="584776"/>
          </a:xfrm>
          <a:prstGeom prst="rect">
            <a:avLst/>
          </a:prstGeom>
          <a:solidFill>
            <a:schemeClr val="accent6">
              <a:lumMod val="20000"/>
              <a:lumOff val="80000"/>
            </a:schemeClr>
          </a:solidFill>
        </p:spPr>
        <p:txBody>
          <a:bodyPr wrap="square" rtlCol="0">
            <a:spAutoFit/>
          </a:bodyPr>
          <a:lstStyle/>
          <a:p>
            <a:pPr algn="ctr"/>
            <a:r>
              <a:rPr kumimoji="1" lang="en-US" altLang="zh-CN" sz="3200" dirty="0">
                <a:latin typeface="Times New Roman" panose="02020603050405020304"/>
                <a:cs typeface="Times New Roman" panose="02020603050405020304"/>
              </a:rPr>
              <a:t>Welcome of students’ arrival</a:t>
            </a:r>
            <a:endParaRPr kumimoji="1" lang="zh-CN" altLang="en-US" sz="3200" dirty="0">
              <a:latin typeface="Times New Roman" panose="02020603050405020304"/>
              <a:cs typeface="Times New Roman" panose="02020603050405020304"/>
            </a:endParaRPr>
          </a:p>
        </p:txBody>
      </p:sp>
      <p:sp>
        <p:nvSpPr>
          <p:cNvPr id="13" name="文本框 12"/>
          <p:cNvSpPr txBox="1"/>
          <p:nvPr/>
        </p:nvSpPr>
        <p:spPr>
          <a:xfrm>
            <a:off x="2102891" y="2781612"/>
            <a:ext cx="6576011" cy="789960"/>
          </a:xfrm>
          <a:prstGeom prst="rect">
            <a:avLst/>
          </a:prstGeom>
          <a:solidFill>
            <a:srgbClr val="FDEADA"/>
          </a:solidFill>
        </p:spPr>
        <p:txBody>
          <a:bodyPr wrap="square" rtlCol="0">
            <a:spAutoFit/>
          </a:bodyPr>
          <a:lstStyle/>
          <a:p>
            <a:pPr algn="ctr" fontAlgn="auto">
              <a:lnSpc>
                <a:spcPct val="150000"/>
              </a:lnSpc>
              <a:spcBef>
                <a:spcPts val="600"/>
              </a:spcBef>
              <a:spcAft>
                <a:spcPts val="600"/>
              </a:spcAft>
            </a:pPr>
            <a:r>
              <a:rPr kumimoji="1" lang="en-US" altLang="zh-CN" sz="3200" dirty="0">
                <a:latin typeface="Times New Roman" panose="02020603050405020304"/>
                <a:cs typeface="Times New Roman" panose="02020603050405020304"/>
              </a:rPr>
              <a:t>Definition of potential</a:t>
            </a:r>
            <a:endParaRPr kumimoji="1" lang="zh-CN" altLang="en-US" sz="3200" dirty="0">
              <a:latin typeface="Times New Roman" panose="02020603050405020304"/>
              <a:cs typeface="Times New Roman" panose="02020603050405020304"/>
            </a:endParaRPr>
          </a:p>
        </p:txBody>
      </p:sp>
      <p:sp>
        <p:nvSpPr>
          <p:cNvPr id="14" name="文本框 13"/>
          <p:cNvSpPr txBox="1"/>
          <p:nvPr/>
        </p:nvSpPr>
        <p:spPr>
          <a:xfrm>
            <a:off x="2115213" y="3667811"/>
            <a:ext cx="6563689" cy="789960"/>
          </a:xfrm>
          <a:prstGeom prst="rect">
            <a:avLst/>
          </a:prstGeom>
          <a:solidFill>
            <a:srgbClr val="FDEADA"/>
          </a:solidFill>
        </p:spPr>
        <p:txBody>
          <a:bodyPr wrap="square" rtlCol="0">
            <a:spAutoFit/>
          </a:bodyPr>
          <a:lstStyle/>
          <a:p>
            <a:pPr algn="ctr">
              <a:lnSpc>
                <a:spcPct val="150000"/>
              </a:lnSpc>
            </a:pPr>
            <a:r>
              <a:rPr kumimoji="1" lang="en-US" altLang="zh-CN" sz="3200" dirty="0">
                <a:latin typeface="Times New Roman" panose="02020603050405020304"/>
                <a:cs typeface="Times New Roman" panose="02020603050405020304"/>
              </a:rPr>
              <a:t>Advice on realizing potential </a:t>
            </a:r>
            <a:endParaRPr kumimoji="1" lang="zh-CN" altLang="en-US" sz="3200" dirty="0">
              <a:latin typeface="Times New Roman" panose="02020603050405020304"/>
              <a:cs typeface="Times New Roman" panose="02020603050405020304"/>
            </a:endParaRPr>
          </a:p>
        </p:txBody>
      </p:sp>
      <p:sp>
        <p:nvSpPr>
          <p:cNvPr id="12" name="文本框 11"/>
          <p:cNvSpPr txBox="1"/>
          <p:nvPr/>
        </p:nvSpPr>
        <p:spPr>
          <a:xfrm>
            <a:off x="2101878" y="2044152"/>
            <a:ext cx="6577024" cy="583565"/>
          </a:xfrm>
          <a:prstGeom prst="rect">
            <a:avLst/>
          </a:prstGeom>
          <a:solidFill>
            <a:srgbClr val="FDEADA"/>
          </a:solidFill>
        </p:spPr>
        <p:txBody>
          <a:bodyPr wrap="square" rtlCol="0">
            <a:spAutoFit/>
          </a:bodyPr>
          <a:lstStyle/>
          <a:p>
            <a:pPr algn="ctr"/>
            <a:r>
              <a:rPr kumimoji="1" lang="en-US" altLang="zh-CN" sz="3200" dirty="0">
                <a:latin typeface="Times New Roman" panose="02020603050405020304"/>
                <a:cs typeface="Times New Roman" panose="02020603050405020304"/>
              </a:rPr>
              <a:t>Description of school life</a:t>
            </a:r>
            <a:endParaRPr kumimoji="1" lang="zh-CN" altLang="en-US" sz="3200" dirty="0">
              <a:latin typeface="Times New Roman" panose="02020603050405020304"/>
              <a:cs typeface="Times New Roman" panose="02020603050405020304"/>
            </a:endParaRPr>
          </a:p>
        </p:txBody>
      </p:sp>
      <p:sp>
        <p:nvSpPr>
          <p:cNvPr id="3" name="文本框 2"/>
          <p:cNvSpPr txBox="1"/>
          <p:nvPr/>
        </p:nvSpPr>
        <p:spPr>
          <a:xfrm>
            <a:off x="2126387" y="4523754"/>
            <a:ext cx="6552516" cy="789960"/>
          </a:xfrm>
          <a:prstGeom prst="rect">
            <a:avLst/>
          </a:prstGeom>
          <a:solidFill>
            <a:srgbClr val="FDEADA"/>
          </a:solidFill>
        </p:spPr>
        <p:txBody>
          <a:bodyPr wrap="square" rtlCol="0">
            <a:spAutoFit/>
          </a:bodyPr>
          <a:lstStyle/>
          <a:p>
            <a:pPr algn="ctr">
              <a:lnSpc>
                <a:spcPct val="150000"/>
              </a:lnSpc>
            </a:pPr>
            <a:r>
              <a:rPr kumimoji="1" lang="en-US" altLang="zh-CN" sz="3200" dirty="0">
                <a:latin typeface="Times New Roman" panose="02020603050405020304"/>
                <a:cs typeface="Times New Roman" panose="02020603050405020304"/>
              </a:rPr>
              <a:t>Advice on realizing potential </a:t>
            </a:r>
            <a:endParaRPr kumimoji="1" lang="zh-CN" altLang="en-US" sz="3200" dirty="0">
              <a:latin typeface="Times New Roman" panose="02020603050405020304"/>
              <a:cs typeface="Times New Roman" panose="02020603050405020304"/>
            </a:endParaRPr>
          </a:p>
        </p:txBody>
      </p:sp>
      <p:sp>
        <p:nvSpPr>
          <p:cNvPr id="16" name="文本框 15"/>
          <p:cNvSpPr txBox="1"/>
          <p:nvPr/>
        </p:nvSpPr>
        <p:spPr>
          <a:xfrm>
            <a:off x="2138708" y="5362154"/>
            <a:ext cx="6540194" cy="584776"/>
          </a:xfrm>
          <a:prstGeom prst="rect">
            <a:avLst/>
          </a:prstGeom>
          <a:solidFill>
            <a:srgbClr val="FDEADA"/>
          </a:solidFill>
        </p:spPr>
        <p:txBody>
          <a:bodyPr wrap="square" rtlCol="0">
            <a:spAutoFit/>
          </a:bodyPr>
          <a:lstStyle/>
          <a:p>
            <a:pPr algn="ctr"/>
            <a:r>
              <a:rPr kumimoji="1" lang="en-US" altLang="zh-CN" sz="3200" dirty="0">
                <a:latin typeface="Times New Roman" panose="02020603050405020304"/>
                <a:cs typeface="Times New Roman" panose="02020603050405020304"/>
              </a:rPr>
              <a:t>Expectation of students</a:t>
            </a:r>
            <a:endParaRPr kumimoji="1" lang="zh-CN" altLang="en-US" sz="3200" dirty="0">
              <a:latin typeface="Times New Roman" panose="02020603050405020304"/>
              <a:cs typeface="Times New Roman" panose="02020603050405020304"/>
            </a:endParaRPr>
          </a:p>
        </p:txBody>
      </p:sp>
      <p:sp>
        <p:nvSpPr>
          <p:cNvPr id="17" name="文本框 16"/>
          <p:cNvSpPr txBox="1"/>
          <p:nvPr/>
        </p:nvSpPr>
        <p:spPr>
          <a:xfrm>
            <a:off x="617220" y="633730"/>
            <a:ext cx="4653280" cy="583565"/>
          </a:xfrm>
          <a:prstGeom prst="rect">
            <a:avLst/>
          </a:prstGeom>
          <a:noFill/>
          <a:ln>
            <a:solidFill>
              <a:srgbClr val="4F81BD"/>
            </a:solidFill>
          </a:ln>
        </p:spPr>
        <p:txBody>
          <a:bodyPr wrap="square" rtlCol="0">
            <a:spAutoFit/>
          </a:bodyPr>
          <a:lstStyle/>
          <a:p>
            <a:r>
              <a:rPr kumimoji="1" lang="en-US" altLang="zh-CN" sz="3200" dirty="0">
                <a:latin typeface="Times New Roman" panose="02020603050405020304"/>
                <a:cs typeface="Times New Roman" panose="02020603050405020304"/>
              </a:rPr>
              <a:t>The structure of the speech</a:t>
            </a:r>
            <a:endParaRPr kumimoji="1" lang="en-US" altLang="zh-CN" sz="3200" dirty="0">
              <a:latin typeface="Times New Roman" panose="02020603050405020304"/>
              <a:cs typeface="Times New Roman" panose="02020603050405020304"/>
            </a:endParaRPr>
          </a:p>
        </p:txBody>
      </p:sp>
      <p:sp>
        <p:nvSpPr>
          <p:cNvPr id="18" name="文本框 17"/>
          <p:cNvSpPr txBox="1"/>
          <p:nvPr/>
        </p:nvSpPr>
        <p:spPr>
          <a:xfrm>
            <a:off x="2102891" y="1315937"/>
            <a:ext cx="6576011" cy="646331"/>
          </a:xfrm>
          <a:prstGeom prst="rect">
            <a:avLst/>
          </a:prstGeom>
          <a:solidFill>
            <a:srgbClr val="FFFFFF"/>
          </a:solidFill>
          <a:ln>
            <a:noFill/>
          </a:ln>
        </p:spPr>
        <p:txBody>
          <a:bodyPr wrap="square" rtlCol="0">
            <a:spAutoFit/>
          </a:bodyPr>
          <a:lstStyle/>
          <a:p>
            <a:pPr algn="ctr"/>
            <a:r>
              <a:rPr kumimoji="1" lang="en-US" altLang="zh-CN" sz="3600" b="1" dirty="0">
                <a:solidFill>
                  <a:schemeClr val="accent6">
                    <a:lumMod val="75000"/>
                  </a:schemeClr>
                </a:solidFill>
                <a:latin typeface="Times New Roman" panose="02020603050405020304"/>
                <a:cs typeface="Times New Roman" panose="02020603050405020304"/>
              </a:rPr>
              <a:t>Introduction (attractive)</a:t>
            </a:r>
            <a:endParaRPr kumimoji="1" lang="zh-CN" altLang="en-US" sz="3600" b="1" dirty="0">
              <a:solidFill>
                <a:schemeClr val="accent6">
                  <a:lumMod val="75000"/>
                </a:schemeClr>
              </a:solidFill>
              <a:latin typeface="Times New Roman" panose="02020603050405020304"/>
              <a:cs typeface="Times New Roman" panose="02020603050405020304"/>
            </a:endParaRPr>
          </a:p>
        </p:txBody>
      </p:sp>
      <p:sp>
        <p:nvSpPr>
          <p:cNvPr id="19" name="文本框 18"/>
          <p:cNvSpPr txBox="1"/>
          <p:nvPr/>
        </p:nvSpPr>
        <p:spPr>
          <a:xfrm>
            <a:off x="2101879" y="1944647"/>
            <a:ext cx="6577024" cy="3416320"/>
          </a:xfrm>
          <a:prstGeom prst="rect">
            <a:avLst/>
          </a:prstGeom>
          <a:solidFill>
            <a:srgbClr val="FFFFFF"/>
          </a:solidFill>
          <a:ln>
            <a:noFill/>
          </a:ln>
        </p:spPr>
        <p:txBody>
          <a:bodyPr wrap="square" rtlCol="0">
            <a:spAutoFit/>
          </a:bodyPr>
          <a:lstStyle/>
          <a:p>
            <a:pPr algn="ctr"/>
            <a:endParaRPr kumimoji="1" lang="en-US" altLang="zh-CN" sz="3600" dirty="0">
              <a:solidFill>
                <a:srgbClr val="E46C0A"/>
              </a:solidFill>
              <a:latin typeface="Times New Roman" panose="02020603050405020304"/>
              <a:cs typeface="Times New Roman" panose="02020603050405020304"/>
            </a:endParaRPr>
          </a:p>
          <a:p>
            <a:pPr algn="ctr"/>
            <a:endParaRPr kumimoji="1" lang="en-US" altLang="zh-CN" sz="3600" dirty="0">
              <a:solidFill>
                <a:srgbClr val="E46C0A"/>
              </a:solidFill>
              <a:latin typeface="Times New Roman" panose="02020603050405020304"/>
              <a:cs typeface="Times New Roman" panose="02020603050405020304"/>
            </a:endParaRPr>
          </a:p>
          <a:p>
            <a:pPr algn="ctr"/>
            <a:r>
              <a:rPr kumimoji="1" lang="en-US" altLang="zh-CN" sz="3600" b="1" dirty="0">
                <a:solidFill>
                  <a:srgbClr val="E46C0A"/>
                </a:solidFill>
                <a:latin typeface="Times New Roman" panose="02020603050405020304"/>
                <a:cs typeface="Times New Roman" panose="02020603050405020304"/>
              </a:rPr>
              <a:t>Body (clear &amp;convincing)</a:t>
            </a:r>
            <a:endParaRPr kumimoji="1" lang="en-US" altLang="zh-CN" sz="3600" b="1" dirty="0">
              <a:solidFill>
                <a:srgbClr val="E46C0A"/>
              </a:solidFill>
              <a:latin typeface="Times New Roman" panose="02020603050405020304"/>
              <a:cs typeface="Times New Roman" panose="02020603050405020304"/>
            </a:endParaRPr>
          </a:p>
          <a:p>
            <a:pPr algn="ctr"/>
            <a:endParaRPr kumimoji="1" lang="en-US" altLang="zh-CN" sz="3600" b="1" dirty="0">
              <a:solidFill>
                <a:srgbClr val="E46C0A"/>
              </a:solidFill>
              <a:latin typeface="Times New Roman" panose="02020603050405020304"/>
              <a:cs typeface="Times New Roman" panose="02020603050405020304"/>
            </a:endParaRPr>
          </a:p>
          <a:p>
            <a:pPr algn="ctr"/>
            <a:endParaRPr kumimoji="1" lang="en-US" altLang="zh-CN" sz="3600" dirty="0">
              <a:solidFill>
                <a:srgbClr val="E46C0A"/>
              </a:solidFill>
              <a:latin typeface="Times New Roman" panose="02020603050405020304"/>
              <a:cs typeface="Times New Roman" panose="02020603050405020304"/>
            </a:endParaRPr>
          </a:p>
          <a:p>
            <a:pPr algn="ctr"/>
            <a:endParaRPr kumimoji="1" lang="en-US" altLang="zh-CN" sz="3600" dirty="0">
              <a:solidFill>
                <a:srgbClr val="E46C0A"/>
              </a:solidFill>
              <a:latin typeface="Times New Roman" panose="02020603050405020304"/>
              <a:cs typeface="Times New Roman" panose="02020603050405020304"/>
            </a:endParaRPr>
          </a:p>
        </p:txBody>
      </p:sp>
      <p:sp>
        <p:nvSpPr>
          <p:cNvPr id="20" name="文本框 19"/>
          <p:cNvSpPr txBox="1"/>
          <p:nvPr/>
        </p:nvSpPr>
        <p:spPr>
          <a:xfrm>
            <a:off x="2102891" y="5292654"/>
            <a:ext cx="6576011" cy="646331"/>
          </a:xfrm>
          <a:prstGeom prst="rect">
            <a:avLst/>
          </a:prstGeom>
          <a:solidFill>
            <a:srgbClr val="FFFFFF"/>
          </a:solidFill>
          <a:ln>
            <a:noFill/>
          </a:ln>
        </p:spPr>
        <p:txBody>
          <a:bodyPr wrap="square" rtlCol="0">
            <a:spAutoFit/>
          </a:bodyPr>
          <a:lstStyle/>
          <a:p>
            <a:pPr algn="ctr"/>
            <a:r>
              <a:rPr kumimoji="1" lang="en-US" altLang="zh-CN" sz="3600" b="1" dirty="0">
                <a:solidFill>
                  <a:srgbClr val="E46C0A"/>
                </a:solidFill>
                <a:latin typeface="Times New Roman" panose="02020603050405020304"/>
                <a:cs typeface="Times New Roman" panose="02020603050405020304"/>
              </a:rPr>
              <a:t>Conclusion (impressive)</a:t>
            </a:r>
            <a:endParaRPr kumimoji="1" lang="zh-CN" altLang="en-US" sz="3600" b="1" dirty="0">
              <a:solidFill>
                <a:srgbClr val="E46C0A"/>
              </a:solidFill>
              <a:latin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3" name="文本框 2"/>
          <p:cNvSpPr txBox="1"/>
          <p:nvPr/>
        </p:nvSpPr>
        <p:spPr>
          <a:xfrm>
            <a:off x="0" y="1442720"/>
            <a:ext cx="9144000" cy="439991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r>
              <a:rPr kumimoji="1" lang="en-US" altLang="zh-CN" sz="4000" b="1" dirty="0">
                <a:latin typeface="Times New Roman" panose="02020603050405020304"/>
                <a:cs typeface="Times New Roman" panose="02020603050405020304"/>
              </a:rPr>
              <a:t>Understanding the language style </a:t>
            </a:r>
            <a:endParaRPr kumimoji="1" lang="en-US" altLang="zh-CN" sz="4000" b="1" dirty="0">
              <a:latin typeface="Times New Roman" panose="02020603050405020304"/>
              <a:cs typeface="Times New Roman" panose="02020603050405020304"/>
            </a:endParaRPr>
          </a:p>
          <a:p>
            <a:pPr algn="ctr"/>
            <a:r>
              <a:rPr kumimoji="1" lang="en-US" altLang="zh-CN" sz="4000" b="1" dirty="0">
                <a:latin typeface="Times New Roman" panose="02020603050405020304"/>
                <a:cs typeface="Times New Roman" panose="02020603050405020304"/>
              </a:rPr>
              <a:t>of the speech</a:t>
            </a: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2296" y="-10225"/>
            <a:ext cx="9144000" cy="6858000"/>
          </a:xfrm>
          <a:prstGeom prst="rect">
            <a:avLst/>
          </a:prstGeom>
          <a:noFill/>
        </p:spPr>
      </p:pic>
      <p:sp>
        <p:nvSpPr>
          <p:cNvPr id="4" name="文本框 3"/>
          <p:cNvSpPr txBox="1"/>
          <p:nvPr/>
        </p:nvSpPr>
        <p:spPr>
          <a:xfrm>
            <a:off x="389775" y="785429"/>
            <a:ext cx="8160132" cy="954107"/>
          </a:xfrm>
          <a:prstGeom prst="rect">
            <a:avLst/>
          </a:prstGeom>
          <a:noFill/>
          <a:ln>
            <a:solidFill>
              <a:schemeClr val="tx2">
                <a:lumMod val="40000"/>
                <a:lumOff val="60000"/>
              </a:schemeClr>
            </a:solidFill>
          </a:ln>
        </p:spPr>
        <p:txBody>
          <a:bodyPr wrap="square" rtlCol="0">
            <a:spAutoFit/>
          </a:bodyPr>
          <a:lstStyle/>
          <a:p>
            <a:r>
              <a:rPr kumimoji="1" lang="en-US" altLang="zh-CN" sz="2800" dirty="0">
                <a:latin typeface="Times New Roman" panose="02020603050405020304"/>
                <a:cs typeface="Times New Roman" panose="02020603050405020304"/>
              </a:rPr>
              <a:t>Para. 1: Today is the start of a new term, the start of a three-year journey and the start of a promising future. </a:t>
            </a:r>
            <a:endParaRPr kumimoji="1" lang="zh-CN" altLang="en-US" sz="2800" dirty="0">
              <a:latin typeface="Times New Roman" panose="02020603050405020304"/>
              <a:cs typeface="Times New Roman" panose="02020603050405020304"/>
            </a:endParaRPr>
          </a:p>
        </p:txBody>
      </p:sp>
      <p:sp>
        <p:nvSpPr>
          <p:cNvPr id="5" name="文本框 4"/>
          <p:cNvSpPr txBox="1"/>
          <p:nvPr/>
        </p:nvSpPr>
        <p:spPr>
          <a:xfrm>
            <a:off x="389775" y="4807890"/>
            <a:ext cx="8160133" cy="953135"/>
          </a:xfrm>
          <a:prstGeom prst="rect">
            <a:avLst/>
          </a:prstGeom>
          <a:noFill/>
          <a:ln>
            <a:solidFill>
              <a:schemeClr val="tx2">
                <a:lumMod val="40000"/>
                <a:lumOff val="60000"/>
              </a:schemeClr>
            </a:solidFill>
          </a:ln>
        </p:spPr>
        <p:txBody>
          <a:bodyPr wrap="square" rtlCol="0">
            <a:spAutoFit/>
          </a:bodyPr>
          <a:lstStyle/>
          <a:p>
            <a:r>
              <a:rPr kumimoji="1" lang="en-US" altLang="zh-CN" sz="2800" dirty="0">
                <a:latin typeface="Times New Roman" panose="02020603050405020304"/>
                <a:cs typeface="Times New Roman" panose="02020603050405020304"/>
              </a:rPr>
              <a:t>Para. 6. As Lao-Tzu wisely said, “ A journey of a thousand miles begins with a single step.” </a:t>
            </a:r>
            <a:endParaRPr kumimoji="1" lang="zh-CN" altLang="en-US" sz="2800" dirty="0">
              <a:latin typeface="Times New Roman" panose="02020603050405020304"/>
              <a:cs typeface="Times New Roman" panose="02020603050405020304"/>
            </a:endParaRPr>
          </a:p>
        </p:txBody>
      </p:sp>
      <p:sp>
        <p:nvSpPr>
          <p:cNvPr id="7" name="文本框 6"/>
          <p:cNvSpPr txBox="1"/>
          <p:nvPr/>
        </p:nvSpPr>
        <p:spPr>
          <a:xfrm>
            <a:off x="389776" y="2270432"/>
            <a:ext cx="8160132" cy="954107"/>
          </a:xfrm>
          <a:prstGeom prst="rect">
            <a:avLst/>
          </a:prstGeom>
          <a:noFill/>
          <a:ln>
            <a:solidFill>
              <a:schemeClr val="tx2">
                <a:lumMod val="40000"/>
                <a:lumOff val="60000"/>
              </a:schemeClr>
            </a:solidFill>
          </a:ln>
        </p:spPr>
        <p:txBody>
          <a:bodyPr wrap="square" rtlCol="0">
            <a:spAutoFit/>
          </a:bodyPr>
          <a:lstStyle/>
          <a:p>
            <a:r>
              <a:rPr kumimoji="1" lang="en-US" altLang="zh-CN" sz="2800" dirty="0">
                <a:latin typeface="Times New Roman" panose="02020603050405020304"/>
                <a:cs typeface="Times New Roman" panose="02020603050405020304"/>
              </a:rPr>
              <a:t>Para. 2: Most importantly, your time and effort at senior high school will open the door to your potential. </a:t>
            </a:r>
            <a:endParaRPr kumimoji="1" lang="zh-CN" altLang="en-US" sz="2800" dirty="0">
              <a:latin typeface="Times New Roman" panose="02020603050405020304"/>
              <a:cs typeface="Times New Roman" panose="02020603050405020304"/>
            </a:endParaRPr>
          </a:p>
        </p:txBody>
      </p:sp>
      <p:sp>
        <p:nvSpPr>
          <p:cNvPr id="8" name="文本框 7"/>
          <p:cNvSpPr txBox="1"/>
          <p:nvPr/>
        </p:nvSpPr>
        <p:spPr>
          <a:xfrm>
            <a:off x="389775" y="3755742"/>
            <a:ext cx="8160133" cy="523220"/>
          </a:xfrm>
          <a:prstGeom prst="rect">
            <a:avLst/>
          </a:prstGeom>
          <a:noFill/>
          <a:ln>
            <a:solidFill>
              <a:schemeClr val="tx2">
                <a:lumMod val="40000"/>
                <a:lumOff val="60000"/>
              </a:schemeClr>
            </a:solidFill>
          </a:ln>
        </p:spPr>
        <p:txBody>
          <a:bodyPr wrap="square" rtlCol="0">
            <a:spAutoFit/>
          </a:bodyPr>
          <a:lstStyle/>
          <a:p>
            <a:r>
              <a:rPr kumimoji="1" lang="en-US" altLang="zh-CN" sz="2800" dirty="0">
                <a:latin typeface="Times New Roman" panose="02020603050405020304"/>
                <a:cs typeface="Times New Roman" panose="02020603050405020304"/>
              </a:rPr>
              <a:t>Para. 3: “ What is potential?” you may ask. </a:t>
            </a:r>
            <a:endParaRPr kumimoji="1" lang="zh-CN" altLang="en-US" sz="2800" dirty="0">
              <a:latin typeface="Times New Roman" panose="02020603050405020304"/>
              <a:cs typeface="Times New Roman" panose="02020603050405020304"/>
            </a:endParaRPr>
          </a:p>
        </p:txBody>
      </p:sp>
      <p:sp>
        <p:nvSpPr>
          <p:cNvPr id="9" name="文本框 8"/>
          <p:cNvSpPr txBox="1"/>
          <p:nvPr/>
        </p:nvSpPr>
        <p:spPr>
          <a:xfrm>
            <a:off x="6691823" y="1645451"/>
            <a:ext cx="1858085" cy="523220"/>
          </a:xfrm>
          <a:prstGeom prst="rect">
            <a:avLst/>
          </a:prstGeom>
          <a:noFill/>
          <a:ln>
            <a:noFill/>
          </a:ln>
        </p:spPr>
        <p:txBody>
          <a:bodyPr wrap="square" rtlCol="0">
            <a:spAutoFit/>
          </a:bodyPr>
          <a:lstStyle/>
          <a:p>
            <a:r>
              <a:rPr kumimoji="1" lang="en-US" altLang="zh-CN" sz="2800" dirty="0">
                <a:solidFill>
                  <a:srgbClr val="FF0000"/>
                </a:solidFill>
                <a:latin typeface="Times New Roman" panose="02020603050405020304"/>
                <a:cs typeface="Times New Roman" panose="02020603050405020304"/>
              </a:rPr>
              <a:t>parallelism</a:t>
            </a:r>
            <a:endParaRPr kumimoji="1" lang="zh-CN" altLang="en-US" sz="2800" dirty="0">
              <a:solidFill>
                <a:srgbClr val="FF0000"/>
              </a:solidFill>
              <a:latin typeface="Times New Roman" panose="02020603050405020304"/>
              <a:cs typeface="Times New Roman" panose="02020603050405020304"/>
            </a:endParaRPr>
          </a:p>
        </p:txBody>
      </p:sp>
      <p:sp>
        <p:nvSpPr>
          <p:cNvPr id="10" name="文本框 9"/>
          <p:cNvSpPr txBox="1"/>
          <p:nvPr/>
        </p:nvSpPr>
        <p:spPr>
          <a:xfrm>
            <a:off x="6691823" y="3149834"/>
            <a:ext cx="2533858" cy="523220"/>
          </a:xfrm>
          <a:prstGeom prst="rect">
            <a:avLst/>
          </a:prstGeom>
          <a:noFill/>
          <a:ln>
            <a:noFill/>
          </a:ln>
        </p:spPr>
        <p:txBody>
          <a:bodyPr wrap="square" rtlCol="0">
            <a:spAutoFit/>
          </a:bodyPr>
          <a:lstStyle/>
          <a:p>
            <a:r>
              <a:rPr kumimoji="1" lang="en-US" altLang="zh-CN" sz="2800" dirty="0">
                <a:solidFill>
                  <a:srgbClr val="FF0000"/>
                </a:solidFill>
                <a:latin typeface="Times New Roman" panose="02020603050405020304"/>
                <a:cs typeface="Times New Roman" panose="02020603050405020304"/>
              </a:rPr>
              <a:t>metaphor</a:t>
            </a:r>
            <a:endParaRPr kumimoji="1" lang="zh-CN" altLang="en-US" sz="2800" dirty="0">
              <a:solidFill>
                <a:srgbClr val="FF0000"/>
              </a:solidFill>
              <a:latin typeface="Times New Roman" panose="02020603050405020304"/>
              <a:cs typeface="Times New Roman" panose="02020603050405020304"/>
            </a:endParaRPr>
          </a:p>
        </p:txBody>
      </p:sp>
      <p:sp>
        <p:nvSpPr>
          <p:cNvPr id="11" name="文本框 10"/>
          <p:cNvSpPr txBox="1"/>
          <p:nvPr/>
        </p:nvSpPr>
        <p:spPr>
          <a:xfrm>
            <a:off x="6642545" y="4224983"/>
            <a:ext cx="2573751" cy="523220"/>
          </a:xfrm>
          <a:prstGeom prst="rect">
            <a:avLst/>
          </a:prstGeom>
          <a:noFill/>
          <a:ln>
            <a:noFill/>
          </a:ln>
        </p:spPr>
        <p:txBody>
          <a:bodyPr wrap="square" rtlCol="0">
            <a:spAutoFit/>
          </a:bodyPr>
          <a:lstStyle/>
          <a:p>
            <a:r>
              <a:rPr kumimoji="1" lang="en-US" altLang="zh-CN" sz="2800" dirty="0">
                <a:solidFill>
                  <a:srgbClr val="FF0000"/>
                </a:solidFill>
                <a:latin typeface="Times New Roman" panose="02020603050405020304"/>
                <a:cs typeface="Times New Roman" panose="02020603050405020304"/>
              </a:rPr>
              <a:t>asking questions</a:t>
            </a:r>
            <a:endParaRPr kumimoji="1" lang="zh-CN" altLang="en-US" sz="2800" dirty="0">
              <a:solidFill>
                <a:srgbClr val="FF0000"/>
              </a:solidFill>
              <a:latin typeface="Times New Roman" panose="02020603050405020304"/>
              <a:cs typeface="Times New Roman" panose="02020603050405020304"/>
            </a:endParaRPr>
          </a:p>
        </p:txBody>
      </p:sp>
      <p:sp>
        <p:nvSpPr>
          <p:cNvPr id="12" name="文本框 11"/>
          <p:cNvSpPr txBox="1"/>
          <p:nvPr/>
        </p:nvSpPr>
        <p:spPr>
          <a:xfrm>
            <a:off x="6673329" y="5685669"/>
            <a:ext cx="2542967" cy="523220"/>
          </a:xfrm>
          <a:prstGeom prst="rect">
            <a:avLst/>
          </a:prstGeom>
          <a:noFill/>
          <a:ln>
            <a:noFill/>
          </a:ln>
        </p:spPr>
        <p:txBody>
          <a:bodyPr wrap="square" rtlCol="0">
            <a:spAutoFit/>
          </a:bodyPr>
          <a:lstStyle/>
          <a:p>
            <a:r>
              <a:rPr kumimoji="1" lang="en-US" altLang="zh-CN" sz="2800" dirty="0">
                <a:solidFill>
                  <a:srgbClr val="FF0000"/>
                </a:solidFill>
                <a:latin typeface="Times New Roman" panose="02020603050405020304"/>
                <a:cs typeface="Times New Roman" panose="02020603050405020304"/>
              </a:rPr>
              <a:t>quotation</a:t>
            </a:r>
            <a:endParaRPr kumimoji="1" lang="zh-CN" altLang="en-US" sz="2800" dirty="0">
              <a:solidFill>
                <a:srgbClr val="FF0000"/>
              </a:solidFill>
              <a:latin typeface="Times New Roman" panose="02020603050405020304"/>
              <a:cs typeface="Times New Roman" panose="02020603050405020304"/>
            </a:endParaRPr>
          </a:p>
        </p:txBody>
      </p:sp>
      <p:sp>
        <p:nvSpPr>
          <p:cNvPr id="3" name="文本框 2"/>
          <p:cNvSpPr txBox="1"/>
          <p:nvPr/>
        </p:nvSpPr>
        <p:spPr>
          <a:xfrm>
            <a:off x="389776" y="168550"/>
            <a:ext cx="8160131" cy="460375"/>
          </a:xfrm>
          <a:prstGeom prst="rect">
            <a:avLst/>
          </a:prstGeom>
          <a:solidFill>
            <a:schemeClr val="accent1">
              <a:lumMod val="20000"/>
              <a:lumOff val="80000"/>
            </a:schemeClr>
          </a:solidFill>
          <a:ln>
            <a:solidFill>
              <a:srgbClr val="8EB4E3"/>
            </a:solidFill>
          </a:ln>
        </p:spPr>
        <p:txBody>
          <a:bodyPr wrap="square" rtlCol="0">
            <a:spAutoFit/>
          </a:bodyPr>
          <a:lstStyle/>
          <a:p>
            <a:r>
              <a:rPr kumimoji="1" lang="en-US" altLang="zh-CN" sz="2400" dirty="0">
                <a:latin typeface="Times New Roman" panose="02020603050405020304"/>
                <a:cs typeface="Times New Roman" panose="02020603050405020304"/>
              </a:rPr>
              <a:t>A3 What techniques does the principal use? </a:t>
            </a:r>
            <a:endParaRPr kumimoji="1" lang="zh-CN" altLang="en-US" sz="2400" dirty="0">
              <a:latin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pic>
        <p:nvPicPr>
          <p:cNvPr id="3" name="图片 2" descr=")$L}`O4)KG8M{H251KM%(KE"/>
          <p:cNvPicPr>
            <a:picLocks noChangeAspect="1"/>
          </p:cNvPicPr>
          <p:nvPr/>
        </p:nvPicPr>
        <p:blipFill>
          <a:blip r:embed="rId2"/>
          <a:stretch>
            <a:fillRect/>
          </a:stretch>
        </p:blipFill>
        <p:spPr>
          <a:xfrm>
            <a:off x="1776095" y="1562100"/>
            <a:ext cx="5591175" cy="3733800"/>
          </a:xfrm>
          <a:prstGeom prst="rect">
            <a:avLst/>
          </a:prstGeom>
        </p:spPr>
      </p:pic>
      <p:sp>
        <p:nvSpPr>
          <p:cNvPr id="6" name="文本框 5"/>
          <p:cNvSpPr txBox="1"/>
          <p:nvPr/>
        </p:nvSpPr>
        <p:spPr>
          <a:xfrm>
            <a:off x="659860" y="633817"/>
            <a:ext cx="5004210" cy="583565"/>
          </a:xfrm>
          <a:prstGeom prst="rect">
            <a:avLst/>
          </a:prstGeom>
          <a:noFill/>
        </p:spPr>
        <p:txBody>
          <a:bodyPr wrap="square" rtlCol="0">
            <a:spAutoFit/>
          </a:bodyPr>
          <a:lstStyle/>
          <a:p>
            <a:r>
              <a:rPr kumimoji="1" lang="en-US" altLang="zh-CN" sz="3200" b="1" dirty="0">
                <a:solidFill>
                  <a:schemeClr val="tx2">
                    <a:lumMod val="60000"/>
                    <a:lumOff val="40000"/>
                  </a:schemeClr>
                </a:solidFill>
                <a:latin typeface="Times New Roman" panose="02020603050405020304"/>
                <a:cs typeface="Times New Roman" panose="02020603050405020304"/>
              </a:rPr>
              <a:t>Watch a video</a:t>
            </a:r>
            <a:endParaRPr kumimoji="1" lang="zh-CN" altLang="en-US" sz="3200" b="1" dirty="0">
              <a:solidFill>
                <a:schemeClr val="tx2">
                  <a:lumMod val="60000"/>
                  <a:lumOff val="40000"/>
                </a:schemeClr>
              </a:solidFill>
              <a:latin typeface="Times New Roman" panose="02020603050405020304"/>
              <a:cs typeface="Times New Roman" panose="020206030504050203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2" name="文本框 1"/>
          <p:cNvSpPr txBox="1"/>
          <p:nvPr/>
        </p:nvSpPr>
        <p:spPr>
          <a:xfrm>
            <a:off x="948690" y="961390"/>
            <a:ext cx="4096385" cy="4523105"/>
          </a:xfrm>
          <a:prstGeom prst="rect">
            <a:avLst/>
          </a:prstGeom>
          <a:noFill/>
        </p:spPr>
        <p:txBody>
          <a:bodyPr wrap="square" rtlCol="0">
            <a:spAutoFit/>
          </a:bodyPr>
          <a:lstStyle/>
          <a:p>
            <a:pPr marL="571500" indent="-571500">
              <a:buFont typeface="Arial" panose="020B0604020202020204" pitchFamily="34" charset="0"/>
              <a:buChar char="•"/>
            </a:pPr>
            <a:r>
              <a:rPr kumimoji="1" lang="en-US" altLang="zh-CN" sz="3600" dirty="0">
                <a:latin typeface="Times New Roman" panose="02020603050405020304"/>
                <a:cs typeface="Times New Roman" panose="02020603050405020304"/>
              </a:rPr>
              <a:t>Telling stories</a:t>
            </a:r>
            <a:endParaRPr kumimoji="1" lang="en-US" altLang="zh-CN" sz="3600" dirty="0">
              <a:latin typeface="Times New Roman" panose="02020603050405020304"/>
              <a:cs typeface="Times New Roman" panose="02020603050405020304"/>
            </a:endParaRPr>
          </a:p>
          <a:p>
            <a:pPr marL="571500" indent="-571500">
              <a:buFont typeface="Arial" panose="020B0604020202020204" pitchFamily="34" charset="0"/>
              <a:buChar char="•"/>
            </a:pPr>
            <a:endParaRPr kumimoji="1" lang="en-US" altLang="zh-CN" sz="3600" dirty="0">
              <a:latin typeface="Times New Roman" panose="02020603050405020304"/>
              <a:cs typeface="Times New Roman" panose="02020603050405020304"/>
            </a:endParaRPr>
          </a:p>
          <a:p>
            <a:pPr marL="571500" indent="-571500">
              <a:buFont typeface="Arial" panose="020B0604020202020204" pitchFamily="34" charset="0"/>
              <a:buChar char="•"/>
            </a:pPr>
            <a:r>
              <a:rPr kumimoji="1" lang="en-US" altLang="zh-CN" sz="3600" dirty="0">
                <a:latin typeface="Times New Roman" panose="02020603050405020304"/>
                <a:cs typeface="Times New Roman" panose="02020603050405020304"/>
              </a:rPr>
              <a:t>Giving examples</a:t>
            </a:r>
            <a:endParaRPr kumimoji="1" lang="en-US" altLang="zh-CN" sz="3600" dirty="0">
              <a:latin typeface="Times New Roman" panose="02020603050405020304"/>
              <a:cs typeface="Times New Roman" panose="02020603050405020304"/>
            </a:endParaRPr>
          </a:p>
          <a:p>
            <a:pPr marL="571500" indent="-571500">
              <a:buFont typeface="Arial" panose="020B0604020202020204" pitchFamily="34" charset="0"/>
              <a:buChar char="•"/>
            </a:pPr>
            <a:endParaRPr kumimoji="1" lang="en-US" altLang="zh-CN" sz="3600" dirty="0">
              <a:latin typeface="Times New Roman" panose="02020603050405020304"/>
              <a:cs typeface="Times New Roman" panose="02020603050405020304"/>
            </a:endParaRPr>
          </a:p>
          <a:p>
            <a:pPr marL="571500" indent="-571500">
              <a:buFont typeface="Arial" panose="020B0604020202020204" pitchFamily="34" charset="0"/>
              <a:buChar char="•"/>
            </a:pPr>
            <a:r>
              <a:rPr kumimoji="1" lang="en-US" altLang="zh-CN" sz="3600" dirty="0">
                <a:latin typeface="Times New Roman" panose="02020603050405020304"/>
                <a:cs typeface="Times New Roman" panose="02020603050405020304"/>
              </a:rPr>
              <a:t>Being humorous</a:t>
            </a:r>
            <a:endParaRPr kumimoji="1" lang="en-US" altLang="zh-CN" sz="3600" dirty="0">
              <a:latin typeface="Times New Roman" panose="02020603050405020304"/>
              <a:cs typeface="Times New Roman" panose="02020603050405020304"/>
            </a:endParaRPr>
          </a:p>
          <a:p>
            <a:pPr marL="571500" indent="-571500">
              <a:buFont typeface="Arial" panose="020B0604020202020204" pitchFamily="34" charset="0"/>
              <a:buChar char="•"/>
            </a:pPr>
            <a:endParaRPr kumimoji="1" lang="en-US" altLang="zh-CN" sz="3600" dirty="0">
              <a:latin typeface="Times New Roman" panose="02020603050405020304"/>
              <a:cs typeface="Times New Roman" panose="02020603050405020304"/>
            </a:endParaRPr>
          </a:p>
          <a:p>
            <a:pPr marL="571500" indent="-571500">
              <a:buFont typeface="Arial" panose="020B0604020202020204" pitchFamily="34" charset="0"/>
              <a:buChar char="•"/>
            </a:pPr>
            <a:r>
              <a:rPr kumimoji="1" lang="en-US" altLang="zh-CN" sz="3600" dirty="0">
                <a:latin typeface="Times New Roman" panose="02020603050405020304"/>
                <a:cs typeface="Times New Roman" panose="02020603050405020304"/>
              </a:rPr>
              <a:t>Using statistics</a:t>
            </a:r>
            <a:endParaRPr kumimoji="1" lang="en-US" altLang="zh-CN" sz="3600" dirty="0">
              <a:latin typeface="Times New Roman" panose="02020603050405020304"/>
              <a:cs typeface="Times New Roman" panose="02020603050405020304"/>
            </a:endParaRPr>
          </a:p>
          <a:p>
            <a:pPr marL="571500" indent="-571500">
              <a:buFont typeface="Arial" panose="020B0604020202020204" pitchFamily="34" charset="0"/>
              <a:buChar char="•"/>
            </a:pPr>
            <a:endParaRPr kumimoji="1" lang="en-US" altLang="zh-CN" sz="3600" dirty="0">
              <a:latin typeface="Times New Roman" panose="02020603050405020304"/>
              <a:cs typeface="Times New Roman" panose="02020603050405020304"/>
            </a:endParaRPr>
          </a:p>
        </p:txBody>
      </p:sp>
      <p:pic>
        <p:nvPicPr>
          <p:cNvPr id="4" name="图片 3" descr="dreamstime_l_26644441"/>
          <p:cNvPicPr>
            <a:picLocks noChangeAspect="1"/>
          </p:cNvPicPr>
          <p:nvPr/>
        </p:nvPicPr>
        <p:blipFill>
          <a:blip r:embed="rId2"/>
          <a:stretch>
            <a:fillRect/>
          </a:stretch>
        </p:blipFill>
        <p:spPr>
          <a:xfrm>
            <a:off x="5113020" y="1155700"/>
            <a:ext cx="3136900" cy="36004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3" name="文本框 2"/>
          <p:cNvSpPr txBox="1"/>
          <p:nvPr/>
        </p:nvSpPr>
        <p:spPr>
          <a:xfrm>
            <a:off x="0" y="1442720"/>
            <a:ext cx="9144000" cy="37846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r>
              <a:rPr kumimoji="1" lang="en-US" altLang="zh-CN" sz="4000" dirty="0">
                <a:latin typeface="Times New Roman" panose="02020603050405020304"/>
                <a:cs typeface="Times New Roman" panose="02020603050405020304"/>
              </a:rPr>
              <a:t>Understanding the purpose of the speech</a:t>
            </a:r>
            <a:endParaRPr kumimoji="1" lang="en-US" altLang="zh-CN" sz="4000"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37325"/>
            <a:ext cx="9144000" cy="6858000"/>
          </a:xfrm>
          <a:prstGeom prst="rect">
            <a:avLst/>
          </a:prstGeom>
          <a:noFill/>
        </p:spPr>
      </p:pic>
      <p:pic>
        <p:nvPicPr>
          <p:cNvPr id="5" name="图片 4" descr="dreamstime_l_94001080"/>
          <p:cNvPicPr>
            <a:picLocks noChangeAspect="1"/>
          </p:cNvPicPr>
          <p:nvPr/>
        </p:nvPicPr>
        <p:blipFill>
          <a:blip r:embed="rId2"/>
          <a:stretch>
            <a:fillRect/>
          </a:stretch>
        </p:blipFill>
        <p:spPr>
          <a:xfrm>
            <a:off x="0" y="0"/>
            <a:ext cx="9152890" cy="6240780"/>
          </a:xfrm>
          <a:prstGeom prst="rect">
            <a:avLst/>
          </a:prstGeom>
        </p:spPr>
      </p:pic>
      <p:sp>
        <p:nvSpPr>
          <p:cNvPr id="2" name="文本框 1"/>
          <p:cNvSpPr txBox="1"/>
          <p:nvPr/>
        </p:nvSpPr>
        <p:spPr>
          <a:xfrm>
            <a:off x="1365118" y="2579502"/>
            <a:ext cx="4433297" cy="583565"/>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3200" dirty="0">
                <a:solidFill>
                  <a:schemeClr val="accent3">
                    <a:lumMod val="40000"/>
                    <a:lumOff val="60000"/>
                  </a:schemeClr>
                </a:solidFill>
                <a:latin typeface="Times New Roman" panose="02020603050405020304"/>
                <a:cs typeface="Times New Roman" panose="02020603050405020304"/>
              </a:rPr>
              <a:t>To inspire</a:t>
            </a:r>
            <a:endParaRPr kumimoji="1" lang="en-US" altLang="zh-CN" sz="3200" dirty="0">
              <a:solidFill>
                <a:schemeClr val="accent3">
                  <a:lumMod val="40000"/>
                  <a:lumOff val="60000"/>
                </a:schemeClr>
              </a:solidFill>
              <a:latin typeface="Times New Roman" panose="02020603050405020304"/>
              <a:cs typeface="Times New Roman" panose="02020603050405020304"/>
            </a:endParaRPr>
          </a:p>
        </p:txBody>
      </p:sp>
      <p:sp>
        <p:nvSpPr>
          <p:cNvPr id="7" name="文本框 6"/>
          <p:cNvSpPr txBox="1"/>
          <p:nvPr/>
        </p:nvSpPr>
        <p:spPr>
          <a:xfrm>
            <a:off x="1362592" y="1804259"/>
            <a:ext cx="4186939" cy="583565"/>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3200" dirty="0">
                <a:solidFill>
                  <a:schemeClr val="accent3">
                    <a:lumMod val="40000"/>
                    <a:lumOff val="60000"/>
                  </a:schemeClr>
                </a:solidFill>
                <a:latin typeface="Times New Roman" panose="02020603050405020304"/>
                <a:cs typeface="Times New Roman" panose="02020603050405020304"/>
              </a:rPr>
              <a:t>To encourage</a:t>
            </a:r>
            <a:endParaRPr kumimoji="1" lang="en-US" altLang="zh-CN" sz="3200" dirty="0">
              <a:solidFill>
                <a:schemeClr val="accent3">
                  <a:lumMod val="40000"/>
                  <a:lumOff val="60000"/>
                </a:schemeClr>
              </a:solidFill>
              <a:latin typeface="Times New Roman" panose="02020603050405020304"/>
              <a:cs typeface="Times New Roman" panose="02020603050405020304"/>
            </a:endParaRPr>
          </a:p>
        </p:txBody>
      </p:sp>
      <p:sp>
        <p:nvSpPr>
          <p:cNvPr id="8" name="文本框 7"/>
          <p:cNvSpPr txBox="1"/>
          <p:nvPr/>
        </p:nvSpPr>
        <p:spPr>
          <a:xfrm>
            <a:off x="1365250" y="979170"/>
            <a:ext cx="2696210" cy="583565"/>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3200" dirty="0">
                <a:solidFill>
                  <a:schemeClr val="accent3">
                    <a:lumMod val="40000"/>
                    <a:lumOff val="60000"/>
                  </a:schemeClr>
                </a:solidFill>
                <a:latin typeface="Times New Roman" panose="02020603050405020304"/>
                <a:cs typeface="Times New Roman" panose="02020603050405020304"/>
              </a:rPr>
              <a:t>To guide</a:t>
            </a:r>
            <a:endParaRPr kumimoji="1" lang="en-US" altLang="zh-CN" sz="3200" dirty="0">
              <a:solidFill>
                <a:schemeClr val="accent3">
                  <a:lumMod val="40000"/>
                  <a:lumOff val="60000"/>
                </a:schemeClr>
              </a:solidFill>
              <a:latin typeface="Times New Roman" panose="02020603050405020304"/>
              <a:cs typeface="Times New Roman" panose="02020603050405020304"/>
            </a:endParaRPr>
          </a:p>
        </p:txBody>
      </p:sp>
      <p:sp>
        <p:nvSpPr>
          <p:cNvPr id="9" name="文本框 8"/>
          <p:cNvSpPr txBox="1"/>
          <p:nvPr/>
        </p:nvSpPr>
        <p:spPr>
          <a:xfrm>
            <a:off x="1365350" y="3347953"/>
            <a:ext cx="3344522" cy="583565"/>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3200" dirty="0">
                <a:solidFill>
                  <a:schemeClr val="accent3">
                    <a:lumMod val="40000"/>
                    <a:lumOff val="60000"/>
                  </a:schemeClr>
                </a:solidFill>
                <a:latin typeface="Times New Roman" panose="02020603050405020304"/>
                <a:cs typeface="Times New Roman" panose="02020603050405020304"/>
              </a:rPr>
              <a:t>To motivate</a:t>
            </a:r>
            <a:endParaRPr kumimoji="1" lang="en-US" altLang="zh-CN" sz="3200" dirty="0">
              <a:solidFill>
                <a:schemeClr val="accent3">
                  <a:lumMod val="40000"/>
                  <a:lumOff val="60000"/>
                </a:schemeClr>
              </a:solidFill>
              <a:latin typeface="Times New Roman" panose="02020603050405020304"/>
              <a:cs typeface="Times New Roman" panose="020206030504050203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3" name="文本框 2"/>
          <p:cNvSpPr txBox="1"/>
          <p:nvPr/>
        </p:nvSpPr>
        <p:spPr>
          <a:xfrm>
            <a:off x="0" y="1442720"/>
            <a:ext cx="9144000" cy="37846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r>
              <a:rPr kumimoji="1" lang="en-US" altLang="zh-CN" sz="4000" dirty="0">
                <a:latin typeface="Times New Roman" panose="02020603050405020304"/>
                <a:cs typeface="Times New Roman" panose="02020603050405020304"/>
              </a:rPr>
              <a:t>In-depth analysis of the speech</a:t>
            </a:r>
            <a:endParaRPr kumimoji="1" lang="en-US" altLang="zh-CN" sz="4000"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4" name="椭圆 3"/>
          <p:cNvSpPr/>
          <p:nvPr/>
        </p:nvSpPr>
        <p:spPr>
          <a:xfrm>
            <a:off x="1318910" y="1929119"/>
            <a:ext cx="2943411" cy="2896881"/>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椭圆 4"/>
          <p:cNvSpPr/>
          <p:nvPr/>
        </p:nvSpPr>
        <p:spPr>
          <a:xfrm>
            <a:off x="5154705" y="887967"/>
            <a:ext cx="1553882" cy="1538941"/>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椭圆 5"/>
          <p:cNvSpPr/>
          <p:nvPr/>
        </p:nvSpPr>
        <p:spPr>
          <a:xfrm>
            <a:off x="5931646" y="2531495"/>
            <a:ext cx="1553882" cy="1538941"/>
          </a:xfrm>
          <a:prstGeom prst="ellipse">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椭圆 6"/>
          <p:cNvSpPr/>
          <p:nvPr/>
        </p:nvSpPr>
        <p:spPr>
          <a:xfrm>
            <a:off x="5284455" y="4227839"/>
            <a:ext cx="1553882" cy="1538941"/>
          </a:xfrm>
          <a:prstGeom prst="ellipse">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1684968" y="2944991"/>
            <a:ext cx="2577353" cy="707886"/>
          </a:xfrm>
          <a:prstGeom prst="rect">
            <a:avLst/>
          </a:prstGeom>
          <a:noFill/>
        </p:spPr>
        <p:txBody>
          <a:bodyPr wrap="square" rtlCol="0">
            <a:spAutoFit/>
          </a:bodyPr>
          <a:lstStyle/>
          <a:p>
            <a:r>
              <a:rPr kumimoji="1" lang="en-US" altLang="zh-CN" sz="4000" b="1" dirty="0">
                <a:solidFill>
                  <a:schemeClr val="bg1"/>
                </a:solidFill>
                <a:latin typeface="Times New Roman" panose="02020603050405020304"/>
                <a:cs typeface="Times New Roman" panose="02020603050405020304"/>
              </a:rPr>
              <a:t>Potential</a:t>
            </a:r>
            <a:endParaRPr kumimoji="1" lang="zh-CN" altLang="en-US" sz="4000" b="1" dirty="0">
              <a:solidFill>
                <a:schemeClr val="bg1"/>
              </a:solidFill>
              <a:latin typeface="Times New Roman" panose="02020603050405020304"/>
              <a:cs typeface="Times New Roman" panose="02020603050405020304"/>
            </a:endParaRPr>
          </a:p>
        </p:txBody>
      </p:sp>
      <p:sp>
        <p:nvSpPr>
          <p:cNvPr id="9" name="文本框 8"/>
          <p:cNvSpPr txBox="1"/>
          <p:nvPr/>
        </p:nvSpPr>
        <p:spPr>
          <a:xfrm>
            <a:off x="5304117" y="1365066"/>
            <a:ext cx="1404470" cy="584776"/>
          </a:xfrm>
          <a:prstGeom prst="rect">
            <a:avLst/>
          </a:prstGeom>
          <a:noFill/>
        </p:spPr>
        <p:txBody>
          <a:bodyPr wrap="square" rtlCol="0">
            <a:spAutoFit/>
          </a:bodyPr>
          <a:lstStyle/>
          <a:p>
            <a:r>
              <a:rPr kumimoji="1" lang="en-US" altLang="zh-CN" sz="3200" b="1" dirty="0">
                <a:solidFill>
                  <a:schemeClr val="accent6">
                    <a:lumMod val="75000"/>
                  </a:schemeClr>
                </a:solidFill>
                <a:latin typeface="Times New Roman" panose="02020603050405020304"/>
                <a:cs typeface="Times New Roman" panose="02020603050405020304"/>
              </a:rPr>
              <a:t>What</a:t>
            </a:r>
            <a:endParaRPr kumimoji="1" lang="zh-CN" altLang="en-US" sz="3200" b="1" dirty="0">
              <a:solidFill>
                <a:schemeClr val="accent6">
                  <a:lumMod val="75000"/>
                </a:schemeClr>
              </a:solidFill>
              <a:latin typeface="Times New Roman" panose="02020603050405020304"/>
              <a:cs typeface="Times New Roman" panose="02020603050405020304"/>
            </a:endParaRPr>
          </a:p>
        </p:txBody>
      </p:sp>
      <p:sp>
        <p:nvSpPr>
          <p:cNvPr id="10" name="文本框 9"/>
          <p:cNvSpPr txBox="1"/>
          <p:nvPr/>
        </p:nvSpPr>
        <p:spPr>
          <a:xfrm>
            <a:off x="5606867" y="4705604"/>
            <a:ext cx="1404470" cy="584776"/>
          </a:xfrm>
          <a:prstGeom prst="rect">
            <a:avLst/>
          </a:prstGeom>
          <a:noFill/>
        </p:spPr>
        <p:txBody>
          <a:bodyPr wrap="square" rtlCol="0">
            <a:spAutoFit/>
          </a:bodyPr>
          <a:lstStyle/>
          <a:p>
            <a:r>
              <a:rPr kumimoji="1" lang="en-US" altLang="zh-CN" sz="3200" b="1" dirty="0">
                <a:solidFill>
                  <a:schemeClr val="accent6">
                    <a:lumMod val="75000"/>
                  </a:schemeClr>
                </a:solidFill>
                <a:latin typeface="Times New Roman" panose="02020603050405020304"/>
                <a:cs typeface="Times New Roman" panose="02020603050405020304"/>
              </a:rPr>
              <a:t>How</a:t>
            </a:r>
            <a:endParaRPr kumimoji="1" lang="zh-CN" altLang="en-US" sz="3200" b="1" dirty="0">
              <a:solidFill>
                <a:schemeClr val="accent6">
                  <a:lumMod val="75000"/>
                </a:schemeClr>
              </a:solidFill>
              <a:latin typeface="Times New Roman" panose="02020603050405020304"/>
              <a:cs typeface="Times New Roman" panose="02020603050405020304"/>
            </a:endParaRPr>
          </a:p>
        </p:txBody>
      </p:sp>
      <p:sp>
        <p:nvSpPr>
          <p:cNvPr id="11" name="文本框 10"/>
          <p:cNvSpPr txBox="1"/>
          <p:nvPr/>
        </p:nvSpPr>
        <p:spPr>
          <a:xfrm>
            <a:off x="6140822" y="2946782"/>
            <a:ext cx="1404470" cy="584776"/>
          </a:xfrm>
          <a:prstGeom prst="rect">
            <a:avLst/>
          </a:prstGeom>
          <a:noFill/>
        </p:spPr>
        <p:txBody>
          <a:bodyPr wrap="square" rtlCol="0">
            <a:spAutoFit/>
          </a:bodyPr>
          <a:lstStyle/>
          <a:p>
            <a:r>
              <a:rPr kumimoji="1" lang="en-US" altLang="zh-CN" sz="3200" b="1" u="sng" dirty="0">
                <a:solidFill>
                  <a:schemeClr val="accent6">
                    <a:lumMod val="75000"/>
                  </a:schemeClr>
                </a:solidFill>
                <a:latin typeface="Times New Roman" panose="02020603050405020304"/>
                <a:cs typeface="Times New Roman" panose="02020603050405020304"/>
              </a:rPr>
              <a:t>Why?</a:t>
            </a:r>
            <a:endParaRPr kumimoji="1" lang="zh-CN" altLang="en-US" sz="3200" b="1" u="sng" dirty="0">
              <a:solidFill>
                <a:schemeClr val="accent6">
                  <a:lumMod val="75000"/>
                </a:schemeClr>
              </a:solidFill>
              <a:latin typeface="Times New Roman" panose="02020603050405020304"/>
              <a:cs typeface="Times New Roman" panose="02020603050405020304"/>
            </a:endParaRPr>
          </a:p>
        </p:txBody>
      </p:sp>
      <p:sp>
        <p:nvSpPr>
          <p:cNvPr id="3" name="文本框 2"/>
          <p:cNvSpPr txBox="1"/>
          <p:nvPr/>
        </p:nvSpPr>
        <p:spPr>
          <a:xfrm>
            <a:off x="146284" y="173617"/>
            <a:ext cx="6622838" cy="645160"/>
          </a:xfrm>
          <a:prstGeom prst="rect">
            <a:avLst/>
          </a:prstGeom>
          <a:noFill/>
          <a:ln>
            <a:solidFill>
              <a:srgbClr val="B7DEE8"/>
            </a:solidFill>
          </a:ln>
        </p:spPr>
        <p:txBody>
          <a:bodyPr wrap="square" rtlCol="0">
            <a:spAutoFit/>
          </a:bodyPr>
          <a:lstStyle/>
          <a:p>
            <a:r>
              <a:rPr kumimoji="1" lang="en-US" altLang="zh-CN" sz="3600" b="1" dirty="0">
                <a:solidFill>
                  <a:schemeClr val="accent5">
                    <a:lumMod val="75000"/>
                  </a:schemeClr>
                </a:solidFill>
                <a:latin typeface="Times New Roman" panose="02020603050405020304"/>
                <a:cs typeface="Times New Roman" panose="02020603050405020304"/>
              </a:rPr>
              <a:t>Rewrite and polish paragraph 2  </a:t>
            </a:r>
            <a:endParaRPr kumimoji="1" lang="zh-CN" altLang="en-US" sz="3600" b="1" dirty="0">
              <a:solidFill>
                <a:schemeClr val="accent5">
                  <a:lumMod val="75000"/>
                </a:schemeClr>
              </a:solidFill>
              <a:latin typeface="Times New Roman" panose="02020603050405020304"/>
              <a:cs typeface="Times New Roman" panose="020206030504050203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4" name="椭圆 3"/>
          <p:cNvSpPr/>
          <p:nvPr/>
        </p:nvSpPr>
        <p:spPr>
          <a:xfrm>
            <a:off x="1318910" y="1929119"/>
            <a:ext cx="2943411" cy="2896881"/>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椭圆 4"/>
          <p:cNvSpPr/>
          <p:nvPr/>
        </p:nvSpPr>
        <p:spPr>
          <a:xfrm>
            <a:off x="4624362" y="390178"/>
            <a:ext cx="1553882" cy="1538941"/>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椭圆 5"/>
          <p:cNvSpPr/>
          <p:nvPr/>
        </p:nvSpPr>
        <p:spPr>
          <a:xfrm>
            <a:off x="5773424" y="1852143"/>
            <a:ext cx="1553882" cy="1538941"/>
          </a:xfrm>
          <a:prstGeom prst="ellipse">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椭圆 6"/>
          <p:cNvSpPr/>
          <p:nvPr/>
        </p:nvSpPr>
        <p:spPr>
          <a:xfrm>
            <a:off x="5773424" y="3654396"/>
            <a:ext cx="1553882" cy="1538941"/>
          </a:xfrm>
          <a:prstGeom prst="ellipse">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1345407" y="2215224"/>
            <a:ext cx="2916914" cy="1938992"/>
          </a:xfrm>
          <a:prstGeom prst="rect">
            <a:avLst/>
          </a:prstGeom>
          <a:noFill/>
        </p:spPr>
        <p:txBody>
          <a:bodyPr wrap="square" rtlCol="0">
            <a:spAutoFit/>
          </a:bodyPr>
          <a:lstStyle/>
          <a:p>
            <a:pPr algn="ctr"/>
            <a:r>
              <a:rPr kumimoji="1" lang="en-US" altLang="zh-CN" sz="4000" b="1" dirty="0">
                <a:solidFill>
                  <a:schemeClr val="bg1"/>
                </a:solidFill>
                <a:latin typeface="Times New Roman" panose="02020603050405020304"/>
                <a:cs typeface="Times New Roman" panose="02020603050405020304"/>
              </a:rPr>
              <a:t>Qualities  </a:t>
            </a:r>
            <a:endParaRPr kumimoji="1" lang="en-US" altLang="zh-CN" sz="4000" b="1" dirty="0">
              <a:solidFill>
                <a:schemeClr val="bg1"/>
              </a:solidFill>
              <a:latin typeface="Times New Roman" panose="02020603050405020304"/>
              <a:cs typeface="Times New Roman" panose="02020603050405020304"/>
            </a:endParaRPr>
          </a:p>
          <a:p>
            <a:pPr algn="ctr"/>
            <a:r>
              <a:rPr kumimoji="1" lang="en-US" altLang="zh-CN" sz="4000" b="1" dirty="0">
                <a:solidFill>
                  <a:schemeClr val="bg1"/>
                </a:solidFill>
                <a:latin typeface="Times New Roman" panose="02020603050405020304"/>
                <a:cs typeface="Times New Roman" panose="02020603050405020304"/>
              </a:rPr>
              <a:t>students should have</a:t>
            </a:r>
            <a:endParaRPr kumimoji="1" lang="en-US" altLang="zh-CN" sz="4000" b="1" dirty="0">
              <a:solidFill>
                <a:schemeClr val="bg1"/>
              </a:solidFill>
              <a:latin typeface="Times New Roman" panose="02020603050405020304"/>
              <a:cs typeface="Times New Roman" panose="02020603050405020304"/>
            </a:endParaRPr>
          </a:p>
        </p:txBody>
      </p:sp>
      <p:sp>
        <p:nvSpPr>
          <p:cNvPr id="9" name="文本框 8"/>
          <p:cNvSpPr txBox="1"/>
          <p:nvPr/>
        </p:nvSpPr>
        <p:spPr>
          <a:xfrm>
            <a:off x="4624362" y="917799"/>
            <a:ext cx="1744027" cy="461665"/>
          </a:xfrm>
          <a:prstGeom prst="rect">
            <a:avLst/>
          </a:prstGeom>
          <a:noFill/>
        </p:spPr>
        <p:txBody>
          <a:bodyPr wrap="square" rtlCol="0">
            <a:spAutoFit/>
          </a:bodyPr>
          <a:lstStyle/>
          <a:p>
            <a:r>
              <a:rPr kumimoji="1" lang="en-US" altLang="zh-CN" sz="2400" b="1" dirty="0">
                <a:solidFill>
                  <a:schemeClr val="accent6">
                    <a:lumMod val="75000"/>
                  </a:schemeClr>
                </a:solidFill>
                <a:latin typeface="Times New Roman" panose="02020603050405020304"/>
                <a:cs typeface="Times New Roman" panose="02020603050405020304"/>
              </a:rPr>
              <a:t>Knowledge</a:t>
            </a:r>
            <a:endParaRPr kumimoji="1" lang="zh-CN" altLang="en-US" sz="2400" b="1" dirty="0">
              <a:solidFill>
                <a:schemeClr val="accent6">
                  <a:lumMod val="75000"/>
                </a:schemeClr>
              </a:solidFill>
              <a:latin typeface="Times New Roman" panose="02020603050405020304"/>
              <a:cs typeface="Times New Roman" panose="02020603050405020304"/>
            </a:endParaRPr>
          </a:p>
        </p:txBody>
      </p:sp>
      <p:sp>
        <p:nvSpPr>
          <p:cNvPr id="12" name="椭圆 11"/>
          <p:cNvSpPr/>
          <p:nvPr/>
        </p:nvSpPr>
        <p:spPr>
          <a:xfrm>
            <a:off x="4414550" y="4924408"/>
            <a:ext cx="1553882" cy="1538941"/>
          </a:xfrm>
          <a:prstGeom prst="ellipse">
            <a:avLst/>
          </a:prstGeom>
          <a:solidFill>
            <a:srgbClr val="FCD5B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6136868" y="2403430"/>
            <a:ext cx="969633" cy="461665"/>
          </a:xfrm>
          <a:prstGeom prst="rect">
            <a:avLst/>
          </a:prstGeom>
          <a:noFill/>
        </p:spPr>
        <p:txBody>
          <a:bodyPr wrap="square" rtlCol="0">
            <a:spAutoFit/>
          </a:bodyPr>
          <a:lstStyle/>
          <a:p>
            <a:r>
              <a:rPr kumimoji="1" lang="en-US" altLang="zh-CN" sz="2400" b="1" dirty="0">
                <a:solidFill>
                  <a:schemeClr val="accent6">
                    <a:lumMod val="75000"/>
                  </a:schemeClr>
                </a:solidFill>
                <a:latin typeface="Times New Roman" panose="02020603050405020304"/>
                <a:cs typeface="Times New Roman" panose="02020603050405020304"/>
              </a:rPr>
              <a:t>Skills</a:t>
            </a:r>
            <a:endParaRPr kumimoji="1" lang="zh-CN" altLang="en-US" sz="2400" b="1" dirty="0">
              <a:solidFill>
                <a:schemeClr val="accent6">
                  <a:lumMod val="75000"/>
                </a:schemeClr>
              </a:solidFill>
              <a:latin typeface="Times New Roman" panose="02020603050405020304"/>
              <a:cs typeface="Times New Roman" panose="02020603050405020304"/>
            </a:endParaRPr>
          </a:p>
        </p:txBody>
      </p:sp>
      <p:sp>
        <p:nvSpPr>
          <p:cNvPr id="14" name="文本框 13"/>
          <p:cNvSpPr txBox="1"/>
          <p:nvPr/>
        </p:nvSpPr>
        <p:spPr>
          <a:xfrm>
            <a:off x="5910584" y="4173879"/>
            <a:ext cx="1721560" cy="461665"/>
          </a:xfrm>
          <a:prstGeom prst="rect">
            <a:avLst/>
          </a:prstGeom>
          <a:noFill/>
        </p:spPr>
        <p:txBody>
          <a:bodyPr wrap="square" rtlCol="0">
            <a:spAutoFit/>
          </a:bodyPr>
          <a:lstStyle/>
          <a:p>
            <a:r>
              <a:rPr kumimoji="1" lang="en-US" altLang="zh-CN" sz="2400" b="1" dirty="0">
                <a:solidFill>
                  <a:schemeClr val="accent6">
                    <a:lumMod val="75000"/>
                  </a:schemeClr>
                </a:solidFill>
                <a:latin typeface="Times New Roman" panose="02020603050405020304"/>
                <a:cs typeface="Times New Roman" panose="02020603050405020304"/>
              </a:rPr>
              <a:t>Attitudes</a:t>
            </a:r>
            <a:endParaRPr kumimoji="1" lang="zh-CN" altLang="en-US" sz="2400" b="1" dirty="0">
              <a:solidFill>
                <a:schemeClr val="accent6">
                  <a:lumMod val="75000"/>
                </a:schemeClr>
              </a:solidFill>
              <a:latin typeface="Times New Roman" panose="02020603050405020304"/>
              <a:cs typeface="Times New Roman" panose="02020603050405020304"/>
            </a:endParaRPr>
          </a:p>
        </p:txBody>
      </p:sp>
      <p:sp>
        <p:nvSpPr>
          <p:cNvPr id="15" name="文本框 14"/>
          <p:cNvSpPr txBox="1"/>
          <p:nvPr/>
        </p:nvSpPr>
        <p:spPr>
          <a:xfrm>
            <a:off x="4624362" y="5477900"/>
            <a:ext cx="1149062" cy="461665"/>
          </a:xfrm>
          <a:prstGeom prst="rect">
            <a:avLst/>
          </a:prstGeom>
          <a:noFill/>
        </p:spPr>
        <p:txBody>
          <a:bodyPr wrap="square" rtlCol="0">
            <a:spAutoFit/>
          </a:bodyPr>
          <a:lstStyle/>
          <a:p>
            <a:r>
              <a:rPr kumimoji="1" lang="en-US" altLang="zh-CN" sz="2400" b="1" dirty="0">
                <a:solidFill>
                  <a:schemeClr val="accent6">
                    <a:lumMod val="75000"/>
                  </a:schemeClr>
                </a:solidFill>
                <a:latin typeface="Times New Roman" panose="02020603050405020304"/>
                <a:cs typeface="Times New Roman" panose="02020603050405020304"/>
              </a:rPr>
              <a:t>Values</a:t>
            </a:r>
            <a:endParaRPr kumimoji="1" lang="zh-CN" altLang="en-US" sz="2400" b="1" dirty="0">
              <a:solidFill>
                <a:schemeClr val="accent6">
                  <a:lumMod val="75000"/>
                </a:schemeClr>
              </a:solidFill>
              <a:latin typeface="Times New Roman" panose="02020603050405020304"/>
              <a:cs typeface="Times New Roman" panose="02020603050405020304"/>
            </a:endParaRPr>
          </a:p>
        </p:txBody>
      </p:sp>
      <p:sp>
        <p:nvSpPr>
          <p:cNvPr id="16" name="文本框 15"/>
          <p:cNvSpPr txBox="1"/>
          <p:nvPr/>
        </p:nvSpPr>
        <p:spPr>
          <a:xfrm>
            <a:off x="146284" y="54087"/>
            <a:ext cx="2470410" cy="645160"/>
          </a:xfrm>
          <a:prstGeom prst="rect">
            <a:avLst/>
          </a:prstGeom>
          <a:noFill/>
          <a:ln>
            <a:solidFill>
              <a:srgbClr val="B7DEE8"/>
            </a:solidFill>
          </a:ln>
        </p:spPr>
        <p:txBody>
          <a:bodyPr wrap="square" rtlCol="0">
            <a:spAutoFit/>
          </a:bodyPr>
          <a:lstStyle/>
          <a:p>
            <a:r>
              <a:rPr kumimoji="1" lang="en-US" altLang="zh-CN" sz="3600" b="1" dirty="0">
                <a:solidFill>
                  <a:schemeClr val="accent5">
                    <a:lumMod val="75000"/>
                  </a:schemeClr>
                </a:solidFill>
                <a:latin typeface="Times New Roman" panose="02020603050405020304"/>
                <a:cs typeface="Times New Roman" panose="02020603050405020304"/>
              </a:rPr>
              <a:t>Discussion  </a:t>
            </a:r>
            <a:endParaRPr kumimoji="1" lang="zh-CN" altLang="en-US" sz="3600" b="1" dirty="0">
              <a:solidFill>
                <a:schemeClr val="accent5">
                  <a:lumMod val="75000"/>
                </a:schemeClr>
              </a:solidFill>
              <a:latin typeface="Times New Roman" panose="02020603050405020304"/>
              <a:cs typeface="Times New Roman" panose="020206030504050203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4" name="文本框 3"/>
          <p:cNvSpPr txBox="1"/>
          <p:nvPr/>
        </p:nvSpPr>
        <p:spPr>
          <a:xfrm>
            <a:off x="211643" y="1534896"/>
            <a:ext cx="2424291" cy="2862322"/>
          </a:xfrm>
          <a:prstGeom prst="rect">
            <a:avLst/>
          </a:prstGeom>
          <a:noFill/>
        </p:spPr>
        <p:txBody>
          <a:bodyPr wrap="square" rtlCol="0">
            <a:spAutoFit/>
          </a:bodyPr>
          <a:lstStyle/>
          <a:p>
            <a:r>
              <a:rPr kumimoji="1" lang="en-US" altLang="zh-CN" sz="3600" dirty="0">
                <a:latin typeface="Times New Roman" panose="02020603050405020304"/>
                <a:cs typeface="Times New Roman" panose="02020603050405020304"/>
              </a:rPr>
              <a:t>Invention</a:t>
            </a:r>
            <a:endParaRPr kumimoji="1" lang="en-US" altLang="zh-CN" sz="3600" dirty="0">
              <a:latin typeface="Times New Roman" panose="02020603050405020304"/>
              <a:cs typeface="Times New Roman" panose="02020603050405020304"/>
            </a:endParaRPr>
          </a:p>
          <a:p>
            <a:r>
              <a:rPr kumimoji="1" lang="en-US" altLang="zh-CN" sz="3600" dirty="0">
                <a:latin typeface="Times New Roman" panose="02020603050405020304"/>
                <a:cs typeface="Times New Roman" panose="02020603050405020304"/>
              </a:rPr>
              <a:t>Disposition</a:t>
            </a:r>
            <a:endParaRPr kumimoji="1" lang="en-US" altLang="zh-CN" sz="3600" dirty="0">
              <a:latin typeface="Times New Roman" panose="02020603050405020304"/>
              <a:cs typeface="Times New Roman" panose="02020603050405020304"/>
            </a:endParaRPr>
          </a:p>
          <a:p>
            <a:r>
              <a:rPr kumimoji="1" lang="en-US" altLang="zh-CN" sz="3600" dirty="0">
                <a:latin typeface="Times New Roman" panose="02020603050405020304"/>
                <a:cs typeface="Times New Roman" panose="02020603050405020304"/>
              </a:rPr>
              <a:t>Style</a:t>
            </a:r>
            <a:endParaRPr kumimoji="1" lang="en-US" altLang="zh-CN" sz="3600" dirty="0">
              <a:latin typeface="Times New Roman" panose="02020603050405020304"/>
              <a:cs typeface="Times New Roman" panose="02020603050405020304"/>
            </a:endParaRPr>
          </a:p>
          <a:p>
            <a:r>
              <a:rPr kumimoji="1" lang="en-US" altLang="zh-CN" sz="3600" dirty="0">
                <a:latin typeface="Times New Roman" panose="02020603050405020304"/>
                <a:cs typeface="Times New Roman" panose="02020603050405020304"/>
              </a:rPr>
              <a:t>Memory</a:t>
            </a:r>
            <a:endParaRPr kumimoji="1" lang="en-US" altLang="zh-CN" sz="3600" dirty="0">
              <a:latin typeface="Times New Roman" panose="02020603050405020304"/>
              <a:cs typeface="Times New Roman" panose="02020603050405020304"/>
            </a:endParaRPr>
          </a:p>
          <a:p>
            <a:r>
              <a:rPr kumimoji="1" lang="en-US" altLang="zh-CN" sz="3600" dirty="0">
                <a:latin typeface="Times New Roman" panose="02020603050405020304"/>
                <a:cs typeface="Times New Roman" panose="02020603050405020304"/>
              </a:rPr>
              <a:t>Delivery </a:t>
            </a:r>
            <a:endParaRPr kumimoji="1" lang="en-US" altLang="zh-CN" sz="3600" dirty="0">
              <a:latin typeface="Times New Roman" panose="02020603050405020304"/>
              <a:cs typeface="Times New Roman" panose="02020603050405020304"/>
            </a:endParaRPr>
          </a:p>
        </p:txBody>
      </p:sp>
      <p:sp>
        <p:nvSpPr>
          <p:cNvPr id="5" name="文本框 4"/>
          <p:cNvSpPr txBox="1"/>
          <p:nvPr/>
        </p:nvSpPr>
        <p:spPr>
          <a:xfrm rot="699927">
            <a:off x="6740787" y="2012545"/>
            <a:ext cx="1346828" cy="646331"/>
          </a:xfrm>
          <a:prstGeom prst="rect">
            <a:avLst/>
          </a:prstGeom>
          <a:noFill/>
        </p:spPr>
        <p:txBody>
          <a:bodyPr wrap="square" rtlCol="0">
            <a:spAutoFit/>
          </a:bodyPr>
          <a:lstStyle/>
          <a:p>
            <a:r>
              <a:rPr kumimoji="1" lang="en-US" altLang="zh-CN" sz="3600" b="1" dirty="0">
                <a:solidFill>
                  <a:srgbClr val="FF0000"/>
                </a:solidFill>
                <a:latin typeface="Times New Roman" panose="02020603050405020304"/>
                <a:cs typeface="Times New Roman" panose="02020603050405020304"/>
              </a:rPr>
              <a:t>TED</a:t>
            </a:r>
            <a:endParaRPr kumimoji="1" lang="zh-CN" altLang="en-US" sz="3600" b="1" dirty="0">
              <a:solidFill>
                <a:srgbClr val="FF0000"/>
              </a:solidFill>
              <a:latin typeface="Times New Roman" panose="02020603050405020304"/>
              <a:cs typeface="Times New Roman" panose="02020603050405020304"/>
            </a:endParaRPr>
          </a:p>
        </p:txBody>
      </p:sp>
      <p:sp>
        <p:nvSpPr>
          <p:cNvPr id="6" name="文本框 5"/>
          <p:cNvSpPr txBox="1"/>
          <p:nvPr/>
        </p:nvSpPr>
        <p:spPr>
          <a:xfrm rot="21282029">
            <a:off x="4866261" y="508420"/>
            <a:ext cx="3866864" cy="1198880"/>
          </a:xfrm>
          <a:prstGeom prst="rect">
            <a:avLst/>
          </a:prstGeom>
          <a:noFill/>
        </p:spPr>
        <p:txBody>
          <a:bodyPr wrap="square" rtlCol="0">
            <a:spAutoFit/>
          </a:bodyPr>
          <a:lstStyle/>
          <a:p>
            <a:r>
              <a:rPr kumimoji="1" lang="en-US" altLang="zh-CN" sz="3600" b="1" dirty="0">
                <a:solidFill>
                  <a:srgbClr val="008000"/>
                </a:solidFill>
                <a:latin typeface="Times New Roman" panose="02020603050405020304"/>
                <a:cs typeface="Times New Roman" panose="02020603050405020304"/>
              </a:rPr>
              <a:t>“I have a dream”</a:t>
            </a:r>
            <a:r>
              <a:rPr kumimoji="1" lang="en-US" altLang="zh-CN" sz="3600" b="1" i="1" dirty="0">
                <a:solidFill>
                  <a:srgbClr val="008000"/>
                </a:solidFill>
                <a:latin typeface="Times New Roman" panose="02020603050405020304"/>
                <a:cs typeface="Times New Roman" panose="02020603050405020304"/>
              </a:rPr>
              <a:t> </a:t>
            </a:r>
            <a:r>
              <a:rPr kumimoji="1" lang="en-US" altLang="zh-CN" sz="3600" dirty="0">
                <a:solidFill>
                  <a:srgbClr val="008000"/>
                </a:solidFill>
                <a:latin typeface="Times New Roman" panose="02020603050405020304"/>
                <a:cs typeface="Times New Roman" panose="02020603050405020304"/>
              </a:rPr>
              <a:t>Martin Luther King</a:t>
            </a:r>
            <a:endParaRPr kumimoji="1" lang="zh-CN" altLang="en-US" sz="3600" dirty="0">
              <a:solidFill>
                <a:srgbClr val="008000"/>
              </a:solidFill>
              <a:latin typeface="Times New Roman" panose="02020603050405020304"/>
              <a:cs typeface="Times New Roman" panose="02020603050405020304"/>
            </a:endParaRPr>
          </a:p>
        </p:txBody>
      </p:sp>
      <p:sp>
        <p:nvSpPr>
          <p:cNvPr id="7" name="文本框 6"/>
          <p:cNvSpPr txBox="1"/>
          <p:nvPr/>
        </p:nvSpPr>
        <p:spPr>
          <a:xfrm rot="21212975">
            <a:off x="5161735" y="2659113"/>
            <a:ext cx="1731636" cy="646331"/>
          </a:xfrm>
          <a:prstGeom prst="rect">
            <a:avLst/>
          </a:prstGeom>
          <a:noFill/>
        </p:spPr>
        <p:txBody>
          <a:bodyPr wrap="square" rtlCol="0">
            <a:spAutoFit/>
          </a:bodyPr>
          <a:lstStyle/>
          <a:p>
            <a:r>
              <a:rPr kumimoji="1" lang="en-US" altLang="zh-CN" sz="3600" dirty="0">
                <a:solidFill>
                  <a:srgbClr val="3366FF"/>
                </a:solidFill>
                <a:latin typeface="Times New Roman" panose="02020603050405020304"/>
                <a:cs typeface="Times New Roman" panose="02020603050405020304"/>
              </a:rPr>
              <a:t>Jack Ma</a:t>
            </a:r>
            <a:endParaRPr kumimoji="1" lang="zh-CN" altLang="en-US" sz="3600" dirty="0">
              <a:solidFill>
                <a:srgbClr val="3366FF"/>
              </a:solidFill>
              <a:latin typeface="Times New Roman" panose="02020603050405020304"/>
              <a:cs typeface="Times New Roman" panose="02020603050405020304"/>
            </a:endParaRPr>
          </a:p>
        </p:txBody>
      </p:sp>
      <p:sp>
        <p:nvSpPr>
          <p:cNvPr id="8" name="矩形 7"/>
          <p:cNvSpPr/>
          <p:nvPr/>
        </p:nvSpPr>
        <p:spPr>
          <a:xfrm rot="282587">
            <a:off x="6493631" y="3488346"/>
            <a:ext cx="2146742" cy="646331"/>
          </a:xfrm>
          <a:prstGeom prst="rect">
            <a:avLst/>
          </a:prstGeom>
        </p:spPr>
        <p:txBody>
          <a:bodyPr wrap="none">
            <a:spAutoFit/>
          </a:bodyPr>
          <a:lstStyle/>
          <a:p>
            <a:r>
              <a:rPr lang="en-US" altLang="zh-CN" sz="3600" dirty="0">
                <a:solidFill>
                  <a:schemeClr val="accent6">
                    <a:lumMod val="75000"/>
                  </a:schemeClr>
                </a:solidFill>
                <a:latin typeface="Times New Roman" panose="02020603050405020304"/>
                <a:cs typeface="Times New Roman" panose="02020603050405020304"/>
              </a:rPr>
              <a:t>Steve Jobs</a:t>
            </a:r>
            <a:endParaRPr lang="zh-CN" altLang="en-US" sz="3600" dirty="0">
              <a:solidFill>
                <a:schemeClr val="accent6">
                  <a:lumMod val="75000"/>
                </a:schemeClr>
              </a:solidFill>
              <a:latin typeface="Times New Roman" panose="02020603050405020304"/>
              <a:cs typeface="Times New Roman" panose="02020603050405020304"/>
            </a:endParaRPr>
          </a:p>
        </p:txBody>
      </p:sp>
      <p:sp>
        <p:nvSpPr>
          <p:cNvPr id="9" name="文本框 8"/>
          <p:cNvSpPr txBox="1"/>
          <p:nvPr/>
        </p:nvSpPr>
        <p:spPr>
          <a:xfrm rot="21127721">
            <a:off x="4953168" y="4630580"/>
            <a:ext cx="3497449" cy="1200329"/>
          </a:xfrm>
          <a:prstGeom prst="rect">
            <a:avLst/>
          </a:prstGeom>
          <a:noFill/>
        </p:spPr>
        <p:txBody>
          <a:bodyPr wrap="square" rtlCol="0">
            <a:spAutoFit/>
          </a:bodyPr>
          <a:lstStyle/>
          <a:p>
            <a:pPr algn="ctr"/>
            <a:r>
              <a:rPr kumimoji="1" lang="en-US" altLang="zh-CN" sz="3600" dirty="0">
                <a:solidFill>
                  <a:schemeClr val="accent4"/>
                </a:solidFill>
                <a:latin typeface="Times New Roman" panose="02020603050405020304"/>
                <a:cs typeface="Times New Roman" panose="02020603050405020304"/>
              </a:rPr>
              <a:t>Inaugural speech</a:t>
            </a:r>
            <a:r>
              <a:rPr kumimoji="1" lang="zh-CN" altLang="en-US" sz="3600" dirty="0">
                <a:solidFill>
                  <a:schemeClr val="accent4"/>
                </a:solidFill>
                <a:latin typeface="Times New Roman" panose="02020603050405020304"/>
                <a:cs typeface="Times New Roman" panose="02020603050405020304"/>
              </a:rPr>
              <a:t>就职演讲</a:t>
            </a:r>
            <a:endParaRPr kumimoji="1" lang="zh-CN" altLang="en-US" sz="3600" dirty="0">
              <a:solidFill>
                <a:schemeClr val="accent4"/>
              </a:solidFill>
              <a:latin typeface="Times New Roman" panose="02020603050405020304"/>
              <a:cs typeface="Times New Roman" panose="02020603050405020304"/>
            </a:endParaRPr>
          </a:p>
        </p:txBody>
      </p:sp>
      <p:cxnSp>
        <p:nvCxnSpPr>
          <p:cNvPr id="11" name="直线连接符 10"/>
          <p:cNvCxnSpPr/>
          <p:nvPr/>
        </p:nvCxnSpPr>
        <p:spPr>
          <a:xfrm>
            <a:off x="4601879" y="0"/>
            <a:ext cx="44824" cy="7276353"/>
          </a:xfrm>
          <a:prstGeom prst="line">
            <a:avLst/>
          </a:prstGeom>
        </p:spPr>
        <p:style>
          <a:lnRef idx="2">
            <a:schemeClr val="accent1"/>
          </a:lnRef>
          <a:fillRef idx="0">
            <a:schemeClr val="accent1"/>
          </a:fillRef>
          <a:effectRef idx="1">
            <a:schemeClr val="accent1"/>
          </a:effectRef>
          <a:fontRef idx="minor">
            <a:schemeClr val="tx1"/>
          </a:fontRef>
        </p:style>
      </p:cxnSp>
      <p:sp>
        <p:nvSpPr>
          <p:cNvPr id="12" name="文本框 11"/>
          <p:cNvSpPr txBox="1"/>
          <p:nvPr/>
        </p:nvSpPr>
        <p:spPr>
          <a:xfrm>
            <a:off x="2794001" y="1640253"/>
            <a:ext cx="1449294" cy="461665"/>
          </a:xfrm>
          <a:prstGeom prst="rect">
            <a:avLst/>
          </a:prstGeom>
          <a:noFill/>
        </p:spPr>
        <p:txBody>
          <a:bodyPr wrap="square" rtlCol="0">
            <a:spAutoFit/>
          </a:bodyPr>
          <a:lstStyle/>
          <a:p>
            <a:r>
              <a:rPr kumimoji="1" lang="zh-CN" altLang="en-US" sz="2400" dirty="0"/>
              <a:t>觅材取材</a:t>
            </a:r>
            <a:endParaRPr kumimoji="1" lang="zh-CN" altLang="en-US" sz="2400" dirty="0"/>
          </a:p>
        </p:txBody>
      </p:sp>
      <p:sp>
        <p:nvSpPr>
          <p:cNvPr id="13" name="文本框 12"/>
          <p:cNvSpPr txBox="1"/>
          <p:nvPr/>
        </p:nvSpPr>
        <p:spPr>
          <a:xfrm>
            <a:off x="2796991" y="2217718"/>
            <a:ext cx="1449294" cy="461665"/>
          </a:xfrm>
          <a:prstGeom prst="rect">
            <a:avLst/>
          </a:prstGeom>
          <a:noFill/>
        </p:spPr>
        <p:txBody>
          <a:bodyPr wrap="square" rtlCol="0">
            <a:spAutoFit/>
          </a:bodyPr>
          <a:lstStyle/>
          <a:p>
            <a:r>
              <a:rPr kumimoji="1" lang="zh-CN" altLang="en-US" sz="2400" dirty="0"/>
              <a:t>谋篇布局</a:t>
            </a:r>
            <a:endParaRPr kumimoji="1" lang="zh-CN" altLang="en-US" sz="2400" dirty="0"/>
          </a:p>
        </p:txBody>
      </p:sp>
      <p:sp>
        <p:nvSpPr>
          <p:cNvPr id="14" name="文本框 13"/>
          <p:cNvSpPr txBox="1"/>
          <p:nvPr/>
        </p:nvSpPr>
        <p:spPr>
          <a:xfrm>
            <a:off x="2826873" y="2810046"/>
            <a:ext cx="1449294" cy="461665"/>
          </a:xfrm>
          <a:prstGeom prst="rect">
            <a:avLst/>
          </a:prstGeom>
          <a:noFill/>
        </p:spPr>
        <p:txBody>
          <a:bodyPr wrap="square" rtlCol="0">
            <a:spAutoFit/>
          </a:bodyPr>
          <a:lstStyle/>
          <a:p>
            <a:r>
              <a:rPr kumimoji="1" lang="zh-CN" altLang="en-US" sz="2400" dirty="0"/>
              <a:t>语言风格</a:t>
            </a:r>
            <a:endParaRPr kumimoji="1" lang="zh-CN" altLang="en-US" sz="2400" dirty="0"/>
          </a:p>
        </p:txBody>
      </p:sp>
      <p:sp>
        <p:nvSpPr>
          <p:cNvPr id="16" name="文本框 15"/>
          <p:cNvSpPr txBox="1"/>
          <p:nvPr/>
        </p:nvSpPr>
        <p:spPr>
          <a:xfrm>
            <a:off x="2808976" y="3342807"/>
            <a:ext cx="1449294" cy="461665"/>
          </a:xfrm>
          <a:prstGeom prst="rect">
            <a:avLst/>
          </a:prstGeom>
          <a:noFill/>
        </p:spPr>
        <p:txBody>
          <a:bodyPr wrap="square" rtlCol="0">
            <a:spAutoFit/>
          </a:bodyPr>
          <a:lstStyle/>
          <a:p>
            <a:r>
              <a:rPr kumimoji="1" lang="zh-CN" altLang="en-US" sz="2400" dirty="0"/>
              <a:t>记忆内化</a:t>
            </a:r>
            <a:endParaRPr kumimoji="1" lang="zh-CN" altLang="en-US" sz="2400" dirty="0"/>
          </a:p>
        </p:txBody>
      </p:sp>
      <p:sp>
        <p:nvSpPr>
          <p:cNvPr id="17" name="文本框 16"/>
          <p:cNvSpPr txBox="1"/>
          <p:nvPr/>
        </p:nvSpPr>
        <p:spPr>
          <a:xfrm>
            <a:off x="2826873" y="3870497"/>
            <a:ext cx="1449294" cy="461665"/>
          </a:xfrm>
          <a:prstGeom prst="rect">
            <a:avLst/>
          </a:prstGeom>
          <a:noFill/>
        </p:spPr>
        <p:txBody>
          <a:bodyPr wrap="square" rtlCol="0">
            <a:spAutoFit/>
          </a:bodyPr>
          <a:lstStyle/>
          <a:p>
            <a:r>
              <a:rPr kumimoji="1" lang="zh-CN" altLang="en-US" sz="2400" dirty="0"/>
              <a:t>演讲表达</a:t>
            </a:r>
            <a:endParaRPr kumimoji="1" lang="zh-CN" alt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6" name="文本框 5"/>
          <p:cNvSpPr txBox="1"/>
          <p:nvPr/>
        </p:nvSpPr>
        <p:spPr>
          <a:xfrm>
            <a:off x="0" y="1435735"/>
            <a:ext cx="9144000" cy="396938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3600" b="1" dirty="0">
              <a:latin typeface="Times New Roman" panose="02020603050405020304"/>
              <a:cs typeface="Times New Roman" panose="02020603050405020304"/>
            </a:endParaRPr>
          </a:p>
          <a:p>
            <a:pPr algn="ctr"/>
            <a:endParaRPr kumimoji="1" lang="en-US" altLang="zh-CN" sz="3600" b="1" dirty="0">
              <a:latin typeface="Times New Roman" panose="02020603050405020304"/>
              <a:cs typeface="Times New Roman" panose="02020603050405020304"/>
            </a:endParaRPr>
          </a:p>
          <a:p>
            <a:pPr algn="ctr"/>
            <a:r>
              <a:rPr kumimoji="1" lang="en-US" altLang="zh-CN" sz="3600" dirty="0">
                <a:solidFill>
                  <a:srgbClr val="FFFF00"/>
                </a:solidFill>
                <a:latin typeface="Times New Roman" panose="02020603050405020304"/>
                <a:cs typeface="Times New Roman" panose="02020603050405020304"/>
              </a:rPr>
              <a:t>Homework</a:t>
            </a:r>
            <a:endParaRPr kumimoji="1" lang="en-US" altLang="zh-CN" sz="3600" dirty="0">
              <a:solidFill>
                <a:srgbClr val="FFFF00"/>
              </a:solidFill>
              <a:latin typeface="Times New Roman" panose="02020603050405020304"/>
              <a:cs typeface="Times New Roman" panose="02020603050405020304"/>
            </a:endParaRPr>
          </a:p>
          <a:p>
            <a:pPr algn="ctr"/>
            <a:r>
              <a:rPr kumimoji="1" lang="en-US" altLang="zh-CN" sz="3600" dirty="0">
                <a:latin typeface="Times New Roman" panose="02020603050405020304"/>
                <a:cs typeface="Times New Roman" panose="02020603050405020304"/>
              </a:rPr>
              <a:t>Write a short speech of  how you would like to spend your high school years.</a:t>
            </a:r>
            <a:endParaRPr kumimoji="1" lang="zh-CN" altLang="en-US" sz="3600" dirty="0">
              <a:latin typeface="Times New Roman" panose="02020603050405020304"/>
              <a:cs typeface="Times New Roman" panose="02020603050405020304"/>
            </a:endParaRPr>
          </a:p>
          <a:p>
            <a:pPr algn="ctr"/>
            <a:endParaRPr kumimoji="1" lang="en-US" altLang="zh-CN" sz="3600" b="1" dirty="0">
              <a:latin typeface="Times New Roman" panose="02020603050405020304"/>
              <a:cs typeface="Times New Roman" panose="02020603050405020304"/>
            </a:endParaRPr>
          </a:p>
          <a:p>
            <a:pPr algn="ctr"/>
            <a:endParaRPr kumimoji="1" lang="en-US" altLang="zh-CN" sz="3600" b="1" dirty="0">
              <a:latin typeface="Times New Roman" panose="02020603050405020304"/>
              <a:cs typeface="Times New Roman" panose="020206030504050203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4"/>
          <p:cNvSpPr txBox="1">
            <a:spLocks noChangeArrowheads="1"/>
          </p:cNvSpPr>
          <p:nvPr/>
        </p:nvSpPr>
        <p:spPr bwMode="auto">
          <a:xfrm>
            <a:off x="323850" y="909638"/>
            <a:ext cx="8594725" cy="762000"/>
          </a:xfrm>
          <a:prstGeom prst="rect">
            <a:avLst/>
          </a:prstGeom>
          <a:noFill/>
          <a:ln w="9525">
            <a:noFill/>
            <a:miter lim="800000"/>
          </a:ln>
        </p:spPr>
        <p:txBody>
          <a:bodyPr>
            <a:spAutoFit/>
          </a:bodyPr>
          <a:lstStyle/>
          <a:p>
            <a:pPr marR="0" defTabSz="914400">
              <a:buClrTx/>
              <a:buSzTx/>
              <a:defRPr/>
            </a:pPr>
            <a:r>
              <a:rPr kumimoji="0" lang="zh-CN" altLang="en-US" sz="4400" b="1" kern="1200" cap="none" spc="0" normalizeH="0" baseline="0" noProof="0">
                <a:effectLst>
                  <a:outerShdw blurRad="38100" dist="38100" dir="2700000" algn="tl">
                    <a:srgbClr val="C0C0C0"/>
                  </a:outerShdw>
                </a:effectLst>
                <a:latin typeface="Comic Sans MS" panose="030F0702030302020204" pitchFamily="66" charset="0"/>
                <a:ea typeface="宋体" panose="02010600030101010101" pitchFamily="2" charset="-122"/>
                <a:cs typeface="+mn-cs"/>
              </a:rPr>
              <a:t> </a:t>
            </a:r>
            <a:r>
              <a:rPr kumimoji="0" lang="en-US" sz="3600" b="1" kern="1200" cap="none" spc="0" normalizeH="0" baseline="0" noProof="0">
                <a:solidFill>
                  <a:srgbClr val="00CCFF"/>
                </a:solidFill>
                <a:latin typeface="Times New Roman" panose="02020603050405020304" pitchFamily="18" charset="0"/>
                <a:ea typeface="宋体" panose="02010600030101010101" pitchFamily="2" charset="-122"/>
                <a:cs typeface="+mn-cs"/>
              </a:rPr>
              <a:t>            </a:t>
            </a:r>
            <a:endParaRPr kumimoji="0" lang="zh-CN" altLang="en-US" sz="3600" b="1" kern="1200" cap="none" spc="0" normalizeH="0" baseline="0" noProof="0">
              <a:solidFill>
                <a:srgbClr val="00CCFF"/>
              </a:solidFill>
              <a:latin typeface="Times New Roman" panose="02020603050405020304" pitchFamily="18" charset="0"/>
              <a:ea typeface="宋体" panose="02010600030101010101" pitchFamily="2" charset="-122"/>
              <a:cs typeface="+mn-cs"/>
            </a:endParaRPr>
          </a:p>
        </p:txBody>
      </p:sp>
      <p:pic>
        <p:nvPicPr>
          <p:cNvPr id="3"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pic>
        <p:nvPicPr>
          <p:cNvPr id="3" name="图片 2" descr="dreamstime_l_26439311"/>
          <p:cNvPicPr>
            <a:picLocks noChangeAspect="1"/>
          </p:cNvPicPr>
          <p:nvPr/>
        </p:nvPicPr>
        <p:blipFill>
          <a:blip r:embed="rId2"/>
          <a:stretch>
            <a:fillRect/>
          </a:stretch>
        </p:blipFill>
        <p:spPr>
          <a:xfrm>
            <a:off x="0" y="0"/>
            <a:ext cx="9144635" cy="6338570"/>
          </a:xfrm>
          <a:prstGeom prst="rect">
            <a:avLst/>
          </a:prstGeom>
        </p:spPr>
      </p:pic>
      <p:sp>
        <p:nvSpPr>
          <p:cNvPr id="5" name="文本框 4"/>
          <p:cNvSpPr txBox="1"/>
          <p:nvPr/>
        </p:nvSpPr>
        <p:spPr>
          <a:xfrm>
            <a:off x="1090204" y="3910130"/>
            <a:ext cx="6964133" cy="1323439"/>
          </a:xfrm>
          <a:prstGeom prst="rect">
            <a:avLst/>
          </a:prstGeom>
          <a:noFill/>
        </p:spPr>
        <p:txBody>
          <a:bodyPr wrap="square" rtlCol="0">
            <a:spAutoFit/>
          </a:bodyPr>
          <a:lstStyle/>
          <a:p>
            <a:pPr algn="ctr"/>
            <a:r>
              <a:rPr kumimoji="1" lang="en-US" altLang="zh-CN" sz="4000" b="1" i="1" dirty="0">
                <a:solidFill>
                  <a:schemeClr val="bg1"/>
                </a:solidFill>
                <a:latin typeface="Times New Roman" panose="02020603050405020304"/>
                <a:cs typeface="Times New Roman" panose="02020603050405020304"/>
              </a:rPr>
              <a:t>What is your impression of senior high school life? </a:t>
            </a:r>
            <a:endParaRPr kumimoji="1" lang="en-US" altLang="zh-CN" sz="4000" b="1" i="1" dirty="0">
              <a:solidFill>
                <a:schemeClr val="bg1"/>
              </a:solidFill>
              <a:latin typeface="Times New Roman" panose="02020603050405020304"/>
              <a:cs typeface="Times New Roman" panose="020206030504050203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2" name="文本框 1"/>
          <p:cNvSpPr txBox="1"/>
          <p:nvPr/>
        </p:nvSpPr>
        <p:spPr>
          <a:xfrm>
            <a:off x="2249265" y="2249257"/>
            <a:ext cx="5004210" cy="584776"/>
          </a:xfrm>
          <a:prstGeom prst="rect">
            <a:avLst/>
          </a:prstGeom>
          <a:noFill/>
        </p:spPr>
        <p:txBody>
          <a:bodyPr wrap="square" rtlCol="0">
            <a:spAutoFit/>
          </a:bodyPr>
          <a:lstStyle/>
          <a:p>
            <a:r>
              <a:rPr kumimoji="1" lang="en-US" altLang="zh-CN" sz="3200" b="1" dirty="0">
                <a:solidFill>
                  <a:schemeClr val="tx2">
                    <a:lumMod val="60000"/>
                    <a:lumOff val="40000"/>
                  </a:schemeClr>
                </a:solidFill>
                <a:latin typeface="Times New Roman" panose="02020603050405020304"/>
                <a:cs typeface="Times New Roman" panose="02020603050405020304"/>
              </a:rPr>
              <a:t>Realizing your potential</a:t>
            </a:r>
            <a:endParaRPr kumimoji="1" lang="zh-CN" altLang="en-US" sz="3200" b="1" dirty="0">
              <a:solidFill>
                <a:schemeClr val="tx2">
                  <a:lumMod val="60000"/>
                  <a:lumOff val="40000"/>
                </a:schemeClr>
              </a:solidFill>
              <a:latin typeface="Times New Roman" panose="02020603050405020304"/>
              <a:cs typeface="Times New Roman" panose="02020603050405020304"/>
            </a:endParaRPr>
          </a:p>
        </p:txBody>
      </p:sp>
      <p:pic>
        <p:nvPicPr>
          <p:cNvPr id="5" name="图片 4" descr="dreamstime_l_858910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029" y="3038562"/>
            <a:ext cx="4235987" cy="2383009"/>
          </a:xfrm>
          <a:prstGeom prst="rect">
            <a:avLst/>
          </a:prstGeom>
        </p:spPr>
      </p:pic>
      <p:sp>
        <p:nvSpPr>
          <p:cNvPr id="10" name="文本框 9"/>
          <p:cNvSpPr txBox="1"/>
          <p:nvPr/>
        </p:nvSpPr>
        <p:spPr>
          <a:xfrm>
            <a:off x="309862" y="440118"/>
            <a:ext cx="8436744" cy="645160"/>
          </a:xfrm>
          <a:prstGeom prst="rect">
            <a:avLst/>
          </a:prstGeom>
          <a:noFill/>
          <a:ln>
            <a:solidFill>
              <a:srgbClr val="4F81BD"/>
            </a:solidFill>
          </a:ln>
        </p:spPr>
        <p:txBody>
          <a:bodyPr wrap="square" rtlCol="0">
            <a:spAutoFit/>
          </a:bodyPr>
          <a:lstStyle/>
          <a:p>
            <a:pPr algn="ctr"/>
            <a:r>
              <a:rPr kumimoji="1" lang="en-US" altLang="zh-CN" sz="3600" b="1" dirty="0">
                <a:latin typeface="Times New Roman" panose="02020603050405020304"/>
                <a:cs typeface="Times New Roman" panose="02020603050405020304"/>
              </a:rPr>
              <a:t>A principal’s speech transcript</a:t>
            </a:r>
            <a:endParaRPr kumimoji="1" lang="zh-CN" altLang="en-US" sz="3600" b="1" dirty="0">
              <a:latin typeface="Times New Roman" panose="02020603050405020304"/>
              <a:cs typeface="Times New Roman" panose="020206030504050203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4" name="文本框 3"/>
          <p:cNvSpPr txBox="1"/>
          <p:nvPr/>
        </p:nvSpPr>
        <p:spPr>
          <a:xfrm>
            <a:off x="0" y="1442720"/>
            <a:ext cx="9144000" cy="37846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r>
              <a:rPr kumimoji="1" lang="en-US" altLang="zh-CN" sz="4000" b="1" dirty="0">
                <a:latin typeface="Times New Roman" panose="02020603050405020304"/>
                <a:cs typeface="Times New Roman" panose="02020603050405020304"/>
              </a:rPr>
              <a:t>Understanding the idea of the speech</a:t>
            </a: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a:p>
            <a:pPr algn="ctr"/>
            <a:endParaRPr kumimoji="1" lang="en-US" altLang="zh-CN" sz="4000" b="1" dirty="0">
              <a:latin typeface="Times New Roman" panose="02020603050405020304"/>
              <a:cs typeface="Times New Roman" panose="020206030504050203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graphicFrame>
        <p:nvGraphicFramePr>
          <p:cNvPr id="4" name="表格 3"/>
          <p:cNvGraphicFramePr>
            <a:graphicFrameLocks noGrp="1"/>
          </p:cNvGraphicFramePr>
          <p:nvPr>
            <p:custDataLst>
              <p:tags r:id="rId2"/>
            </p:custDataLst>
          </p:nvPr>
        </p:nvGraphicFramePr>
        <p:xfrm>
          <a:off x="608583" y="1281274"/>
          <a:ext cx="8081010" cy="4665390"/>
        </p:xfrm>
        <a:graphic>
          <a:graphicData uri="http://schemas.openxmlformats.org/drawingml/2006/table">
            <a:tbl>
              <a:tblPr firstRow="1" bandRow="1">
                <a:tableStyleId>{5940675A-B579-460E-94D1-54222C63F5DA}</a:tableStyleId>
              </a:tblPr>
              <a:tblGrid>
                <a:gridCol w="1493520"/>
                <a:gridCol w="6587490"/>
              </a:tblGrid>
              <a:tr h="660445">
                <a:tc>
                  <a:txBody>
                    <a:bodyPr/>
                    <a:lstStyle/>
                    <a:p>
                      <a:r>
                        <a:rPr lang="en-US" altLang="zh-CN" sz="2800" b="1" dirty="0">
                          <a:latin typeface="Times New Roman" panose="02020603050405020304"/>
                          <a:cs typeface="Times New Roman" panose="02020603050405020304"/>
                        </a:rPr>
                        <a:t>Para. 1</a:t>
                      </a:r>
                      <a:endParaRPr lang="zh-CN" altLang="en-US" sz="2800" b="1" dirty="0">
                        <a:latin typeface="Times New Roman" panose="02020603050405020304"/>
                        <a:cs typeface="Times New Roman" panose="02020603050405020304"/>
                      </a:endParaRPr>
                    </a:p>
                  </a:txBody>
                  <a:tcPr>
                    <a:solidFill>
                      <a:schemeClr val="bg1">
                        <a:alpha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altLang="zh-CN" sz="2800" b="1" dirty="0">
                          <a:latin typeface="Times New Roman" panose="02020603050405020304"/>
                          <a:cs typeface="Times New Roman" panose="02020603050405020304"/>
                        </a:rPr>
                        <a:t> </a:t>
                      </a:r>
                      <a:r>
                        <a:rPr kumimoji="1" lang="en-US" altLang="zh-CN" sz="2800" b="0" dirty="0">
                          <a:latin typeface="Times New Roman" panose="02020603050405020304"/>
                          <a:cs typeface="Times New Roman" panose="02020603050405020304"/>
                        </a:rPr>
                        <a:t>Welcome to senior high school!</a:t>
                      </a:r>
                      <a:endParaRPr kumimoji="1" lang="zh-CN" altLang="en-US" sz="2800" b="0" dirty="0">
                        <a:latin typeface="Times New Roman" panose="02020603050405020304"/>
                        <a:cs typeface="Times New Roman" panose="02020603050405020304"/>
                      </a:endParaRPr>
                    </a:p>
                  </a:txBody>
                  <a:tcPr>
                    <a:solidFill>
                      <a:schemeClr val="bg1">
                        <a:alpha val="80000"/>
                      </a:schemeClr>
                    </a:solidFill>
                  </a:tcPr>
                </a:tc>
              </a:tr>
              <a:tr h="74612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2</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961390">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3</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86677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4</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839470">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5</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59118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6</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bl>
          </a:graphicData>
        </a:graphic>
      </p:graphicFrame>
      <p:sp>
        <p:nvSpPr>
          <p:cNvPr id="5" name="矩形 4"/>
          <p:cNvSpPr/>
          <p:nvPr/>
        </p:nvSpPr>
        <p:spPr>
          <a:xfrm>
            <a:off x="2138452" y="1906771"/>
            <a:ext cx="6071173" cy="829945"/>
          </a:xfrm>
          <a:prstGeom prst="rect">
            <a:avLst/>
          </a:prstGeom>
        </p:spPr>
        <p:txBody>
          <a:bodyPr wrap="square">
            <a:spAutoFit/>
          </a:bodyPr>
          <a:lstStyle/>
          <a:p>
            <a:r>
              <a:rPr kumimoji="1" lang="en-US" altLang="zh-CN" sz="2400" dirty="0">
                <a:solidFill>
                  <a:schemeClr val="accent6">
                    <a:lumMod val="75000"/>
                  </a:schemeClr>
                </a:solidFill>
                <a:latin typeface="Times New Roman" panose="02020603050405020304"/>
                <a:cs typeface="Times New Roman" panose="02020603050405020304"/>
              </a:rPr>
              <a:t>I can’t wait to describe to you what senior high school life is like.</a:t>
            </a:r>
            <a:endParaRPr kumimoji="1" lang="en-US" altLang="zh-CN" sz="2400" dirty="0">
              <a:solidFill>
                <a:schemeClr val="accent6">
                  <a:lumMod val="75000"/>
                </a:schemeClr>
              </a:solidFill>
              <a:latin typeface="Times New Roman" panose="02020603050405020304"/>
              <a:cs typeface="Times New Roman" panose="02020603050405020304"/>
            </a:endParaRPr>
          </a:p>
        </p:txBody>
      </p:sp>
      <p:sp>
        <p:nvSpPr>
          <p:cNvPr id="6" name="文本框 5"/>
          <p:cNvSpPr txBox="1"/>
          <p:nvPr/>
        </p:nvSpPr>
        <p:spPr>
          <a:xfrm>
            <a:off x="2138452" y="2737045"/>
            <a:ext cx="6751912"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Put simply, potential is your natural ability that can be developed when you try hard enough.</a:t>
            </a:r>
            <a:endParaRPr kumimoji="1" lang="en-US" altLang="zh-CN" sz="2400" dirty="0">
              <a:solidFill>
                <a:srgbClr val="E46C0A"/>
              </a:solidFill>
              <a:latin typeface="Times New Roman" panose="02020603050405020304"/>
              <a:cs typeface="Times New Roman" panose="02020603050405020304"/>
            </a:endParaRPr>
          </a:p>
        </p:txBody>
      </p:sp>
      <p:sp>
        <p:nvSpPr>
          <p:cNvPr id="7" name="文本框 6"/>
          <p:cNvSpPr txBox="1"/>
          <p:nvPr/>
        </p:nvSpPr>
        <p:spPr>
          <a:xfrm>
            <a:off x="2138680" y="3663614"/>
            <a:ext cx="6540500"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To fully realize your potential, it is important for you to make the most of our school resources. </a:t>
            </a:r>
            <a:endParaRPr kumimoji="1" lang="en-US" altLang="zh-CN" sz="2400" dirty="0">
              <a:solidFill>
                <a:srgbClr val="E46C0A"/>
              </a:solidFill>
              <a:latin typeface="Times New Roman" panose="02020603050405020304"/>
              <a:cs typeface="Times New Roman" panose="02020603050405020304"/>
            </a:endParaRPr>
          </a:p>
        </p:txBody>
      </p:sp>
      <p:sp>
        <p:nvSpPr>
          <p:cNvPr id="8" name="文本框 7"/>
          <p:cNvSpPr txBox="1"/>
          <p:nvPr/>
        </p:nvSpPr>
        <p:spPr>
          <a:xfrm>
            <a:off x="2126387" y="4508570"/>
            <a:ext cx="6764233"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Of equal importance are good study habits, useful skills and a positive attitude.</a:t>
            </a:r>
            <a:endParaRPr kumimoji="1" lang="en-US" altLang="zh-CN" sz="2400" dirty="0">
              <a:solidFill>
                <a:srgbClr val="E46C0A"/>
              </a:solidFill>
              <a:latin typeface="Times New Roman" panose="02020603050405020304"/>
              <a:cs typeface="Times New Roman" panose="02020603050405020304"/>
            </a:endParaRPr>
          </a:p>
        </p:txBody>
      </p:sp>
      <p:sp>
        <p:nvSpPr>
          <p:cNvPr id="9" name="文本框 8"/>
          <p:cNvSpPr txBox="1"/>
          <p:nvPr/>
        </p:nvSpPr>
        <p:spPr>
          <a:xfrm>
            <a:off x="2138708" y="5389717"/>
            <a:ext cx="6751912" cy="398780"/>
          </a:xfrm>
          <a:prstGeom prst="rect">
            <a:avLst/>
          </a:prstGeom>
          <a:noFill/>
        </p:spPr>
        <p:txBody>
          <a:bodyPr wrap="square" rtlCol="0">
            <a:spAutoFit/>
          </a:bodyPr>
          <a:lstStyle/>
          <a:p>
            <a:r>
              <a:rPr kumimoji="1" lang="en-US" altLang="zh-CN" sz="2000" dirty="0">
                <a:solidFill>
                  <a:srgbClr val="E46C0A"/>
                </a:solidFill>
                <a:latin typeface="Times New Roman" panose="02020603050405020304"/>
                <a:cs typeface="Times New Roman" panose="02020603050405020304"/>
              </a:rPr>
              <a:t>You alone are responsible for realizing your great potential.</a:t>
            </a:r>
            <a:endParaRPr kumimoji="1" lang="en-US" altLang="zh-CN" sz="2000" dirty="0">
              <a:solidFill>
                <a:srgbClr val="E46C0A"/>
              </a:solidFill>
              <a:latin typeface="Times New Roman" panose="02020603050405020304"/>
              <a:cs typeface="Times New Roman" panose="02020603050405020304"/>
            </a:endParaRPr>
          </a:p>
        </p:txBody>
      </p:sp>
      <p:sp>
        <p:nvSpPr>
          <p:cNvPr id="2" name="文本框 1"/>
          <p:cNvSpPr txBox="1"/>
          <p:nvPr/>
        </p:nvSpPr>
        <p:spPr>
          <a:xfrm>
            <a:off x="607695" y="451485"/>
            <a:ext cx="8081645" cy="829945"/>
          </a:xfrm>
          <a:prstGeom prst="rect">
            <a:avLst/>
          </a:prstGeom>
          <a:solidFill>
            <a:srgbClr val="DCE6F2"/>
          </a:solidFill>
          <a:ln>
            <a:solidFill>
              <a:schemeClr val="tx2">
                <a:lumMod val="40000"/>
                <a:lumOff val="60000"/>
              </a:schemeClr>
            </a:solidFill>
          </a:ln>
        </p:spPr>
        <p:txBody>
          <a:bodyPr wrap="square" rtlCol="0">
            <a:spAutoFit/>
          </a:bodyPr>
          <a:lstStyle/>
          <a:p>
            <a:r>
              <a:rPr kumimoji="1" lang="en-US" altLang="zh-CN" sz="2400" dirty="0">
                <a:latin typeface="Times New Roman" panose="02020603050405020304"/>
                <a:cs typeface="Times New Roman" panose="02020603050405020304"/>
              </a:rPr>
              <a:t>A1 Read the speech transcript and find the topic sentence for each paragraph.</a:t>
            </a:r>
            <a:endParaRPr kumimoji="1" lang="zh-CN" altLang="en-US" sz="2400" dirty="0">
              <a:latin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graphicFrame>
        <p:nvGraphicFramePr>
          <p:cNvPr id="4" name="表格 3"/>
          <p:cNvGraphicFramePr>
            <a:graphicFrameLocks noGrp="1"/>
          </p:cNvGraphicFramePr>
          <p:nvPr>
            <p:custDataLst>
              <p:tags r:id="rId2"/>
            </p:custDataLst>
          </p:nvPr>
        </p:nvGraphicFramePr>
        <p:xfrm>
          <a:off x="608583" y="1281274"/>
          <a:ext cx="8081010" cy="4665390"/>
        </p:xfrm>
        <a:graphic>
          <a:graphicData uri="http://schemas.openxmlformats.org/drawingml/2006/table">
            <a:tbl>
              <a:tblPr firstRow="1" bandRow="1">
                <a:tableStyleId>{5940675A-B579-460E-94D1-54222C63F5DA}</a:tableStyleId>
              </a:tblPr>
              <a:tblGrid>
                <a:gridCol w="1493520"/>
                <a:gridCol w="6587490"/>
              </a:tblGrid>
              <a:tr h="660445">
                <a:tc>
                  <a:txBody>
                    <a:bodyPr/>
                    <a:lstStyle/>
                    <a:p>
                      <a:r>
                        <a:rPr lang="en-US" altLang="zh-CN" sz="2800" b="1" dirty="0">
                          <a:latin typeface="Times New Roman" panose="02020603050405020304"/>
                          <a:cs typeface="Times New Roman" panose="02020603050405020304"/>
                        </a:rPr>
                        <a:t>Para. 1</a:t>
                      </a:r>
                      <a:endParaRPr lang="zh-CN" altLang="en-US" sz="2800" b="1" dirty="0">
                        <a:latin typeface="Times New Roman" panose="02020603050405020304"/>
                        <a:cs typeface="Times New Roman" panose="02020603050405020304"/>
                      </a:endParaRPr>
                    </a:p>
                  </a:txBody>
                  <a:tcPr>
                    <a:solidFill>
                      <a:schemeClr val="bg1">
                        <a:alpha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altLang="zh-CN" sz="2800" b="1" dirty="0">
                          <a:latin typeface="Times New Roman" panose="02020603050405020304"/>
                          <a:cs typeface="Times New Roman" panose="02020603050405020304"/>
                        </a:rPr>
                        <a:t> </a:t>
                      </a:r>
                      <a:r>
                        <a:rPr kumimoji="1" lang="en-US" altLang="zh-CN" sz="2800" b="0" dirty="0">
                          <a:latin typeface="Times New Roman" panose="02020603050405020304"/>
                          <a:cs typeface="Times New Roman" panose="02020603050405020304"/>
                        </a:rPr>
                        <a:t>Welcome to senior high school!</a:t>
                      </a:r>
                      <a:endParaRPr kumimoji="1" lang="zh-CN" altLang="en-US" sz="2800" b="0" dirty="0">
                        <a:latin typeface="Times New Roman" panose="02020603050405020304"/>
                        <a:cs typeface="Times New Roman" panose="02020603050405020304"/>
                      </a:endParaRPr>
                    </a:p>
                  </a:txBody>
                  <a:tcPr>
                    <a:solidFill>
                      <a:schemeClr val="bg1">
                        <a:alpha val="80000"/>
                      </a:schemeClr>
                    </a:solidFill>
                  </a:tcPr>
                </a:tc>
              </a:tr>
              <a:tr h="74612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2</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961390">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3</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86677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4</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839470">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5</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r h="591185">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rPr>
                        <a:t>Para. 6</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a:ea typeface="宋体" panose="02010600030101010101" pitchFamily="2" charset="-122"/>
                        <a:cs typeface="Times New Roman" panose="02020603050405020304"/>
                      </a:endParaRPr>
                    </a:p>
                  </a:txBody>
                  <a:tcPr>
                    <a:solidFill>
                      <a:schemeClr val="bg1">
                        <a:alpha val="80000"/>
                      </a:schemeClr>
                    </a:solidFill>
                  </a:tcPr>
                </a:tc>
                <a:tc>
                  <a:txBody>
                    <a:bodyPr/>
                    <a:lstStyle/>
                    <a:p>
                      <a:r>
                        <a:rPr lang="en-US" altLang="zh-CN" sz="2800" b="1" dirty="0">
                          <a:latin typeface="Times New Roman" panose="02020603050405020304"/>
                          <a:cs typeface="Times New Roman" panose="02020603050405020304"/>
                        </a:rPr>
                        <a:t> </a:t>
                      </a:r>
                      <a:endParaRPr lang="zh-CN" altLang="en-US" sz="2800" b="1" dirty="0">
                        <a:latin typeface="Times New Roman" panose="02020603050405020304"/>
                        <a:cs typeface="Times New Roman" panose="02020603050405020304"/>
                      </a:endParaRPr>
                    </a:p>
                  </a:txBody>
                  <a:tcPr>
                    <a:solidFill>
                      <a:schemeClr val="bg1">
                        <a:alpha val="80000"/>
                      </a:schemeClr>
                    </a:solidFill>
                  </a:tcPr>
                </a:tc>
              </a:tr>
            </a:tbl>
          </a:graphicData>
        </a:graphic>
      </p:graphicFrame>
      <p:sp>
        <p:nvSpPr>
          <p:cNvPr id="5" name="矩形 4"/>
          <p:cNvSpPr/>
          <p:nvPr/>
        </p:nvSpPr>
        <p:spPr>
          <a:xfrm>
            <a:off x="2138452" y="1906771"/>
            <a:ext cx="6071173" cy="829945"/>
          </a:xfrm>
          <a:prstGeom prst="rect">
            <a:avLst/>
          </a:prstGeom>
        </p:spPr>
        <p:txBody>
          <a:bodyPr wrap="square">
            <a:spAutoFit/>
          </a:bodyPr>
          <a:lstStyle/>
          <a:p>
            <a:r>
              <a:rPr kumimoji="1" lang="en-US" altLang="zh-CN" sz="2400" dirty="0">
                <a:solidFill>
                  <a:schemeClr val="accent6">
                    <a:lumMod val="75000"/>
                  </a:schemeClr>
                </a:solidFill>
                <a:latin typeface="Times New Roman" panose="02020603050405020304"/>
                <a:cs typeface="Times New Roman" panose="02020603050405020304"/>
              </a:rPr>
              <a:t>I can’t wait to describe to you what senior high school life is like.</a:t>
            </a:r>
            <a:endParaRPr kumimoji="1" lang="en-US" altLang="zh-CN" sz="2400" dirty="0">
              <a:solidFill>
                <a:schemeClr val="accent6">
                  <a:lumMod val="75000"/>
                </a:schemeClr>
              </a:solidFill>
              <a:latin typeface="Times New Roman" panose="02020603050405020304"/>
              <a:cs typeface="Times New Roman" panose="02020603050405020304"/>
            </a:endParaRPr>
          </a:p>
        </p:txBody>
      </p:sp>
      <p:sp>
        <p:nvSpPr>
          <p:cNvPr id="6" name="文本框 5"/>
          <p:cNvSpPr txBox="1"/>
          <p:nvPr/>
        </p:nvSpPr>
        <p:spPr>
          <a:xfrm>
            <a:off x="2138452" y="2737045"/>
            <a:ext cx="6751912"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Put simply, potential is your natural ability that can be developed when you try hard enough.</a:t>
            </a:r>
            <a:endParaRPr kumimoji="1" lang="en-US" altLang="zh-CN" sz="2400" dirty="0">
              <a:solidFill>
                <a:srgbClr val="E46C0A"/>
              </a:solidFill>
              <a:latin typeface="Times New Roman" panose="02020603050405020304"/>
              <a:cs typeface="Times New Roman" panose="02020603050405020304"/>
            </a:endParaRPr>
          </a:p>
        </p:txBody>
      </p:sp>
      <p:sp>
        <p:nvSpPr>
          <p:cNvPr id="7" name="文本框 6"/>
          <p:cNvSpPr txBox="1"/>
          <p:nvPr/>
        </p:nvSpPr>
        <p:spPr>
          <a:xfrm>
            <a:off x="2138680" y="3678555"/>
            <a:ext cx="6540500"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To fully realize your potential, it is important for you to make the most of our school resources. </a:t>
            </a:r>
            <a:endParaRPr kumimoji="1" lang="en-US" altLang="zh-CN" sz="2400" dirty="0">
              <a:solidFill>
                <a:srgbClr val="E46C0A"/>
              </a:solidFill>
              <a:latin typeface="Times New Roman" panose="02020603050405020304"/>
              <a:cs typeface="Times New Roman" panose="02020603050405020304"/>
            </a:endParaRPr>
          </a:p>
        </p:txBody>
      </p:sp>
      <p:sp>
        <p:nvSpPr>
          <p:cNvPr id="8" name="文本框 7"/>
          <p:cNvSpPr txBox="1"/>
          <p:nvPr/>
        </p:nvSpPr>
        <p:spPr>
          <a:xfrm>
            <a:off x="2126387" y="4508570"/>
            <a:ext cx="6764233" cy="82994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Of equal importance are good study habits, useful skills and a positive attitude.</a:t>
            </a:r>
            <a:endParaRPr kumimoji="1" lang="en-US" altLang="zh-CN" sz="2400" dirty="0">
              <a:solidFill>
                <a:srgbClr val="E46C0A"/>
              </a:solidFill>
              <a:latin typeface="Times New Roman" panose="02020603050405020304"/>
              <a:cs typeface="Times New Roman" panose="02020603050405020304"/>
            </a:endParaRPr>
          </a:p>
        </p:txBody>
      </p:sp>
      <p:sp>
        <p:nvSpPr>
          <p:cNvPr id="9" name="文本框 8"/>
          <p:cNvSpPr txBox="1"/>
          <p:nvPr/>
        </p:nvSpPr>
        <p:spPr>
          <a:xfrm>
            <a:off x="2138708" y="5389717"/>
            <a:ext cx="6751912" cy="460375"/>
          </a:xfrm>
          <a:prstGeom prst="rect">
            <a:avLst/>
          </a:prstGeom>
          <a:noFill/>
        </p:spPr>
        <p:txBody>
          <a:bodyPr wrap="square" rtlCol="0">
            <a:spAutoFit/>
          </a:bodyPr>
          <a:lstStyle/>
          <a:p>
            <a:r>
              <a:rPr kumimoji="1" lang="en-US" altLang="zh-CN" sz="2400" dirty="0">
                <a:solidFill>
                  <a:srgbClr val="E46C0A"/>
                </a:solidFill>
                <a:latin typeface="Times New Roman" panose="02020603050405020304"/>
                <a:cs typeface="Times New Roman" panose="02020603050405020304"/>
              </a:rPr>
              <a:t>Be confident, do your best and make us proud.</a:t>
            </a:r>
            <a:endParaRPr kumimoji="1" lang="en-US" altLang="zh-CN" sz="2400" dirty="0">
              <a:solidFill>
                <a:srgbClr val="E46C0A"/>
              </a:solidFill>
              <a:latin typeface="Times New Roman" panose="02020603050405020304"/>
              <a:cs typeface="Times New Roman" panose="02020603050405020304"/>
            </a:endParaRPr>
          </a:p>
        </p:txBody>
      </p:sp>
      <p:sp>
        <p:nvSpPr>
          <p:cNvPr id="2" name="文本框 1"/>
          <p:cNvSpPr txBox="1"/>
          <p:nvPr/>
        </p:nvSpPr>
        <p:spPr>
          <a:xfrm>
            <a:off x="607695" y="451485"/>
            <a:ext cx="8081645" cy="829945"/>
          </a:xfrm>
          <a:prstGeom prst="rect">
            <a:avLst/>
          </a:prstGeom>
          <a:solidFill>
            <a:srgbClr val="DCE6F2"/>
          </a:solidFill>
          <a:ln>
            <a:solidFill>
              <a:schemeClr val="tx2">
                <a:lumMod val="40000"/>
                <a:lumOff val="60000"/>
              </a:schemeClr>
            </a:solidFill>
          </a:ln>
        </p:spPr>
        <p:txBody>
          <a:bodyPr wrap="square" rtlCol="0">
            <a:spAutoFit/>
          </a:bodyPr>
          <a:lstStyle/>
          <a:p>
            <a:r>
              <a:rPr kumimoji="1" lang="en-US" altLang="zh-CN" sz="2400" dirty="0">
                <a:latin typeface="Times New Roman" panose="02020603050405020304"/>
                <a:cs typeface="Times New Roman" panose="02020603050405020304"/>
              </a:rPr>
              <a:t>A1 Read the speech transcript and find the topic sentence for each paragraph.</a:t>
            </a:r>
            <a:endParaRPr kumimoji="1" lang="zh-CN" altLang="en-US" sz="2400" dirty="0">
              <a:latin typeface="Times New Roman" panose="02020603050405020304"/>
              <a:cs typeface="Times New Roman" panose="02020603050405020304"/>
            </a:endParaRPr>
          </a:p>
        </p:txBody>
      </p:sp>
      <p:sp>
        <p:nvSpPr>
          <p:cNvPr id="11" name="文本框 10"/>
          <p:cNvSpPr txBox="1"/>
          <p:nvPr/>
        </p:nvSpPr>
        <p:spPr>
          <a:xfrm>
            <a:off x="2115213" y="1321991"/>
            <a:ext cx="6563689" cy="584776"/>
          </a:xfrm>
          <a:prstGeom prst="rect">
            <a:avLst/>
          </a:prstGeom>
          <a:solidFill>
            <a:schemeClr val="accent6">
              <a:lumMod val="20000"/>
              <a:lumOff val="80000"/>
            </a:schemeClr>
          </a:solidFill>
        </p:spPr>
        <p:txBody>
          <a:bodyPr wrap="square" rtlCol="0">
            <a:spAutoFit/>
          </a:bodyPr>
          <a:lstStyle/>
          <a:p>
            <a:pPr algn="ctr"/>
            <a:r>
              <a:rPr kumimoji="1" lang="en-US" altLang="zh-CN" sz="3200" dirty="0">
                <a:latin typeface="Times New Roman" panose="02020603050405020304"/>
                <a:cs typeface="Times New Roman" panose="02020603050405020304"/>
              </a:rPr>
              <a:t>Welcome of students’ arrival</a:t>
            </a:r>
            <a:endParaRPr kumimoji="1" lang="zh-CN" altLang="en-US" sz="3200" dirty="0">
              <a:latin typeface="Times New Roman" panose="02020603050405020304"/>
              <a:cs typeface="Times New Roman" panose="02020603050405020304"/>
            </a:endParaRPr>
          </a:p>
        </p:txBody>
      </p:sp>
      <p:sp>
        <p:nvSpPr>
          <p:cNvPr id="13" name="文本框 12"/>
          <p:cNvSpPr txBox="1"/>
          <p:nvPr/>
        </p:nvSpPr>
        <p:spPr>
          <a:xfrm>
            <a:off x="2102891" y="2781612"/>
            <a:ext cx="6576011" cy="789960"/>
          </a:xfrm>
          <a:prstGeom prst="rect">
            <a:avLst/>
          </a:prstGeom>
          <a:solidFill>
            <a:srgbClr val="FDEADA"/>
          </a:solidFill>
        </p:spPr>
        <p:txBody>
          <a:bodyPr wrap="square" rtlCol="0">
            <a:spAutoFit/>
          </a:bodyPr>
          <a:lstStyle/>
          <a:p>
            <a:pPr algn="ctr" fontAlgn="auto">
              <a:lnSpc>
                <a:spcPct val="150000"/>
              </a:lnSpc>
              <a:spcBef>
                <a:spcPts val="600"/>
              </a:spcBef>
              <a:spcAft>
                <a:spcPts val="600"/>
              </a:spcAft>
            </a:pPr>
            <a:r>
              <a:rPr kumimoji="1" lang="en-US" altLang="zh-CN" sz="3200" dirty="0">
                <a:latin typeface="Times New Roman" panose="02020603050405020304"/>
                <a:cs typeface="Times New Roman" panose="02020603050405020304"/>
              </a:rPr>
              <a:t>Definition of potential</a:t>
            </a:r>
            <a:endParaRPr kumimoji="1" lang="zh-CN" altLang="en-US" sz="3200" dirty="0">
              <a:latin typeface="Times New Roman" panose="02020603050405020304"/>
              <a:cs typeface="Times New Roman" panose="02020603050405020304"/>
            </a:endParaRPr>
          </a:p>
        </p:txBody>
      </p:sp>
      <p:sp>
        <p:nvSpPr>
          <p:cNvPr id="14" name="文本框 13"/>
          <p:cNvSpPr txBox="1"/>
          <p:nvPr/>
        </p:nvSpPr>
        <p:spPr>
          <a:xfrm>
            <a:off x="2115213" y="3667811"/>
            <a:ext cx="6563689" cy="789960"/>
          </a:xfrm>
          <a:prstGeom prst="rect">
            <a:avLst/>
          </a:prstGeom>
          <a:solidFill>
            <a:srgbClr val="FDEADA"/>
          </a:solidFill>
        </p:spPr>
        <p:txBody>
          <a:bodyPr wrap="square" rtlCol="0">
            <a:spAutoFit/>
          </a:bodyPr>
          <a:lstStyle/>
          <a:p>
            <a:pPr algn="ctr">
              <a:lnSpc>
                <a:spcPct val="150000"/>
              </a:lnSpc>
            </a:pPr>
            <a:r>
              <a:rPr kumimoji="1" lang="en-US" altLang="zh-CN" sz="3200" dirty="0">
                <a:latin typeface="Times New Roman" panose="02020603050405020304"/>
                <a:cs typeface="Times New Roman" panose="02020603050405020304"/>
              </a:rPr>
              <a:t>Advice on realizing potential </a:t>
            </a:r>
            <a:endParaRPr kumimoji="1" lang="zh-CN" altLang="en-US" sz="3200" dirty="0">
              <a:latin typeface="Times New Roman" panose="02020603050405020304"/>
              <a:cs typeface="Times New Roman" panose="02020603050405020304"/>
            </a:endParaRPr>
          </a:p>
        </p:txBody>
      </p:sp>
      <p:sp>
        <p:nvSpPr>
          <p:cNvPr id="12" name="文本框 11"/>
          <p:cNvSpPr txBox="1"/>
          <p:nvPr/>
        </p:nvSpPr>
        <p:spPr>
          <a:xfrm>
            <a:off x="2101878" y="2044152"/>
            <a:ext cx="6587186" cy="583565"/>
          </a:xfrm>
          <a:prstGeom prst="rect">
            <a:avLst/>
          </a:prstGeom>
          <a:solidFill>
            <a:srgbClr val="FDEADA"/>
          </a:solidFill>
        </p:spPr>
        <p:txBody>
          <a:bodyPr wrap="square" rtlCol="0">
            <a:spAutoFit/>
          </a:bodyPr>
          <a:lstStyle/>
          <a:p>
            <a:pPr algn="ctr"/>
            <a:r>
              <a:rPr kumimoji="1" lang="en-US" altLang="zh-CN" sz="3200" dirty="0">
                <a:latin typeface="Times New Roman" panose="02020603050405020304"/>
                <a:cs typeface="Times New Roman" panose="02020603050405020304"/>
              </a:rPr>
              <a:t>Description of school life</a:t>
            </a:r>
            <a:endParaRPr kumimoji="1" lang="zh-CN" altLang="en-US" sz="3200" dirty="0">
              <a:latin typeface="Times New Roman" panose="02020603050405020304"/>
              <a:cs typeface="Times New Roman" panose="02020603050405020304"/>
            </a:endParaRPr>
          </a:p>
        </p:txBody>
      </p:sp>
      <p:sp>
        <p:nvSpPr>
          <p:cNvPr id="3" name="文本框 2"/>
          <p:cNvSpPr txBox="1"/>
          <p:nvPr/>
        </p:nvSpPr>
        <p:spPr>
          <a:xfrm>
            <a:off x="2126387" y="4523754"/>
            <a:ext cx="6552516" cy="789960"/>
          </a:xfrm>
          <a:prstGeom prst="rect">
            <a:avLst/>
          </a:prstGeom>
          <a:solidFill>
            <a:srgbClr val="FDEADA"/>
          </a:solidFill>
        </p:spPr>
        <p:txBody>
          <a:bodyPr wrap="square" rtlCol="0">
            <a:spAutoFit/>
          </a:bodyPr>
          <a:lstStyle/>
          <a:p>
            <a:pPr algn="ctr">
              <a:lnSpc>
                <a:spcPct val="150000"/>
              </a:lnSpc>
            </a:pPr>
            <a:r>
              <a:rPr kumimoji="1" lang="en-US" altLang="zh-CN" sz="3200" dirty="0">
                <a:latin typeface="Times New Roman" panose="02020603050405020304"/>
                <a:cs typeface="Times New Roman" panose="02020603050405020304"/>
              </a:rPr>
              <a:t>Advice on realizing potential </a:t>
            </a:r>
            <a:endParaRPr kumimoji="1" lang="zh-CN" altLang="en-US" sz="3200" dirty="0">
              <a:latin typeface="Times New Roman" panose="02020603050405020304"/>
              <a:cs typeface="Times New Roman" panose="02020603050405020304"/>
            </a:endParaRPr>
          </a:p>
        </p:txBody>
      </p:sp>
      <p:sp>
        <p:nvSpPr>
          <p:cNvPr id="16" name="文本框 15"/>
          <p:cNvSpPr txBox="1"/>
          <p:nvPr/>
        </p:nvSpPr>
        <p:spPr>
          <a:xfrm>
            <a:off x="2138708" y="5362154"/>
            <a:ext cx="6540194" cy="584776"/>
          </a:xfrm>
          <a:prstGeom prst="rect">
            <a:avLst/>
          </a:prstGeom>
          <a:solidFill>
            <a:srgbClr val="FDEADA"/>
          </a:solidFill>
        </p:spPr>
        <p:txBody>
          <a:bodyPr wrap="square" rtlCol="0">
            <a:spAutoFit/>
          </a:bodyPr>
          <a:lstStyle/>
          <a:p>
            <a:pPr algn="ctr"/>
            <a:r>
              <a:rPr kumimoji="1" lang="en-US" altLang="zh-CN" sz="3200" dirty="0">
                <a:latin typeface="Times New Roman" panose="02020603050405020304"/>
                <a:cs typeface="Times New Roman" panose="02020603050405020304"/>
              </a:rPr>
              <a:t>Expectation of students</a:t>
            </a:r>
            <a:endParaRPr kumimoji="1" lang="zh-CN" altLang="en-US" sz="3200" dirty="0">
              <a:latin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2" grpId="0" bldLvl="0" animBg="1"/>
      <p:bldP spid="3" grpId="0" bldLvl="0" animBg="1"/>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5" name="椭圆 4"/>
          <p:cNvSpPr/>
          <p:nvPr/>
        </p:nvSpPr>
        <p:spPr>
          <a:xfrm>
            <a:off x="2681299" y="1898497"/>
            <a:ext cx="3630659" cy="361740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a:latin typeface="Times New Roman" panose="02020603050405020304"/>
              <a:cs typeface="Times New Roman" panose="02020603050405020304"/>
            </a:endParaRPr>
          </a:p>
        </p:txBody>
      </p:sp>
      <p:cxnSp>
        <p:nvCxnSpPr>
          <p:cNvPr id="8" name="直线连接符 7"/>
          <p:cNvCxnSpPr/>
          <p:nvPr/>
        </p:nvCxnSpPr>
        <p:spPr>
          <a:xfrm flipV="1">
            <a:off x="4496629" y="2901997"/>
            <a:ext cx="1623090" cy="7694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线连接符 9"/>
          <p:cNvCxnSpPr>
            <a:endCxn id="5" idx="4"/>
          </p:cNvCxnSpPr>
          <p:nvPr/>
        </p:nvCxnSpPr>
        <p:spPr>
          <a:xfrm>
            <a:off x="4496629" y="3671438"/>
            <a:ext cx="0" cy="1844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直线连接符 11"/>
          <p:cNvCxnSpPr/>
          <p:nvPr/>
        </p:nvCxnSpPr>
        <p:spPr>
          <a:xfrm>
            <a:off x="2822421" y="2978743"/>
            <a:ext cx="1655162" cy="692695"/>
          </a:xfrm>
          <a:prstGeom prst="line">
            <a:avLst/>
          </a:prstGeom>
        </p:spPr>
        <p:style>
          <a:lnRef idx="2">
            <a:schemeClr val="accent1"/>
          </a:lnRef>
          <a:fillRef idx="0">
            <a:schemeClr val="accent1"/>
          </a:fillRef>
          <a:effectRef idx="1">
            <a:schemeClr val="accent1"/>
          </a:effectRef>
          <a:fontRef idx="minor">
            <a:schemeClr val="tx1"/>
          </a:fontRef>
        </p:style>
      </p:cxnSp>
      <p:sp>
        <p:nvSpPr>
          <p:cNvPr id="17" name="文本框 16"/>
          <p:cNvSpPr txBox="1"/>
          <p:nvPr/>
        </p:nvSpPr>
        <p:spPr>
          <a:xfrm>
            <a:off x="3277856" y="2240277"/>
            <a:ext cx="2437545" cy="954107"/>
          </a:xfrm>
          <a:prstGeom prst="rect">
            <a:avLst/>
          </a:prstGeom>
          <a:noFill/>
        </p:spPr>
        <p:txBody>
          <a:bodyPr wrap="square" rtlCol="0">
            <a:spAutoFit/>
          </a:bodyPr>
          <a:lstStyle/>
          <a:p>
            <a:pPr algn="ctr"/>
            <a:r>
              <a:rPr kumimoji="1" lang="en-US" altLang="zh-CN" sz="2800" dirty="0">
                <a:latin typeface="Times New Roman" panose="02020603050405020304"/>
                <a:cs typeface="Times New Roman" panose="02020603050405020304"/>
              </a:rPr>
              <a:t>a new</a:t>
            </a:r>
            <a:endParaRPr kumimoji="1" lang="en-US" altLang="zh-CN" sz="2800" dirty="0">
              <a:latin typeface="Times New Roman" panose="02020603050405020304"/>
              <a:cs typeface="Times New Roman" panose="02020603050405020304"/>
            </a:endParaRPr>
          </a:p>
          <a:p>
            <a:pPr algn="ctr"/>
            <a:r>
              <a:rPr kumimoji="1" lang="en-US" altLang="zh-CN" sz="2800" dirty="0">
                <a:latin typeface="Times New Roman" panose="02020603050405020304"/>
                <a:cs typeface="Times New Roman" panose="02020603050405020304"/>
              </a:rPr>
              <a:t> environment</a:t>
            </a:r>
            <a:endParaRPr kumimoji="1" lang="zh-CN" altLang="en-US" sz="2800" dirty="0">
              <a:latin typeface="Times New Roman" panose="02020603050405020304"/>
              <a:cs typeface="Times New Roman" panose="02020603050405020304"/>
            </a:endParaRPr>
          </a:p>
        </p:txBody>
      </p:sp>
      <p:sp>
        <p:nvSpPr>
          <p:cNvPr id="18" name="文本框 17"/>
          <p:cNvSpPr txBox="1"/>
          <p:nvPr/>
        </p:nvSpPr>
        <p:spPr>
          <a:xfrm>
            <a:off x="2681299" y="3544554"/>
            <a:ext cx="1924377" cy="954107"/>
          </a:xfrm>
          <a:prstGeom prst="rect">
            <a:avLst/>
          </a:prstGeom>
          <a:noFill/>
        </p:spPr>
        <p:txBody>
          <a:bodyPr wrap="square" rtlCol="0">
            <a:spAutoFit/>
          </a:bodyPr>
          <a:lstStyle/>
          <a:p>
            <a:pPr algn="ctr"/>
            <a:r>
              <a:rPr kumimoji="1" lang="en-US" altLang="zh-CN" sz="2800" dirty="0">
                <a:latin typeface="Times New Roman" panose="02020603050405020304"/>
                <a:cs typeface="Times New Roman" panose="02020603050405020304"/>
              </a:rPr>
              <a:t>new </a:t>
            </a:r>
            <a:endParaRPr kumimoji="1" lang="en-US" altLang="zh-CN" sz="2800" dirty="0">
              <a:latin typeface="Times New Roman" panose="02020603050405020304"/>
              <a:cs typeface="Times New Roman" panose="02020603050405020304"/>
            </a:endParaRPr>
          </a:p>
          <a:p>
            <a:pPr algn="ctr"/>
            <a:r>
              <a:rPr kumimoji="1" lang="en-US" altLang="zh-CN" sz="2800" dirty="0">
                <a:latin typeface="Times New Roman" panose="02020603050405020304"/>
                <a:cs typeface="Times New Roman" panose="02020603050405020304"/>
              </a:rPr>
              <a:t>knowledge</a:t>
            </a:r>
            <a:endParaRPr kumimoji="1" lang="zh-CN" altLang="en-US" sz="2800" dirty="0">
              <a:latin typeface="Times New Roman" panose="02020603050405020304"/>
              <a:cs typeface="Times New Roman" panose="02020603050405020304"/>
            </a:endParaRPr>
          </a:p>
        </p:txBody>
      </p:sp>
      <p:sp>
        <p:nvSpPr>
          <p:cNvPr id="19" name="文本框 18"/>
          <p:cNvSpPr txBox="1"/>
          <p:nvPr/>
        </p:nvSpPr>
        <p:spPr>
          <a:xfrm>
            <a:off x="4464555" y="3535838"/>
            <a:ext cx="1808916" cy="954107"/>
          </a:xfrm>
          <a:prstGeom prst="rect">
            <a:avLst/>
          </a:prstGeom>
          <a:noFill/>
        </p:spPr>
        <p:txBody>
          <a:bodyPr wrap="square" rtlCol="0">
            <a:spAutoFit/>
          </a:bodyPr>
          <a:lstStyle/>
          <a:p>
            <a:pPr algn="ctr"/>
            <a:r>
              <a:rPr kumimoji="1" lang="en-US" altLang="zh-CN" sz="2800" dirty="0">
                <a:latin typeface="Times New Roman" panose="02020603050405020304"/>
                <a:cs typeface="Times New Roman" panose="02020603050405020304"/>
              </a:rPr>
              <a:t>new ways </a:t>
            </a:r>
            <a:endParaRPr kumimoji="1" lang="en-US" altLang="zh-CN" sz="2800" dirty="0">
              <a:latin typeface="Times New Roman" panose="02020603050405020304"/>
              <a:cs typeface="Times New Roman" panose="02020603050405020304"/>
            </a:endParaRPr>
          </a:p>
          <a:p>
            <a:pPr algn="ctr"/>
            <a:r>
              <a:rPr kumimoji="1" lang="en-US" altLang="zh-CN" sz="2800" dirty="0">
                <a:latin typeface="Times New Roman" panose="02020603050405020304"/>
                <a:cs typeface="Times New Roman" panose="02020603050405020304"/>
              </a:rPr>
              <a:t>of thinking</a:t>
            </a:r>
            <a:endParaRPr kumimoji="1" lang="zh-CN" altLang="en-US" sz="2800" dirty="0">
              <a:latin typeface="Times New Roman" panose="02020603050405020304"/>
              <a:cs typeface="Times New Roman" panose="02020603050405020304"/>
            </a:endParaRPr>
          </a:p>
        </p:txBody>
      </p:sp>
      <p:sp>
        <p:nvSpPr>
          <p:cNvPr id="86" name="文本框 85"/>
          <p:cNvSpPr txBox="1"/>
          <p:nvPr/>
        </p:nvSpPr>
        <p:spPr>
          <a:xfrm>
            <a:off x="1885287" y="446690"/>
            <a:ext cx="2340125" cy="646331"/>
          </a:xfrm>
          <a:prstGeom prst="rect">
            <a:avLst/>
          </a:prstGeom>
          <a:noFill/>
        </p:spPr>
        <p:txBody>
          <a:bodyPr wrap="square" rtlCol="0">
            <a:spAutoFit/>
          </a:bodyPr>
          <a:lstStyle/>
          <a:p>
            <a:r>
              <a:rPr kumimoji="1" lang="en-US" altLang="zh-CN" sz="3600" b="1" dirty="0">
                <a:solidFill>
                  <a:schemeClr val="tx2">
                    <a:lumMod val="60000"/>
                    <a:lumOff val="40000"/>
                  </a:schemeClr>
                </a:solidFill>
                <a:latin typeface="Times New Roman" panose="02020603050405020304"/>
                <a:cs typeface="Times New Roman" panose="02020603050405020304"/>
              </a:rPr>
              <a:t>Challenges</a:t>
            </a:r>
            <a:endParaRPr kumimoji="1" lang="zh-CN" altLang="en-US" sz="3600" b="1" dirty="0">
              <a:solidFill>
                <a:schemeClr val="tx2">
                  <a:lumMod val="60000"/>
                  <a:lumOff val="40000"/>
                </a:schemeClr>
              </a:solidFill>
              <a:latin typeface="Times New Roman" panose="02020603050405020304"/>
              <a:cs typeface="Times New Roman" panose="02020603050405020304"/>
            </a:endParaRPr>
          </a:p>
        </p:txBody>
      </p:sp>
      <p:sp>
        <p:nvSpPr>
          <p:cNvPr id="92" name="文本框 91"/>
          <p:cNvSpPr txBox="1"/>
          <p:nvPr/>
        </p:nvSpPr>
        <p:spPr>
          <a:xfrm>
            <a:off x="5170161" y="467071"/>
            <a:ext cx="2989199" cy="646331"/>
          </a:xfrm>
          <a:prstGeom prst="rect">
            <a:avLst/>
          </a:prstGeom>
          <a:noFill/>
        </p:spPr>
        <p:txBody>
          <a:bodyPr wrap="square" rtlCol="0">
            <a:spAutoFit/>
          </a:bodyPr>
          <a:lstStyle/>
          <a:p>
            <a:r>
              <a:rPr kumimoji="1" lang="en-US" altLang="zh-CN" sz="3600" b="1" dirty="0">
                <a:solidFill>
                  <a:srgbClr val="558ED5"/>
                </a:solidFill>
                <a:latin typeface="Times New Roman" panose="02020603050405020304"/>
                <a:cs typeface="Times New Roman" panose="02020603050405020304"/>
              </a:rPr>
              <a:t>Opportunities</a:t>
            </a:r>
            <a:endParaRPr kumimoji="1" lang="zh-CN" altLang="en-US" sz="3600" b="1" dirty="0">
              <a:solidFill>
                <a:srgbClr val="558ED5"/>
              </a:solidFill>
              <a:latin typeface="Times New Roman" panose="02020603050405020304"/>
              <a:cs typeface="Times New Roman" panose="02020603050405020304"/>
            </a:endParaRPr>
          </a:p>
        </p:txBody>
      </p:sp>
      <p:sp>
        <p:nvSpPr>
          <p:cNvPr id="93" name="等于 92"/>
          <p:cNvSpPr/>
          <p:nvPr/>
        </p:nvSpPr>
        <p:spPr>
          <a:xfrm>
            <a:off x="4225412" y="582520"/>
            <a:ext cx="803025" cy="52332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92" grpId="0"/>
      <p:bldP spid="9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PT-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 y="-198"/>
            <a:ext cx="9144000" cy="6858000"/>
          </a:xfrm>
          <a:prstGeom prst="rect">
            <a:avLst/>
          </a:prstGeom>
          <a:noFill/>
        </p:spPr>
      </p:pic>
      <p:sp>
        <p:nvSpPr>
          <p:cNvPr id="5" name="椭圆 4"/>
          <p:cNvSpPr/>
          <p:nvPr/>
        </p:nvSpPr>
        <p:spPr>
          <a:xfrm>
            <a:off x="2681299" y="1898497"/>
            <a:ext cx="3630659" cy="361740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a:latin typeface="Times New Roman" panose="02020603050405020304"/>
              <a:cs typeface="Times New Roman" panose="02020603050405020304"/>
            </a:endParaRPr>
          </a:p>
        </p:txBody>
      </p:sp>
      <p:cxnSp>
        <p:nvCxnSpPr>
          <p:cNvPr id="8" name="直线连接符 7"/>
          <p:cNvCxnSpPr/>
          <p:nvPr/>
        </p:nvCxnSpPr>
        <p:spPr>
          <a:xfrm flipV="1">
            <a:off x="4496629" y="2901997"/>
            <a:ext cx="1623090" cy="7694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线连接符 9"/>
          <p:cNvCxnSpPr>
            <a:endCxn id="5" idx="4"/>
          </p:cNvCxnSpPr>
          <p:nvPr/>
        </p:nvCxnSpPr>
        <p:spPr>
          <a:xfrm>
            <a:off x="4496629" y="3671438"/>
            <a:ext cx="0" cy="184446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直线连接符 11"/>
          <p:cNvCxnSpPr/>
          <p:nvPr/>
        </p:nvCxnSpPr>
        <p:spPr>
          <a:xfrm>
            <a:off x="2822421" y="2978743"/>
            <a:ext cx="1655162" cy="692695"/>
          </a:xfrm>
          <a:prstGeom prst="line">
            <a:avLst/>
          </a:prstGeom>
        </p:spPr>
        <p:style>
          <a:lnRef idx="2">
            <a:schemeClr val="accent1"/>
          </a:lnRef>
          <a:fillRef idx="0">
            <a:schemeClr val="accent1"/>
          </a:fillRef>
          <a:effectRef idx="1">
            <a:schemeClr val="accent1"/>
          </a:effectRef>
          <a:fontRef idx="minor">
            <a:schemeClr val="tx1"/>
          </a:fontRef>
        </p:style>
      </p:cxnSp>
      <p:sp>
        <p:nvSpPr>
          <p:cNvPr id="17" name="文本框 16"/>
          <p:cNvSpPr txBox="1"/>
          <p:nvPr/>
        </p:nvSpPr>
        <p:spPr>
          <a:xfrm>
            <a:off x="3277856" y="2240277"/>
            <a:ext cx="2437545" cy="954107"/>
          </a:xfrm>
          <a:prstGeom prst="rect">
            <a:avLst/>
          </a:prstGeom>
          <a:noFill/>
        </p:spPr>
        <p:txBody>
          <a:bodyPr wrap="square" rtlCol="0">
            <a:spAutoFit/>
          </a:bodyPr>
          <a:lstStyle/>
          <a:p>
            <a:pPr algn="ctr"/>
            <a:r>
              <a:rPr kumimoji="1" lang="en-US" altLang="zh-CN" sz="2800" dirty="0">
                <a:latin typeface="Times New Roman" panose="02020603050405020304"/>
                <a:cs typeface="Times New Roman" panose="02020603050405020304"/>
              </a:rPr>
              <a:t>a new</a:t>
            </a:r>
            <a:endParaRPr kumimoji="1" lang="en-US" altLang="zh-CN" sz="2800" dirty="0">
              <a:latin typeface="Times New Roman" panose="02020603050405020304"/>
              <a:cs typeface="Times New Roman" panose="02020603050405020304"/>
            </a:endParaRPr>
          </a:p>
          <a:p>
            <a:pPr algn="ctr"/>
            <a:r>
              <a:rPr kumimoji="1" lang="en-US" altLang="zh-CN" sz="2800" dirty="0">
                <a:latin typeface="Times New Roman" panose="02020603050405020304"/>
                <a:cs typeface="Times New Roman" panose="02020603050405020304"/>
              </a:rPr>
              <a:t> environment</a:t>
            </a:r>
            <a:endParaRPr kumimoji="1" lang="zh-CN" altLang="en-US" sz="2800" dirty="0">
              <a:latin typeface="Times New Roman" panose="02020603050405020304"/>
              <a:cs typeface="Times New Roman" panose="02020603050405020304"/>
            </a:endParaRPr>
          </a:p>
        </p:txBody>
      </p:sp>
      <p:sp>
        <p:nvSpPr>
          <p:cNvPr id="18" name="文本框 17"/>
          <p:cNvSpPr txBox="1"/>
          <p:nvPr/>
        </p:nvSpPr>
        <p:spPr>
          <a:xfrm>
            <a:off x="2681299" y="3544554"/>
            <a:ext cx="1924377" cy="954107"/>
          </a:xfrm>
          <a:prstGeom prst="rect">
            <a:avLst/>
          </a:prstGeom>
          <a:noFill/>
        </p:spPr>
        <p:txBody>
          <a:bodyPr wrap="square" rtlCol="0">
            <a:spAutoFit/>
          </a:bodyPr>
          <a:lstStyle/>
          <a:p>
            <a:pPr algn="ctr"/>
            <a:r>
              <a:rPr kumimoji="1" lang="en-US" altLang="zh-CN" sz="2800" dirty="0">
                <a:latin typeface="Times New Roman" panose="02020603050405020304"/>
                <a:cs typeface="Times New Roman" panose="02020603050405020304"/>
              </a:rPr>
              <a:t>new </a:t>
            </a:r>
            <a:endParaRPr kumimoji="1" lang="en-US" altLang="zh-CN" sz="2800" dirty="0">
              <a:latin typeface="Times New Roman" panose="02020603050405020304"/>
              <a:cs typeface="Times New Roman" panose="02020603050405020304"/>
            </a:endParaRPr>
          </a:p>
          <a:p>
            <a:pPr algn="ctr"/>
            <a:r>
              <a:rPr kumimoji="1" lang="en-US" altLang="zh-CN" sz="2800" dirty="0">
                <a:latin typeface="Times New Roman" panose="02020603050405020304"/>
                <a:cs typeface="Times New Roman" panose="02020603050405020304"/>
              </a:rPr>
              <a:t>knowledge</a:t>
            </a:r>
            <a:endParaRPr kumimoji="1" lang="zh-CN" altLang="en-US" sz="2800" dirty="0">
              <a:latin typeface="Times New Roman" panose="02020603050405020304"/>
              <a:cs typeface="Times New Roman" panose="02020603050405020304"/>
            </a:endParaRPr>
          </a:p>
        </p:txBody>
      </p:sp>
      <p:sp>
        <p:nvSpPr>
          <p:cNvPr id="19" name="文本框 18"/>
          <p:cNvSpPr txBox="1"/>
          <p:nvPr/>
        </p:nvSpPr>
        <p:spPr>
          <a:xfrm>
            <a:off x="4464555" y="3535838"/>
            <a:ext cx="1808916" cy="954107"/>
          </a:xfrm>
          <a:prstGeom prst="rect">
            <a:avLst/>
          </a:prstGeom>
          <a:noFill/>
        </p:spPr>
        <p:txBody>
          <a:bodyPr wrap="square" rtlCol="0">
            <a:spAutoFit/>
          </a:bodyPr>
          <a:lstStyle/>
          <a:p>
            <a:pPr algn="ctr"/>
            <a:r>
              <a:rPr kumimoji="1" lang="en-US" altLang="zh-CN" sz="2800" dirty="0">
                <a:latin typeface="Times New Roman" panose="02020603050405020304"/>
                <a:cs typeface="Times New Roman" panose="02020603050405020304"/>
              </a:rPr>
              <a:t>new ways </a:t>
            </a:r>
            <a:endParaRPr kumimoji="1" lang="en-US" altLang="zh-CN" sz="2800" dirty="0">
              <a:latin typeface="Times New Roman" panose="02020603050405020304"/>
              <a:cs typeface="Times New Roman" panose="02020603050405020304"/>
            </a:endParaRPr>
          </a:p>
          <a:p>
            <a:pPr algn="ctr"/>
            <a:r>
              <a:rPr kumimoji="1" lang="en-US" altLang="zh-CN" sz="2800" dirty="0">
                <a:latin typeface="Times New Roman" panose="02020603050405020304"/>
                <a:cs typeface="Times New Roman" panose="02020603050405020304"/>
              </a:rPr>
              <a:t>of thinking</a:t>
            </a:r>
            <a:endParaRPr kumimoji="1" lang="zh-CN" altLang="en-US" sz="2800" dirty="0">
              <a:latin typeface="Times New Roman" panose="02020603050405020304"/>
              <a:cs typeface="Times New Roman" panose="02020603050405020304"/>
            </a:endParaRPr>
          </a:p>
        </p:txBody>
      </p:sp>
      <p:sp>
        <p:nvSpPr>
          <p:cNvPr id="86" name="文本框 85"/>
          <p:cNvSpPr txBox="1"/>
          <p:nvPr/>
        </p:nvSpPr>
        <p:spPr>
          <a:xfrm>
            <a:off x="1885287" y="446690"/>
            <a:ext cx="2340125" cy="646331"/>
          </a:xfrm>
          <a:prstGeom prst="rect">
            <a:avLst/>
          </a:prstGeom>
          <a:noFill/>
        </p:spPr>
        <p:txBody>
          <a:bodyPr wrap="square" rtlCol="0">
            <a:spAutoFit/>
          </a:bodyPr>
          <a:lstStyle/>
          <a:p>
            <a:r>
              <a:rPr kumimoji="1" lang="en-US" altLang="zh-CN" sz="3600" b="1" dirty="0">
                <a:solidFill>
                  <a:schemeClr val="tx2">
                    <a:lumMod val="60000"/>
                    <a:lumOff val="40000"/>
                  </a:schemeClr>
                </a:solidFill>
                <a:latin typeface="Times New Roman" panose="02020603050405020304"/>
                <a:cs typeface="Times New Roman" panose="02020603050405020304"/>
              </a:rPr>
              <a:t>Challenges</a:t>
            </a:r>
            <a:endParaRPr kumimoji="1" lang="zh-CN" altLang="en-US" sz="3600" b="1" dirty="0">
              <a:solidFill>
                <a:schemeClr val="tx2">
                  <a:lumMod val="60000"/>
                  <a:lumOff val="40000"/>
                </a:schemeClr>
              </a:solidFill>
              <a:latin typeface="Times New Roman" panose="02020603050405020304"/>
              <a:cs typeface="Times New Roman" panose="02020603050405020304"/>
            </a:endParaRPr>
          </a:p>
        </p:txBody>
      </p:sp>
      <p:grpSp>
        <p:nvGrpSpPr>
          <p:cNvPr id="87" name="组 86"/>
          <p:cNvGrpSpPr/>
          <p:nvPr/>
        </p:nvGrpSpPr>
        <p:grpSpPr>
          <a:xfrm>
            <a:off x="2457661" y="1751315"/>
            <a:ext cx="4184720" cy="3840246"/>
            <a:chOff x="2624368" y="1444961"/>
            <a:chExt cx="4184720" cy="3840246"/>
          </a:xfrm>
          <a:solidFill>
            <a:schemeClr val="accent6">
              <a:lumMod val="40000"/>
              <a:lumOff val="60000"/>
            </a:schemeClr>
          </a:solidFill>
        </p:grpSpPr>
        <p:sp>
          <p:nvSpPr>
            <p:cNvPr id="88" name="椭圆 87"/>
            <p:cNvSpPr/>
            <p:nvPr/>
          </p:nvSpPr>
          <p:spPr>
            <a:xfrm>
              <a:off x="2624368" y="1444961"/>
              <a:ext cx="4184720" cy="3840246"/>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800">
                <a:latin typeface="Times New Roman" panose="02020603050405020304"/>
                <a:cs typeface="Times New Roman" panose="02020603050405020304"/>
              </a:endParaRPr>
            </a:p>
          </p:txBody>
        </p:sp>
        <p:sp>
          <p:nvSpPr>
            <p:cNvPr id="89" name="文本框 88"/>
            <p:cNvSpPr txBox="1"/>
            <p:nvPr/>
          </p:nvSpPr>
          <p:spPr>
            <a:xfrm>
              <a:off x="2767249" y="2778743"/>
              <a:ext cx="1949479" cy="954107"/>
            </a:xfrm>
            <a:prstGeom prst="rect">
              <a:avLst/>
            </a:prstGeom>
            <a:grpFill/>
          </p:spPr>
          <p:txBody>
            <a:bodyPr wrap="square" rtlCol="0">
              <a:spAutoFit/>
            </a:bodyPr>
            <a:lstStyle/>
            <a:p>
              <a:pPr algn="ctr"/>
              <a:r>
                <a:rPr kumimoji="1" lang="en-US" altLang="zh-CN" sz="2800" dirty="0">
                  <a:latin typeface="Times New Roman" panose="02020603050405020304"/>
                  <a:cs typeface="Times New Roman" panose="02020603050405020304"/>
                </a:rPr>
                <a:t>personal growth</a:t>
              </a:r>
              <a:endParaRPr kumimoji="1" lang="en-US" altLang="zh-CN" sz="2800" dirty="0">
                <a:latin typeface="Times New Roman" panose="02020603050405020304"/>
                <a:cs typeface="Times New Roman" panose="02020603050405020304"/>
              </a:endParaRPr>
            </a:p>
          </p:txBody>
        </p:sp>
        <p:sp>
          <p:nvSpPr>
            <p:cNvPr id="90" name="文本框 89"/>
            <p:cNvSpPr txBox="1"/>
            <p:nvPr/>
          </p:nvSpPr>
          <p:spPr>
            <a:xfrm>
              <a:off x="4737977" y="2776455"/>
              <a:ext cx="1942821" cy="954107"/>
            </a:xfrm>
            <a:prstGeom prst="rect">
              <a:avLst/>
            </a:prstGeom>
            <a:grpFill/>
          </p:spPr>
          <p:txBody>
            <a:bodyPr wrap="square" rtlCol="0">
              <a:spAutoFit/>
            </a:bodyPr>
            <a:lstStyle/>
            <a:p>
              <a:pPr algn="ctr"/>
              <a:r>
                <a:rPr kumimoji="1" lang="en-US" altLang="zh-CN" sz="2800" dirty="0">
                  <a:latin typeface="Times New Roman" panose="02020603050405020304"/>
                  <a:cs typeface="Times New Roman" panose="02020603050405020304"/>
                </a:rPr>
                <a:t>great </a:t>
              </a:r>
              <a:endParaRPr kumimoji="1" lang="en-US" altLang="zh-CN" sz="2800" dirty="0">
                <a:latin typeface="Times New Roman" panose="02020603050405020304"/>
                <a:cs typeface="Times New Roman" panose="02020603050405020304"/>
              </a:endParaRPr>
            </a:p>
            <a:p>
              <a:pPr algn="ctr"/>
              <a:r>
                <a:rPr kumimoji="1" lang="en-US" altLang="zh-CN" sz="2800" dirty="0">
                  <a:latin typeface="Times New Roman" panose="02020603050405020304"/>
                  <a:cs typeface="Times New Roman" panose="02020603050405020304"/>
                </a:rPr>
                <a:t>knowledge</a:t>
              </a:r>
              <a:endParaRPr kumimoji="1" lang="zh-CN" altLang="en-US" sz="2800" dirty="0">
                <a:latin typeface="Times New Roman" panose="02020603050405020304"/>
                <a:cs typeface="Times New Roman" panose="02020603050405020304"/>
              </a:endParaRPr>
            </a:p>
          </p:txBody>
        </p:sp>
        <p:cxnSp>
          <p:nvCxnSpPr>
            <p:cNvPr id="91" name="直线连接符 90"/>
            <p:cNvCxnSpPr/>
            <p:nvPr/>
          </p:nvCxnSpPr>
          <p:spPr>
            <a:xfrm>
              <a:off x="4699488" y="1444961"/>
              <a:ext cx="0" cy="3840246"/>
            </a:xfrm>
            <a:prstGeom prst="line">
              <a:avLst/>
            </a:prstGeom>
            <a:grpFill/>
          </p:spPr>
          <p:style>
            <a:lnRef idx="2">
              <a:schemeClr val="accent1"/>
            </a:lnRef>
            <a:fillRef idx="0">
              <a:schemeClr val="accent1"/>
            </a:fillRef>
            <a:effectRef idx="1">
              <a:schemeClr val="accent1"/>
            </a:effectRef>
            <a:fontRef idx="minor">
              <a:schemeClr val="tx1"/>
            </a:fontRef>
          </p:style>
        </p:cxnSp>
      </p:grpSp>
      <p:sp>
        <p:nvSpPr>
          <p:cNvPr id="92" name="文本框 91"/>
          <p:cNvSpPr txBox="1"/>
          <p:nvPr/>
        </p:nvSpPr>
        <p:spPr>
          <a:xfrm>
            <a:off x="5170161" y="467071"/>
            <a:ext cx="2989199" cy="646331"/>
          </a:xfrm>
          <a:prstGeom prst="rect">
            <a:avLst/>
          </a:prstGeom>
          <a:noFill/>
        </p:spPr>
        <p:txBody>
          <a:bodyPr wrap="square" rtlCol="0">
            <a:spAutoFit/>
          </a:bodyPr>
          <a:lstStyle/>
          <a:p>
            <a:r>
              <a:rPr kumimoji="1" lang="en-US" altLang="zh-CN" sz="3600" b="1" dirty="0">
                <a:solidFill>
                  <a:srgbClr val="558ED5"/>
                </a:solidFill>
                <a:latin typeface="Times New Roman" panose="02020603050405020304"/>
                <a:cs typeface="Times New Roman" panose="02020603050405020304"/>
              </a:rPr>
              <a:t>Opportunities</a:t>
            </a:r>
            <a:endParaRPr kumimoji="1" lang="zh-CN" altLang="en-US" sz="3600" b="1" dirty="0">
              <a:solidFill>
                <a:srgbClr val="558ED5"/>
              </a:solidFill>
              <a:latin typeface="Times New Roman" panose="02020603050405020304"/>
              <a:cs typeface="Times New Roman" panose="02020603050405020304"/>
            </a:endParaRPr>
          </a:p>
        </p:txBody>
      </p:sp>
      <p:sp>
        <p:nvSpPr>
          <p:cNvPr id="93" name="等于 92"/>
          <p:cNvSpPr/>
          <p:nvPr/>
        </p:nvSpPr>
        <p:spPr>
          <a:xfrm>
            <a:off x="4225412" y="582520"/>
            <a:ext cx="803025" cy="523329"/>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TABLE_BEAUTIFY" val="smartTable{9bcc1cd0-09ef-4d46-baa7-923d29d519de}"/>
</p:tagLst>
</file>

<file path=ppt/tags/tag2.xml><?xml version="1.0" encoding="utf-8"?>
<p:tagLst xmlns:p="http://schemas.openxmlformats.org/presentationml/2006/main">
  <p:tag name="KSO_WM_UNIT_TABLE_BEAUTIFY" val="smartTable{9bcc1cd0-09ef-4d46-baa7-923d29d519de}"/>
</p:tagLst>
</file>

<file path=ppt/tags/tag3.xml><?xml version="1.0" encoding="utf-8"?>
<p:tagLst xmlns:p="http://schemas.openxmlformats.org/presentationml/2006/main">
  <p:tag name="KSO_WM_UNIT_PLACING_PICTURE_USER_VIEWPORT" val="{&quot;height&quot;:9600,&quot;width&quot;:11995}"/>
</p:tagLst>
</file>

<file path=ppt/tags/tag4.xml><?xml version="1.0" encoding="utf-8"?>
<p:tagLst xmlns:p="http://schemas.openxmlformats.org/presentationml/2006/main">
  <p:tag name="KSO_WM_UNIT_TABLE_BEAUTIFY" val="smartTable{9bcc1cd0-09ef-4d46-baa7-923d29d519de}"/>
</p:tagLst>
</file>

<file path=ppt/tags/tag5.xml><?xml version="1.0" encoding="utf-8"?>
<p:tagLst xmlns:p="http://schemas.openxmlformats.org/presentationml/2006/main">
  <p:tag name="KSO_WM_UNIT_TABLE_BEAUTIFY" val="smartTable{9bcc1cd0-09ef-4d46-baa7-923d29d519de}"/>
</p:tagLst>
</file>

<file path=ppt/tags/tag6.xml><?xml version="1.0" encoding="utf-8"?>
<p:tagLst xmlns:p="http://schemas.openxmlformats.org/presentationml/2006/main">
  <p:tag name="KSO_WPP_MARK_KEY" val="f049a325-cb52-4687-b92b-c6456270cf0b"/>
  <p:tag name="COMMONDATA" val="eyJoZGlkIjoiYzJjMWZhMWRhZGQ3MjY2ODM4MDk1NmNmNjM2MjgxMmEifQ=="/>
</p:tagLst>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6261</Words>
  <Application>WPS 演示</Application>
  <PresentationFormat>全屏显示(4:3)</PresentationFormat>
  <Paragraphs>433</Paragraphs>
  <Slides>28</Slides>
  <Notes>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28</vt:i4>
      </vt:variant>
    </vt:vector>
  </HeadingPairs>
  <TitlesOfParts>
    <vt:vector size="42" baseType="lpstr">
      <vt:lpstr>Arial</vt:lpstr>
      <vt:lpstr>宋体</vt:lpstr>
      <vt:lpstr>Wingdings</vt:lpstr>
      <vt:lpstr>Arial</vt:lpstr>
      <vt:lpstr>Times New Roman</vt:lpstr>
      <vt:lpstr>Times New Roman</vt:lpstr>
      <vt:lpstr>方正北魏楷书简体</vt:lpstr>
      <vt:lpstr>华文楷体</vt:lpstr>
      <vt:lpstr>华文宋体</vt:lpstr>
      <vt:lpstr>Calibri</vt:lpstr>
      <vt:lpstr>微软雅黑</vt:lpstr>
      <vt:lpstr>Arial Unicode MS</vt:lpstr>
      <vt:lpstr>Comic Sans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xiaojuan zhang</dc:creator>
  <cp:lastModifiedBy>熊圳</cp:lastModifiedBy>
  <cp:revision>280</cp:revision>
  <cp:lastPrinted>2020-01-07T03:34:00Z</cp:lastPrinted>
  <dcterms:created xsi:type="dcterms:W3CDTF">2020-01-04T12:01:00Z</dcterms:created>
  <dcterms:modified xsi:type="dcterms:W3CDTF">2023-03-30T11:37:49Z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F2718067FF16449190A1443364F90E88</vt:lpwstr>
  </property>
</Properties>
</file>