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6" r:id="rId4"/>
    <p:sldMasterId id="2147483678" r:id="rId5"/>
    <p:sldMasterId id="2147483690" r:id="rId6"/>
    <p:sldMasterId id="2147483702" r:id="rId7"/>
    <p:sldMasterId id="2147483714" r:id="rId8"/>
    <p:sldMasterId id="2147483726" r:id="rId9"/>
    <p:sldMasterId id="2147483728" r:id="rId10"/>
    <p:sldMasterId id="2147483734" r:id="rId11"/>
    <p:sldMasterId id="2147483746" r:id="rId12"/>
    <p:sldMasterId id="2147483765" r:id="rId13"/>
  </p:sldMasterIdLst>
  <p:notesMasterIdLst>
    <p:notesMasterId r:id="rId15"/>
  </p:notesMasterIdLst>
  <p:sldIdLst>
    <p:sldId id="584" r:id="rId14"/>
    <p:sldId id="625" r:id="rId16"/>
    <p:sldId id="622" r:id="rId17"/>
    <p:sldId id="419" r:id="rId18"/>
    <p:sldId id="415" r:id="rId19"/>
    <p:sldId id="423" r:id="rId20"/>
    <p:sldId id="802" r:id="rId21"/>
    <p:sldId id="424" r:id="rId22"/>
    <p:sldId id="425" r:id="rId23"/>
    <p:sldId id="426" r:id="rId24"/>
    <p:sldId id="428" r:id="rId25"/>
    <p:sldId id="460" r:id="rId26"/>
    <p:sldId id="659" r:id="rId27"/>
    <p:sldId id="464" r:id="rId28"/>
    <p:sldId id="439" r:id="rId29"/>
    <p:sldId id="548" r:id="rId30"/>
    <p:sldId id="844" r:id="rId31"/>
    <p:sldId id="441" r:id="rId32"/>
    <p:sldId id="845" r:id="rId33"/>
    <p:sldId id="440" r:id="rId34"/>
    <p:sldId id="525" r:id="rId35"/>
    <p:sldId id="772" r:id="rId36"/>
    <p:sldId id="526" r:id="rId37"/>
    <p:sldId id="455" r:id="rId38"/>
    <p:sldId id="628" r:id="rId39"/>
    <p:sldId id="747" r:id="rId40"/>
    <p:sldId id="679" r:id="rId41"/>
    <p:sldId id="680" r:id="rId42"/>
    <p:sldId id="681" r:id="rId43"/>
    <p:sldId id="682" r:id="rId44"/>
    <p:sldId id="683" r:id="rId45"/>
    <p:sldId id="684" r:id="rId46"/>
    <p:sldId id="685" r:id="rId47"/>
    <p:sldId id="686" r:id="rId48"/>
    <p:sldId id="687" r:id="rId49"/>
    <p:sldId id="688" r:id="rId50"/>
    <p:sldId id="718" r:id="rId51"/>
    <p:sldId id="690" r:id="rId52"/>
    <p:sldId id="691" r:id="rId53"/>
    <p:sldId id="692" r:id="rId54"/>
    <p:sldId id="694" r:id="rId55"/>
    <p:sldId id="695" r:id="rId56"/>
    <p:sldId id="699" r:id="rId57"/>
    <p:sldId id="700" r:id="rId58"/>
    <p:sldId id="702" r:id="rId59"/>
    <p:sldId id="703" r:id="rId60"/>
    <p:sldId id="705" r:id="rId61"/>
    <p:sldId id="748" r:id="rId62"/>
    <p:sldId id="706" r:id="rId63"/>
    <p:sldId id="707" r:id="rId64"/>
  </p:sldIdLst>
  <p:sldSz cx="12192000" cy="6858000"/>
  <p:notesSz cx="6858000" cy="9144000"/>
  <p:custDataLst>
    <p:tags r:id="rId6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/>
  <p:cmAuthor id="2" name="weihua" initials="w" lastIdx="0" clrIdx="1"/>
  <p:cmAuthor id="3" name="翟宏帅" initials="翟" lastIdx="0" clrIdx="0"/>
  <p:cmAuthor id="75" name="作者" initials="A" lastIdx="0" clrIdx="24"/>
  <p:cmAuthor id="0" name="CHINESE-BC06F90" initials="" lastIdx="0" clrIdx="0"/>
  <p:cmAuthor id="5" name="微软用户" initials="微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/>
    <p:restoredTop sz="94660"/>
  </p:normalViewPr>
  <p:slideViewPr>
    <p:cSldViewPr snapToGrid="0" showGuides="1">
      <p:cViewPr varScale="1">
        <p:scale>
          <a:sx n="125" d="100"/>
          <a:sy n="125" d="100"/>
        </p:scale>
        <p:origin x="-102" y="-174"/>
      </p:cViewPr>
      <p:guideLst>
        <p:guide orient="horz" pos="217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9" Type="http://schemas.openxmlformats.org/officeDocument/2006/relationships/tags" Target="tags/tag1875.xml"/><Relationship Id="rId68" Type="http://schemas.openxmlformats.org/officeDocument/2006/relationships/commentAuthors" Target="commentAuthors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50.xml"/><Relationship Id="rId63" Type="http://schemas.openxmlformats.org/officeDocument/2006/relationships/slide" Target="slides/slide49.xml"/><Relationship Id="rId62" Type="http://schemas.openxmlformats.org/officeDocument/2006/relationships/slide" Target="slides/slide48.xml"/><Relationship Id="rId61" Type="http://schemas.openxmlformats.org/officeDocument/2006/relationships/slide" Target="slides/slide47.xml"/><Relationship Id="rId60" Type="http://schemas.openxmlformats.org/officeDocument/2006/relationships/slide" Target="slides/slide46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5.xml"/><Relationship Id="rId58" Type="http://schemas.openxmlformats.org/officeDocument/2006/relationships/slide" Target="slides/slide44.xml"/><Relationship Id="rId57" Type="http://schemas.openxmlformats.org/officeDocument/2006/relationships/slide" Target="slides/slide43.xml"/><Relationship Id="rId56" Type="http://schemas.openxmlformats.org/officeDocument/2006/relationships/slide" Target="slides/slide42.xml"/><Relationship Id="rId55" Type="http://schemas.openxmlformats.org/officeDocument/2006/relationships/slide" Target="slides/slide41.xml"/><Relationship Id="rId54" Type="http://schemas.openxmlformats.org/officeDocument/2006/relationships/slide" Target="slides/slide40.xml"/><Relationship Id="rId53" Type="http://schemas.openxmlformats.org/officeDocument/2006/relationships/slide" Target="slides/slide39.xml"/><Relationship Id="rId52" Type="http://schemas.openxmlformats.org/officeDocument/2006/relationships/slide" Target="slides/slide38.xml"/><Relationship Id="rId51" Type="http://schemas.openxmlformats.org/officeDocument/2006/relationships/slide" Target="slides/slide37.xml"/><Relationship Id="rId50" Type="http://schemas.openxmlformats.org/officeDocument/2006/relationships/slide" Target="slides/slide36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5.xml"/><Relationship Id="rId48" Type="http://schemas.openxmlformats.org/officeDocument/2006/relationships/slide" Target="slides/slide34.xml"/><Relationship Id="rId47" Type="http://schemas.openxmlformats.org/officeDocument/2006/relationships/slide" Target="slides/slide33.xml"/><Relationship Id="rId46" Type="http://schemas.openxmlformats.org/officeDocument/2006/relationships/slide" Target="slides/slide32.xml"/><Relationship Id="rId45" Type="http://schemas.openxmlformats.org/officeDocument/2006/relationships/slide" Target="slides/slide31.xml"/><Relationship Id="rId44" Type="http://schemas.openxmlformats.org/officeDocument/2006/relationships/slide" Target="slides/slide30.xml"/><Relationship Id="rId43" Type="http://schemas.openxmlformats.org/officeDocument/2006/relationships/slide" Target="slides/slide29.xml"/><Relationship Id="rId42" Type="http://schemas.openxmlformats.org/officeDocument/2006/relationships/slide" Target="slides/slide28.xml"/><Relationship Id="rId41" Type="http://schemas.openxmlformats.org/officeDocument/2006/relationships/slide" Target="slides/slide27.xml"/><Relationship Id="rId40" Type="http://schemas.openxmlformats.org/officeDocument/2006/relationships/slide" Target="slides/slide2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3.xml"/><Relationship Id="rId6" Type="http://schemas.openxmlformats.org/officeDocument/2006/relationships/tags" Target="../tags/tag1874.xml"/><Relationship Id="rId5" Type="http://schemas.openxmlformats.org/officeDocument/2006/relationships/tags" Target="../tags/tag1873.xml"/><Relationship Id="rId4" Type="http://schemas.openxmlformats.org/officeDocument/2006/relationships/tags" Target="../tags/tag1872.xml"/><Relationship Id="rId3" Type="http://schemas.openxmlformats.org/officeDocument/2006/relationships/tags" Target="../tags/tag1871.xml"/><Relationship Id="rId2" Type="http://schemas.openxmlformats.org/officeDocument/2006/relationships/tags" Target="../tags/tag1870.xml"/><Relationship Id="rId1" Type="http://schemas.openxmlformats.org/officeDocument/2006/relationships/tags" Target="../tags/tag18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3252" name="幻灯片图像占位符 3"/>
          <p:cNvSpPr>
            <a:spLocks noGrp="1" noRot="1" noChangeAspect="1"/>
          </p:cNvSpPr>
          <p:nvPr>
            <p:ph type="sldImg" idx="6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253" name="备注占位符 4"/>
          <p:cNvSpPr>
            <a:spLocks noGrp="1"/>
          </p:cNvSpPr>
          <p:nvPr>
            <p:ph type="body" sz="quarter" idx="7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781.xml"/><Relationship Id="rId3" Type="http://schemas.openxmlformats.org/officeDocument/2006/relationships/tags" Target="../tags/tag78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869.xml"/><Relationship Id="rId4" Type="http://schemas.openxmlformats.org/officeDocument/2006/relationships/tags" Target="../tags/tag868.xml"/><Relationship Id="rId3" Type="http://schemas.openxmlformats.org/officeDocument/2006/relationships/tags" Target="../tags/tag86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877.xml"/><Relationship Id="rId3" Type="http://schemas.openxmlformats.org/officeDocument/2006/relationships/tags" Target="../tags/tag87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904.xml"/><Relationship Id="rId3" Type="http://schemas.openxmlformats.org/officeDocument/2006/relationships/tags" Target="../tags/tag9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768.xml"/><Relationship Id="rId4" Type="http://schemas.openxmlformats.org/officeDocument/2006/relationships/tags" Target="../tags/tag1767.xml"/><Relationship Id="rId3" Type="http://schemas.openxmlformats.org/officeDocument/2006/relationships/tags" Target="../tags/tag176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1841.xml"/><Relationship Id="rId3" Type="http://schemas.openxmlformats.org/officeDocument/2006/relationships/tags" Target="../tags/tag184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74754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72706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72707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77826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80898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80899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id-ID" altLang="zh-CN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id-ID" altLang="zh-CN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7" Type="http://schemas.openxmlformats.org/officeDocument/2006/relationships/tags" Target="../tags/tag594.xml"/><Relationship Id="rId6" Type="http://schemas.openxmlformats.org/officeDocument/2006/relationships/tags" Target="../tags/tag593.xml"/><Relationship Id="rId5" Type="http://schemas.openxmlformats.org/officeDocument/2006/relationships/tags" Target="../tags/tag592.xml"/><Relationship Id="rId4" Type="http://schemas.openxmlformats.org/officeDocument/2006/relationships/tags" Target="../tags/tag591.xml"/><Relationship Id="rId3" Type="http://schemas.openxmlformats.org/officeDocument/2006/relationships/tags" Target="../tags/tag590.xml"/><Relationship Id="rId2" Type="http://schemas.openxmlformats.org/officeDocument/2006/relationships/tags" Target="../tags/tag589.xml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tags" Target="../tags/tag601.xml"/><Relationship Id="rId7" Type="http://schemas.openxmlformats.org/officeDocument/2006/relationships/tags" Target="../tags/tag600.xml"/><Relationship Id="rId6" Type="http://schemas.openxmlformats.org/officeDocument/2006/relationships/tags" Target="../tags/tag599.xml"/><Relationship Id="rId5" Type="http://schemas.openxmlformats.org/officeDocument/2006/relationships/tags" Target="../tags/tag598.xml"/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tags" Target="../tags/tag595.xml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9" Type="http://schemas.openxmlformats.org/officeDocument/2006/relationships/tags" Target="../tags/tag609.xml"/><Relationship Id="rId8" Type="http://schemas.openxmlformats.org/officeDocument/2006/relationships/tags" Target="../tags/tag608.xml"/><Relationship Id="rId7" Type="http://schemas.openxmlformats.org/officeDocument/2006/relationships/tags" Target="../tags/tag607.xml"/><Relationship Id="rId6" Type="http://schemas.openxmlformats.org/officeDocument/2006/relationships/tags" Target="../tags/tag606.xml"/><Relationship Id="rId5" Type="http://schemas.openxmlformats.org/officeDocument/2006/relationships/tags" Target="../tags/tag605.xml"/><Relationship Id="rId4" Type="http://schemas.openxmlformats.org/officeDocument/2006/relationships/tags" Target="../tags/tag604.xml"/><Relationship Id="rId3" Type="http://schemas.openxmlformats.org/officeDocument/2006/relationships/tags" Target="../tags/tag603.xml"/><Relationship Id="rId2" Type="http://schemas.openxmlformats.org/officeDocument/2006/relationships/tags" Target="../tags/tag602.xml"/><Relationship Id="rId10" Type="http://schemas.openxmlformats.org/officeDocument/2006/relationships/tags" Target="../tags/tag610.xml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9" Type="http://schemas.openxmlformats.org/officeDocument/2006/relationships/tags" Target="../tags/tag618.xml"/><Relationship Id="rId8" Type="http://schemas.openxmlformats.org/officeDocument/2006/relationships/tags" Target="../tags/tag617.xml"/><Relationship Id="rId7" Type="http://schemas.openxmlformats.org/officeDocument/2006/relationships/tags" Target="../tags/tag616.xml"/><Relationship Id="rId6" Type="http://schemas.openxmlformats.org/officeDocument/2006/relationships/tags" Target="../tags/tag615.xml"/><Relationship Id="rId5" Type="http://schemas.openxmlformats.org/officeDocument/2006/relationships/tags" Target="../tags/tag614.xml"/><Relationship Id="rId4" Type="http://schemas.openxmlformats.org/officeDocument/2006/relationships/tags" Target="../tags/tag613.xml"/><Relationship Id="rId3" Type="http://schemas.openxmlformats.org/officeDocument/2006/relationships/tags" Target="../tags/tag612.xml"/><Relationship Id="rId2" Type="http://schemas.openxmlformats.org/officeDocument/2006/relationships/tags" Target="../tags/tag611.xml"/><Relationship Id="rId10" Type="http://schemas.openxmlformats.org/officeDocument/2006/relationships/tags" Target="../tags/tag619.xml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9" Type="http://schemas.openxmlformats.org/officeDocument/2006/relationships/tags" Target="../tags/tag627.xml"/><Relationship Id="rId8" Type="http://schemas.openxmlformats.org/officeDocument/2006/relationships/tags" Target="../tags/tag626.xml"/><Relationship Id="rId7" Type="http://schemas.openxmlformats.org/officeDocument/2006/relationships/tags" Target="../tags/tag625.xml"/><Relationship Id="rId6" Type="http://schemas.openxmlformats.org/officeDocument/2006/relationships/tags" Target="../tags/tag624.xml"/><Relationship Id="rId5" Type="http://schemas.openxmlformats.org/officeDocument/2006/relationships/tags" Target="../tags/tag623.xml"/><Relationship Id="rId4" Type="http://schemas.openxmlformats.org/officeDocument/2006/relationships/tags" Target="../tags/tag622.xml"/><Relationship Id="rId3" Type="http://schemas.openxmlformats.org/officeDocument/2006/relationships/tags" Target="../tags/tag621.xml"/><Relationship Id="rId2" Type="http://schemas.openxmlformats.org/officeDocument/2006/relationships/tags" Target="../tags/tag620.xml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9" Type="http://schemas.openxmlformats.org/officeDocument/2006/relationships/tags" Target="../tags/tag635.xml"/><Relationship Id="rId8" Type="http://schemas.openxmlformats.org/officeDocument/2006/relationships/tags" Target="../tags/tag634.xml"/><Relationship Id="rId7" Type="http://schemas.openxmlformats.org/officeDocument/2006/relationships/tags" Target="../tags/tag633.xml"/><Relationship Id="rId6" Type="http://schemas.openxmlformats.org/officeDocument/2006/relationships/tags" Target="../tags/tag632.xml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3" Type="http://schemas.openxmlformats.org/officeDocument/2006/relationships/tags" Target="../tags/tag629.xml"/><Relationship Id="rId2" Type="http://schemas.openxmlformats.org/officeDocument/2006/relationships/tags" Target="../tags/tag628.xml"/><Relationship Id="rId10" Type="http://schemas.openxmlformats.org/officeDocument/2006/relationships/tags" Target="../tags/tag636.xml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7" Type="http://schemas.openxmlformats.org/officeDocument/2006/relationships/tags" Target="../tags/tag642.xml"/><Relationship Id="rId6" Type="http://schemas.openxmlformats.org/officeDocument/2006/relationships/tags" Target="../tags/tag641.xml"/><Relationship Id="rId5" Type="http://schemas.openxmlformats.org/officeDocument/2006/relationships/tags" Target="../tags/tag640.xml"/><Relationship Id="rId4" Type="http://schemas.openxmlformats.org/officeDocument/2006/relationships/tags" Target="../tags/tag639.xml"/><Relationship Id="rId3" Type="http://schemas.openxmlformats.org/officeDocument/2006/relationships/tags" Target="../tags/tag638.xml"/><Relationship Id="rId2" Type="http://schemas.openxmlformats.org/officeDocument/2006/relationships/tags" Target="../tags/tag637.xml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9" Type="http://schemas.openxmlformats.org/officeDocument/2006/relationships/tags" Target="../tags/tag656.xml"/><Relationship Id="rId8" Type="http://schemas.openxmlformats.org/officeDocument/2006/relationships/tags" Target="../tags/tag655.xml"/><Relationship Id="rId7" Type="http://schemas.openxmlformats.org/officeDocument/2006/relationships/tags" Target="../tags/tag654.xml"/><Relationship Id="rId6" Type="http://schemas.openxmlformats.org/officeDocument/2006/relationships/tags" Target="../tags/tag653.xml"/><Relationship Id="rId5" Type="http://schemas.openxmlformats.org/officeDocument/2006/relationships/tags" Target="../tags/tag652.xml"/><Relationship Id="rId4" Type="http://schemas.openxmlformats.org/officeDocument/2006/relationships/tags" Target="../tags/tag651.xml"/><Relationship Id="rId3" Type="http://schemas.openxmlformats.org/officeDocument/2006/relationships/tags" Target="../tags/tag650.xml"/><Relationship Id="rId2" Type="http://schemas.openxmlformats.org/officeDocument/2006/relationships/tags" Target="../tags/tag649.xml"/><Relationship Id="rId14" Type="http://schemas.openxmlformats.org/officeDocument/2006/relationships/tags" Target="../tags/tag661.xml"/><Relationship Id="rId13" Type="http://schemas.openxmlformats.org/officeDocument/2006/relationships/tags" Target="../tags/tag660.xml"/><Relationship Id="rId12" Type="http://schemas.openxmlformats.org/officeDocument/2006/relationships/tags" Target="../tags/tag659.xml"/><Relationship Id="rId11" Type="http://schemas.openxmlformats.org/officeDocument/2006/relationships/tags" Target="../tags/tag658.xml"/><Relationship Id="rId10" Type="http://schemas.openxmlformats.org/officeDocument/2006/relationships/tags" Target="../tags/tag657.xml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6" Type="http://schemas.openxmlformats.org/officeDocument/2006/relationships/tags" Target="../tags/tag666.xml"/><Relationship Id="rId5" Type="http://schemas.openxmlformats.org/officeDocument/2006/relationships/tags" Target="../tags/tag665.xml"/><Relationship Id="rId4" Type="http://schemas.openxmlformats.org/officeDocument/2006/relationships/tags" Target="../tags/tag664.xml"/><Relationship Id="rId3" Type="http://schemas.openxmlformats.org/officeDocument/2006/relationships/tags" Target="../tags/tag663.xml"/><Relationship Id="rId2" Type="http://schemas.openxmlformats.org/officeDocument/2006/relationships/tags" Target="../tags/tag662.xml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7" Type="http://schemas.openxmlformats.org/officeDocument/2006/relationships/tags" Target="../tags/tag672.xml"/><Relationship Id="rId6" Type="http://schemas.openxmlformats.org/officeDocument/2006/relationships/tags" Target="../tags/tag671.xml"/><Relationship Id="rId5" Type="http://schemas.openxmlformats.org/officeDocument/2006/relationships/tags" Target="../tags/tag670.xml"/><Relationship Id="rId4" Type="http://schemas.openxmlformats.org/officeDocument/2006/relationships/tags" Target="../tags/tag669.xml"/><Relationship Id="rId3" Type="http://schemas.openxmlformats.org/officeDocument/2006/relationships/tags" Target="../tags/tag668.xml"/><Relationship Id="rId2" Type="http://schemas.openxmlformats.org/officeDocument/2006/relationships/tags" Target="../tags/tag667.xml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7" Type="http://schemas.openxmlformats.org/officeDocument/2006/relationships/tags" Target="../tags/tag678.xml"/><Relationship Id="rId6" Type="http://schemas.openxmlformats.org/officeDocument/2006/relationships/tags" Target="../tags/tag677.xml"/><Relationship Id="rId5" Type="http://schemas.openxmlformats.org/officeDocument/2006/relationships/tags" Target="../tags/tag676.xml"/><Relationship Id="rId4" Type="http://schemas.openxmlformats.org/officeDocument/2006/relationships/tags" Target="../tags/tag675.xml"/><Relationship Id="rId3" Type="http://schemas.openxmlformats.org/officeDocument/2006/relationships/tags" Target="../tags/tag674.xml"/><Relationship Id="rId2" Type="http://schemas.openxmlformats.org/officeDocument/2006/relationships/tags" Target="../tags/tag673.xml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9" Type="http://schemas.openxmlformats.org/officeDocument/2006/relationships/tags" Target="../tags/tag686.xml"/><Relationship Id="rId8" Type="http://schemas.openxmlformats.org/officeDocument/2006/relationships/tags" Target="../tags/tag685.xml"/><Relationship Id="rId7" Type="http://schemas.openxmlformats.org/officeDocument/2006/relationships/tags" Target="../tags/tag684.xml"/><Relationship Id="rId6" Type="http://schemas.openxmlformats.org/officeDocument/2006/relationships/tags" Target="../tags/tag683.xml"/><Relationship Id="rId5" Type="http://schemas.openxmlformats.org/officeDocument/2006/relationships/tags" Target="../tags/tag682.xml"/><Relationship Id="rId4" Type="http://schemas.openxmlformats.org/officeDocument/2006/relationships/tags" Target="../tags/tag681.xml"/><Relationship Id="rId3" Type="http://schemas.openxmlformats.org/officeDocument/2006/relationships/tags" Target="../tags/tag680.xml"/><Relationship Id="rId2" Type="http://schemas.openxmlformats.org/officeDocument/2006/relationships/tags" Target="../tags/tag679.xml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5" Type="http://schemas.openxmlformats.org/officeDocument/2006/relationships/tags" Target="../tags/tag690.xml"/><Relationship Id="rId4" Type="http://schemas.openxmlformats.org/officeDocument/2006/relationships/tags" Target="../tags/tag689.xml"/><Relationship Id="rId3" Type="http://schemas.openxmlformats.org/officeDocument/2006/relationships/tags" Target="../tags/tag688.xml"/><Relationship Id="rId2" Type="http://schemas.openxmlformats.org/officeDocument/2006/relationships/tags" Target="../tags/tag687.xml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4" Type="http://schemas.openxmlformats.org/officeDocument/2006/relationships/tags" Target="../tags/tag693.xml"/><Relationship Id="rId3" Type="http://schemas.openxmlformats.org/officeDocument/2006/relationships/tags" Target="../tags/tag692.xml"/><Relationship Id="rId2" Type="http://schemas.openxmlformats.org/officeDocument/2006/relationships/tags" Target="../tags/tag691.xml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7" Type="http://schemas.openxmlformats.org/officeDocument/2006/relationships/tags" Target="../tags/tag699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4" Type="http://schemas.openxmlformats.org/officeDocument/2006/relationships/tags" Target="../tags/tag696.xml"/><Relationship Id="rId3" Type="http://schemas.openxmlformats.org/officeDocument/2006/relationships/tags" Target="../tags/tag695.xml"/><Relationship Id="rId2" Type="http://schemas.openxmlformats.org/officeDocument/2006/relationships/tags" Target="../tags/tag694.xml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6" Type="http://schemas.openxmlformats.org/officeDocument/2006/relationships/tags" Target="../tags/tag704.xml"/><Relationship Id="rId5" Type="http://schemas.openxmlformats.org/officeDocument/2006/relationships/tags" Target="../tags/tag703.xml"/><Relationship Id="rId4" Type="http://schemas.openxmlformats.org/officeDocument/2006/relationships/tags" Target="../tags/tag702.xml"/><Relationship Id="rId3" Type="http://schemas.openxmlformats.org/officeDocument/2006/relationships/tags" Target="../tags/tag701.xml"/><Relationship Id="rId2" Type="http://schemas.openxmlformats.org/officeDocument/2006/relationships/tags" Target="../tags/tag700.xml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5" Type="http://schemas.openxmlformats.org/officeDocument/2006/relationships/tags" Target="../tags/tag708.xml"/><Relationship Id="rId4" Type="http://schemas.openxmlformats.org/officeDocument/2006/relationships/tags" Target="../tags/tag707.xml"/><Relationship Id="rId3" Type="http://schemas.openxmlformats.org/officeDocument/2006/relationships/tags" Target="../tags/tag706.xml"/><Relationship Id="rId2" Type="http://schemas.openxmlformats.org/officeDocument/2006/relationships/tags" Target="../tags/tag705.xml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9" Type="http://schemas.openxmlformats.org/officeDocument/2006/relationships/tags" Target="../tags/tag716.xml"/><Relationship Id="rId8" Type="http://schemas.openxmlformats.org/officeDocument/2006/relationships/tags" Target="../tags/tag715.xml"/><Relationship Id="rId7" Type="http://schemas.openxmlformats.org/officeDocument/2006/relationships/tags" Target="../tags/tag714.xml"/><Relationship Id="rId6" Type="http://schemas.openxmlformats.org/officeDocument/2006/relationships/tags" Target="../tags/tag713.xml"/><Relationship Id="rId5" Type="http://schemas.openxmlformats.org/officeDocument/2006/relationships/tags" Target="../tags/tag712.xml"/><Relationship Id="rId4" Type="http://schemas.openxmlformats.org/officeDocument/2006/relationships/tags" Target="../tags/tag711.xml"/><Relationship Id="rId3" Type="http://schemas.openxmlformats.org/officeDocument/2006/relationships/tags" Target="../tags/tag710.xml"/><Relationship Id="rId2" Type="http://schemas.openxmlformats.org/officeDocument/2006/relationships/tags" Target="../tags/tag709.xml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7" Type="http://schemas.openxmlformats.org/officeDocument/2006/relationships/tags" Target="../tags/tag722.xml"/><Relationship Id="rId6" Type="http://schemas.openxmlformats.org/officeDocument/2006/relationships/tags" Target="../tags/tag721.xml"/><Relationship Id="rId5" Type="http://schemas.openxmlformats.org/officeDocument/2006/relationships/tags" Target="../tags/tag720.xml"/><Relationship Id="rId4" Type="http://schemas.openxmlformats.org/officeDocument/2006/relationships/tags" Target="../tags/tag719.xml"/><Relationship Id="rId3" Type="http://schemas.openxmlformats.org/officeDocument/2006/relationships/tags" Target="../tags/tag718.xml"/><Relationship Id="rId2" Type="http://schemas.openxmlformats.org/officeDocument/2006/relationships/tags" Target="../tags/tag717.xml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tags" Target="../tags/tag729.xml"/><Relationship Id="rId7" Type="http://schemas.openxmlformats.org/officeDocument/2006/relationships/tags" Target="../tags/tag728.xml"/><Relationship Id="rId6" Type="http://schemas.openxmlformats.org/officeDocument/2006/relationships/tags" Target="../tags/tag727.xml"/><Relationship Id="rId5" Type="http://schemas.openxmlformats.org/officeDocument/2006/relationships/tags" Target="../tags/tag726.xml"/><Relationship Id="rId4" Type="http://schemas.openxmlformats.org/officeDocument/2006/relationships/tags" Target="../tags/tag725.xml"/><Relationship Id="rId3" Type="http://schemas.openxmlformats.org/officeDocument/2006/relationships/tags" Target="../tags/tag724.xml"/><Relationship Id="rId2" Type="http://schemas.openxmlformats.org/officeDocument/2006/relationships/tags" Target="../tags/tag723.xml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9" Type="http://schemas.openxmlformats.org/officeDocument/2006/relationships/tags" Target="../tags/tag737.xml"/><Relationship Id="rId8" Type="http://schemas.openxmlformats.org/officeDocument/2006/relationships/tags" Target="../tags/tag736.xml"/><Relationship Id="rId7" Type="http://schemas.openxmlformats.org/officeDocument/2006/relationships/tags" Target="../tags/tag735.xml"/><Relationship Id="rId6" Type="http://schemas.openxmlformats.org/officeDocument/2006/relationships/tags" Target="../tags/tag734.xml"/><Relationship Id="rId5" Type="http://schemas.openxmlformats.org/officeDocument/2006/relationships/tags" Target="../tags/tag733.xml"/><Relationship Id="rId4" Type="http://schemas.openxmlformats.org/officeDocument/2006/relationships/tags" Target="../tags/tag732.xml"/><Relationship Id="rId3" Type="http://schemas.openxmlformats.org/officeDocument/2006/relationships/tags" Target="../tags/tag731.xml"/><Relationship Id="rId2" Type="http://schemas.openxmlformats.org/officeDocument/2006/relationships/tags" Target="../tags/tag730.xml"/><Relationship Id="rId10" Type="http://schemas.openxmlformats.org/officeDocument/2006/relationships/tags" Target="../tags/tag738.xml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9" Type="http://schemas.openxmlformats.org/officeDocument/2006/relationships/tags" Target="../tags/tag746.xml"/><Relationship Id="rId8" Type="http://schemas.openxmlformats.org/officeDocument/2006/relationships/tags" Target="../tags/tag745.xml"/><Relationship Id="rId7" Type="http://schemas.openxmlformats.org/officeDocument/2006/relationships/tags" Target="../tags/tag744.xml"/><Relationship Id="rId6" Type="http://schemas.openxmlformats.org/officeDocument/2006/relationships/tags" Target="../tags/tag743.xml"/><Relationship Id="rId5" Type="http://schemas.openxmlformats.org/officeDocument/2006/relationships/tags" Target="../tags/tag742.xml"/><Relationship Id="rId4" Type="http://schemas.openxmlformats.org/officeDocument/2006/relationships/tags" Target="../tags/tag741.xml"/><Relationship Id="rId3" Type="http://schemas.openxmlformats.org/officeDocument/2006/relationships/tags" Target="../tags/tag740.xml"/><Relationship Id="rId2" Type="http://schemas.openxmlformats.org/officeDocument/2006/relationships/tags" Target="../tags/tag739.xml"/><Relationship Id="rId10" Type="http://schemas.openxmlformats.org/officeDocument/2006/relationships/tags" Target="../tags/tag747.xml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9" Type="http://schemas.openxmlformats.org/officeDocument/2006/relationships/tags" Target="../tags/tag755.xml"/><Relationship Id="rId8" Type="http://schemas.openxmlformats.org/officeDocument/2006/relationships/tags" Target="../tags/tag754.xml"/><Relationship Id="rId7" Type="http://schemas.openxmlformats.org/officeDocument/2006/relationships/tags" Target="../tags/tag753.xml"/><Relationship Id="rId6" Type="http://schemas.openxmlformats.org/officeDocument/2006/relationships/tags" Target="../tags/tag752.xml"/><Relationship Id="rId5" Type="http://schemas.openxmlformats.org/officeDocument/2006/relationships/tags" Target="../tags/tag751.xml"/><Relationship Id="rId4" Type="http://schemas.openxmlformats.org/officeDocument/2006/relationships/tags" Target="../tags/tag750.xml"/><Relationship Id="rId3" Type="http://schemas.openxmlformats.org/officeDocument/2006/relationships/tags" Target="../tags/tag749.xml"/><Relationship Id="rId2" Type="http://schemas.openxmlformats.org/officeDocument/2006/relationships/tags" Target="../tags/tag748.xml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9" Type="http://schemas.openxmlformats.org/officeDocument/2006/relationships/tags" Target="../tags/tag763.xml"/><Relationship Id="rId8" Type="http://schemas.openxmlformats.org/officeDocument/2006/relationships/tags" Target="../tags/tag762.xml"/><Relationship Id="rId7" Type="http://schemas.openxmlformats.org/officeDocument/2006/relationships/tags" Target="../tags/tag761.xml"/><Relationship Id="rId6" Type="http://schemas.openxmlformats.org/officeDocument/2006/relationships/tags" Target="../tags/tag760.xml"/><Relationship Id="rId5" Type="http://schemas.openxmlformats.org/officeDocument/2006/relationships/tags" Target="../tags/tag759.xml"/><Relationship Id="rId4" Type="http://schemas.openxmlformats.org/officeDocument/2006/relationships/tags" Target="../tags/tag758.xml"/><Relationship Id="rId3" Type="http://schemas.openxmlformats.org/officeDocument/2006/relationships/tags" Target="../tags/tag757.xml"/><Relationship Id="rId2" Type="http://schemas.openxmlformats.org/officeDocument/2006/relationships/tags" Target="../tags/tag756.xml"/><Relationship Id="rId10" Type="http://schemas.openxmlformats.org/officeDocument/2006/relationships/tags" Target="../tags/tag764.xml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7" Type="http://schemas.openxmlformats.org/officeDocument/2006/relationships/tags" Target="../tags/tag770.xml"/><Relationship Id="rId6" Type="http://schemas.openxmlformats.org/officeDocument/2006/relationships/tags" Target="../tags/tag769.xml"/><Relationship Id="rId5" Type="http://schemas.openxmlformats.org/officeDocument/2006/relationships/tags" Target="../tags/tag768.xml"/><Relationship Id="rId4" Type="http://schemas.openxmlformats.org/officeDocument/2006/relationships/tags" Target="../tags/tag767.xml"/><Relationship Id="rId3" Type="http://schemas.openxmlformats.org/officeDocument/2006/relationships/tags" Target="../tags/tag766.xml"/><Relationship Id="rId2" Type="http://schemas.openxmlformats.org/officeDocument/2006/relationships/tags" Target="../tags/tag765.xml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8" Type="http://schemas.openxmlformats.org/officeDocument/2006/relationships/tags" Target="../tags/tag91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7" Type="http://schemas.openxmlformats.org/officeDocument/2006/relationships/tags" Target="../tags/tag332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4" Type="http://schemas.openxmlformats.org/officeDocument/2006/relationships/tags" Target="../tags/tag356.xml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5" Type="http://schemas.openxmlformats.org/officeDocument/2006/relationships/tags" Target="../tags/tag384.xml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7" Type="http://schemas.openxmlformats.org/officeDocument/2006/relationships/tags" Target="../tags/tag393.xml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7" Type="http://schemas.openxmlformats.org/officeDocument/2006/relationships/tags" Target="../tags/tag399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4" Type="http://schemas.openxmlformats.org/officeDocument/2006/relationships/tags" Target="../tags/tag417.xml"/><Relationship Id="rId3" Type="http://schemas.openxmlformats.org/officeDocument/2006/relationships/tags" Target="../tags/tag416.xml"/><Relationship Id="rId2" Type="http://schemas.openxmlformats.org/officeDocument/2006/relationships/tags" Target="../tags/tag415.xml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6" Type="http://schemas.openxmlformats.org/officeDocument/2006/relationships/tags" Target="../tags/tag427.xml"/><Relationship Id="rId5" Type="http://schemas.openxmlformats.org/officeDocument/2006/relationships/tags" Target="../tags/tag426.xml"/><Relationship Id="rId4" Type="http://schemas.openxmlformats.org/officeDocument/2006/relationships/tags" Target="../tags/tag425.xml"/><Relationship Id="rId3" Type="http://schemas.openxmlformats.org/officeDocument/2006/relationships/tags" Target="../tags/tag424.xml"/><Relationship Id="rId2" Type="http://schemas.openxmlformats.org/officeDocument/2006/relationships/tags" Target="../tags/tag423.xml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6" Type="http://schemas.openxmlformats.org/officeDocument/2006/relationships/tags" Target="../tags/tag432.xml"/><Relationship Id="rId5" Type="http://schemas.openxmlformats.org/officeDocument/2006/relationships/tags" Target="../tags/tag431.xml"/><Relationship Id="rId4" Type="http://schemas.openxmlformats.org/officeDocument/2006/relationships/tags" Target="../tags/tag430.xml"/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4" Type="http://schemas.openxmlformats.org/officeDocument/2006/relationships/tags" Target="../tags/tag435.xml"/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9" Type="http://schemas.openxmlformats.org/officeDocument/2006/relationships/tags" Target="../tags/tag443.xml"/><Relationship Id="rId8" Type="http://schemas.openxmlformats.org/officeDocument/2006/relationships/tags" Target="../tags/tag442.xml"/><Relationship Id="rId7" Type="http://schemas.openxmlformats.org/officeDocument/2006/relationships/tags" Target="../tags/tag441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7" Type="http://schemas.openxmlformats.org/officeDocument/2006/relationships/tags" Target="../tags/tag451.xml"/><Relationship Id="rId16" Type="http://schemas.openxmlformats.org/officeDocument/2006/relationships/tags" Target="../tags/tag450.xml"/><Relationship Id="rId15" Type="http://schemas.openxmlformats.org/officeDocument/2006/relationships/tags" Target="../tags/tag449.xml"/><Relationship Id="rId14" Type="http://schemas.openxmlformats.org/officeDocument/2006/relationships/tags" Target="../tags/tag448.xml"/><Relationship Id="rId13" Type="http://schemas.openxmlformats.org/officeDocument/2006/relationships/tags" Target="../tags/tag447.xml"/><Relationship Id="rId12" Type="http://schemas.openxmlformats.org/officeDocument/2006/relationships/tags" Target="../tags/tag446.xml"/><Relationship Id="rId11" Type="http://schemas.openxmlformats.org/officeDocument/2006/relationships/tags" Target="../tags/tag445.xml"/><Relationship Id="rId10" Type="http://schemas.openxmlformats.org/officeDocument/2006/relationships/tags" Target="../tags/tag444.xml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4" Type="http://schemas.openxmlformats.org/officeDocument/2006/relationships/tags" Target="../tags/tag454.xml"/><Relationship Id="rId3" Type="http://schemas.openxmlformats.org/officeDocument/2006/relationships/tags" Target="../tags/tag453.xml"/><Relationship Id="rId2" Type="http://schemas.openxmlformats.org/officeDocument/2006/relationships/tags" Target="../tags/tag452.xml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6" Type="http://schemas.openxmlformats.org/officeDocument/2006/relationships/tags" Target="../tags/tag464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6" Type="http://schemas.openxmlformats.org/officeDocument/2006/relationships/tags" Target="../tags/tag469.xml"/><Relationship Id="rId5" Type="http://schemas.openxmlformats.org/officeDocument/2006/relationships/tags" Target="../tags/tag468.xml"/><Relationship Id="rId4" Type="http://schemas.openxmlformats.org/officeDocument/2006/relationships/tags" Target="../tags/tag467.xml"/><Relationship Id="rId3" Type="http://schemas.openxmlformats.org/officeDocument/2006/relationships/tags" Target="../tags/tag466.xml"/><Relationship Id="rId2" Type="http://schemas.openxmlformats.org/officeDocument/2006/relationships/tags" Target="../tags/tag465.xml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6" Type="http://schemas.openxmlformats.org/officeDocument/2006/relationships/tags" Target="../tags/tag474.xml"/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7" Type="http://schemas.openxmlformats.org/officeDocument/2006/relationships/tags" Target="../tags/tag480.xml"/><Relationship Id="rId6" Type="http://schemas.openxmlformats.org/officeDocument/2006/relationships/tags" Target="../tags/tag479.xml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9" Type="http://schemas.openxmlformats.org/officeDocument/2006/relationships/tags" Target="../tags/tag488.xml"/><Relationship Id="rId8" Type="http://schemas.openxmlformats.org/officeDocument/2006/relationships/tags" Target="../tags/tag487.xml"/><Relationship Id="rId7" Type="http://schemas.openxmlformats.org/officeDocument/2006/relationships/tags" Target="../tags/tag486.xml"/><Relationship Id="rId6" Type="http://schemas.openxmlformats.org/officeDocument/2006/relationships/tags" Target="../tags/tag485.xml"/><Relationship Id="rId5" Type="http://schemas.openxmlformats.org/officeDocument/2006/relationships/tags" Target="../tags/tag484.xml"/><Relationship Id="rId4" Type="http://schemas.openxmlformats.org/officeDocument/2006/relationships/tags" Target="../tags/tag483.xml"/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tags" Target="../tags/tag490.xml"/><Relationship Id="rId2" Type="http://schemas.openxmlformats.org/officeDocument/2006/relationships/tags" Target="../tags/tag489.xml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4" Type="http://schemas.openxmlformats.org/officeDocument/2006/relationships/tags" Target="../tags/tag495.xml"/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7" Type="http://schemas.openxmlformats.org/officeDocument/2006/relationships/tags" Target="../tags/tag501.xml"/><Relationship Id="rId6" Type="http://schemas.openxmlformats.org/officeDocument/2006/relationships/tags" Target="../tags/tag500.xml"/><Relationship Id="rId5" Type="http://schemas.openxmlformats.org/officeDocument/2006/relationships/tags" Target="../tags/tag499.xml"/><Relationship Id="rId4" Type="http://schemas.openxmlformats.org/officeDocument/2006/relationships/tags" Target="../tags/tag498.xml"/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4" Type="http://schemas.openxmlformats.org/officeDocument/2006/relationships/tags" Target="../tags/tag504.xml"/><Relationship Id="rId3" Type="http://schemas.openxmlformats.org/officeDocument/2006/relationships/tags" Target="../tags/tag503.xml"/><Relationship Id="rId2" Type="http://schemas.openxmlformats.org/officeDocument/2006/relationships/tags" Target="../tags/tag502.xml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5" Type="http://schemas.openxmlformats.org/officeDocument/2006/relationships/tags" Target="../tags/tag510.xml"/><Relationship Id="rId4" Type="http://schemas.openxmlformats.org/officeDocument/2006/relationships/tags" Target="../tags/tag509.xml"/><Relationship Id="rId3" Type="http://schemas.openxmlformats.org/officeDocument/2006/relationships/tags" Target="../tags/tag508.xml"/><Relationship Id="rId2" Type="http://schemas.openxmlformats.org/officeDocument/2006/relationships/tags" Target="../tags/tag507.xml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4" Type="http://schemas.openxmlformats.org/officeDocument/2006/relationships/tags" Target="../tags/tag513.xml"/><Relationship Id="rId3" Type="http://schemas.openxmlformats.org/officeDocument/2006/relationships/tags" Target="../tags/tag512.xml"/><Relationship Id="rId2" Type="http://schemas.openxmlformats.org/officeDocument/2006/relationships/tags" Target="../tags/tag511.xml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9" Type="http://schemas.openxmlformats.org/officeDocument/2006/relationships/tags" Target="../tags/tag528.xml"/><Relationship Id="rId8" Type="http://schemas.openxmlformats.org/officeDocument/2006/relationships/tags" Target="../tags/tag527.xml"/><Relationship Id="rId7" Type="http://schemas.openxmlformats.org/officeDocument/2006/relationships/tags" Target="../tags/tag526.xml"/><Relationship Id="rId6" Type="http://schemas.openxmlformats.org/officeDocument/2006/relationships/tags" Target="../tags/tag525.xml"/><Relationship Id="rId5" Type="http://schemas.openxmlformats.org/officeDocument/2006/relationships/tags" Target="../tags/tag524.xml"/><Relationship Id="rId4" Type="http://schemas.openxmlformats.org/officeDocument/2006/relationships/tags" Target="../tags/tag523.xml"/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4" Type="http://schemas.openxmlformats.org/officeDocument/2006/relationships/tags" Target="../tags/tag533.xml"/><Relationship Id="rId13" Type="http://schemas.openxmlformats.org/officeDocument/2006/relationships/tags" Target="../tags/tag532.xml"/><Relationship Id="rId12" Type="http://schemas.openxmlformats.org/officeDocument/2006/relationships/tags" Target="../tags/tag531.xml"/><Relationship Id="rId11" Type="http://schemas.openxmlformats.org/officeDocument/2006/relationships/tags" Target="../tags/tag530.xml"/><Relationship Id="rId10" Type="http://schemas.openxmlformats.org/officeDocument/2006/relationships/tags" Target="../tags/tag529.xml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6" Type="http://schemas.openxmlformats.org/officeDocument/2006/relationships/tags" Target="../tags/tag538.xml"/><Relationship Id="rId5" Type="http://schemas.openxmlformats.org/officeDocument/2006/relationships/tags" Target="../tags/tag537.xml"/><Relationship Id="rId4" Type="http://schemas.openxmlformats.org/officeDocument/2006/relationships/tags" Target="../tags/tag536.xml"/><Relationship Id="rId3" Type="http://schemas.openxmlformats.org/officeDocument/2006/relationships/tags" Target="../tags/tag535.xml"/><Relationship Id="rId2" Type="http://schemas.openxmlformats.org/officeDocument/2006/relationships/tags" Target="../tags/tag534.xml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7" Type="http://schemas.openxmlformats.org/officeDocument/2006/relationships/tags" Target="../tags/tag544.xml"/><Relationship Id="rId6" Type="http://schemas.openxmlformats.org/officeDocument/2006/relationships/tags" Target="../tags/tag543.xml"/><Relationship Id="rId5" Type="http://schemas.openxmlformats.org/officeDocument/2006/relationships/tags" Target="../tags/tag542.xml"/><Relationship Id="rId4" Type="http://schemas.openxmlformats.org/officeDocument/2006/relationships/tags" Target="../tags/tag541.xml"/><Relationship Id="rId3" Type="http://schemas.openxmlformats.org/officeDocument/2006/relationships/tags" Target="../tags/tag540.xml"/><Relationship Id="rId2" Type="http://schemas.openxmlformats.org/officeDocument/2006/relationships/tags" Target="../tags/tag539.xml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7" Type="http://schemas.openxmlformats.org/officeDocument/2006/relationships/tags" Target="../tags/tag550.xml"/><Relationship Id="rId6" Type="http://schemas.openxmlformats.org/officeDocument/2006/relationships/tags" Target="../tags/tag549.xml"/><Relationship Id="rId5" Type="http://schemas.openxmlformats.org/officeDocument/2006/relationships/tags" Target="../tags/tag548.xml"/><Relationship Id="rId4" Type="http://schemas.openxmlformats.org/officeDocument/2006/relationships/tags" Target="../tags/tag547.xml"/><Relationship Id="rId3" Type="http://schemas.openxmlformats.org/officeDocument/2006/relationships/tags" Target="../tags/tag546.xml"/><Relationship Id="rId2" Type="http://schemas.openxmlformats.org/officeDocument/2006/relationships/tags" Target="../tags/tag545.xml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9" Type="http://schemas.openxmlformats.org/officeDocument/2006/relationships/tags" Target="../tags/tag558.xml"/><Relationship Id="rId8" Type="http://schemas.openxmlformats.org/officeDocument/2006/relationships/tags" Target="../tags/tag557.xml"/><Relationship Id="rId7" Type="http://schemas.openxmlformats.org/officeDocument/2006/relationships/tags" Target="../tags/tag556.xml"/><Relationship Id="rId6" Type="http://schemas.openxmlformats.org/officeDocument/2006/relationships/tags" Target="../tags/tag555.xml"/><Relationship Id="rId5" Type="http://schemas.openxmlformats.org/officeDocument/2006/relationships/tags" Target="../tags/tag554.xml"/><Relationship Id="rId4" Type="http://schemas.openxmlformats.org/officeDocument/2006/relationships/tags" Target="../tags/tag553.xml"/><Relationship Id="rId3" Type="http://schemas.openxmlformats.org/officeDocument/2006/relationships/tags" Target="../tags/tag552.xml"/><Relationship Id="rId2" Type="http://schemas.openxmlformats.org/officeDocument/2006/relationships/tags" Target="../tags/tag551.xml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5" Type="http://schemas.openxmlformats.org/officeDocument/2006/relationships/tags" Target="../tags/tag562.xml"/><Relationship Id="rId4" Type="http://schemas.openxmlformats.org/officeDocument/2006/relationships/tags" Target="../tags/tag561.xml"/><Relationship Id="rId3" Type="http://schemas.openxmlformats.org/officeDocument/2006/relationships/tags" Target="../tags/tag560.xml"/><Relationship Id="rId2" Type="http://schemas.openxmlformats.org/officeDocument/2006/relationships/tags" Target="../tags/tag559.xml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4" Type="http://schemas.openxmlformats.org/officeDocument/2006/relationships/tags" Target="../tags/tag565.xml"/><Relationship Id="rId3" Type="http://schemas.openxmlformats.org/officeDocument/2006/relationships/tags" Target="../tags/tag564.xml"/><Relationship Id="rId2" Type="http://schemas.openxmlformats.org/officeDocument/2006/relationships/tags" Target="../tags/tag563.xml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7" Type="http://schemas.openxmlformats.org/officeDocument/2006/relationships/tags" Target="../tags/tag571.xml"/><Relationship Id="rId6" Type="http://schemas.openxmlformats.org/officeDocument/2006/relationships/tags" Target="../tags/tag570.xml"/><Relationship Id="rId5" Type="http://schemas.openxmlformats.org/officeDocument/2006/relationships/tags" Target="../tags/tag569.xml"/><Relationship Id="rId4" Type="http://schemas.openxmlformats.org/officeDocument/2006/relationships/tags" Target="../tags/tag568.xml"/><Relationship Id="rId3" Type="http://schemas.openxmlformats.org/officeDocument/2006/relationships/tags" Target="../tags/tag567.xml"/><Relationship Id="rId2" Type="http://schemas.openxmlformats.org/officeDocument/2006/relationships/tags" Target="../tags/tag566.xml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6" Type="http://schemas.openxmlformats.org/officeDocument/2006/relationships/tags" Target="../tags/tag576.xml"/><Relationship Id="rId5" Type="http://schemas.openxmlformats.org/officeDocument/2006/relationships/tags" Target="../tags/tag575.xml"/><Relationship Id="rId4" Type="http://schemas.openxmlformats.org/officeDocument/2006/relationships/tags" Target="../tags/tag574.xml"/><Relationship Id="rId3" Type="http://schemas.openxmlformats.org/officeDocument/2006/relationships/tags" Target="../tags/tag573.xml"/><Relationship Id="rId2" Type="http://schemas.openxmlformats.org/officeDocument/2006/relationships/tags" Target="../tags/tag572.xml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5" Type="http://schemas.openxmlformats.org/officeDocument/2006/relationships/tags" Target="../tags/tag580.xml"/><Relationship Id="rId4" Type="http://schemas.openxmlformats.org/officeDocument/2006/relationships/tags" Target="../tags/tag579.xml"/><Relationship Id="rId3" Type="http://schemas.openxmlformats.org/officeDocument/2006/relationships/tags" Target="../tags/tag578.xml"/><Relationship Id="rId2" Type="http://schemas.openxmlformats.org/officeDocument/2006/relationships/tags" Target="../tags/tag577.xml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9" Type="http://schemas.openxmlformats.org/officeDocument/2006/relationships/tags" Target="../tags/tag588.xml"/><Relationship Id="rId8" Type="http://schemas.openxmlformats.org/officeDocument/2006/relationships/tags" Target="../tags/tag587.xml"/><Relationship Id="rId7" Type="http://schemas.openxmlformats.org/officeDocument/2006/relationships/tags" Target="../tags/tag586.xml"/><Relationship Id="rId6" Type="http://schemas.openxmlformats.org/officeDocument/2006/relationships/tags" Target="../tags/tag585.xml"/><Relationship Id="rId5" Type="http://schemas.openxmlformats.org/officeDocument/2006/relationships/tags" Target="../tags/tag584.xml"/><Relationship Id="rId4" Type="http://schemas.openxmlformats.org/officeDocument/2006/relationships/tags" Target="../tags/tag583.xml"/><Relationship Id="rId3" Type="http://schemas.openxmlformats.org/officeDocument/2006/relationships/tags" Target="../tags/tag582.xml"/><Relationship Id="rId2" Type="http://schemas.openxmlformats.org/officeDocument/2006/relationships/tags" Target="../tags/tag581.xml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3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4"/>
            </p:custDataLst>
          </p:nvPr>
        </p:nvSpPr>
        <p:spPr>
          <a:xfrm>
            <a:off x="10344785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3"/>
            </p:custDataLst>
          </p:nvPr>
        </p:nvSpPr>
        <p:spPr>
          <a:xfrm>
            <a:off x="9490237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>
            <p:custDataLst>
              <p:tags r:id="rId8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任意形状 8"/>
          <p:cNvSpPr/>
          <p:nvPr userDrawn="1">
            <p:custDataLst>
              <p:tags r:id="rId4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5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3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4"/>
            </p:custDataLst>
          </p:nvPr>
        </p:nvSpPr>
        <p:spPr>
          <a:xfrm>
            <a:off x="10344785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-7259" y="6452408"/>
            <a:ext cx="12199257" cy="40558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28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29699" name="组合 107"/>
          <p:cNvGrpSpPr/>
          <p:nvPr>
            <p:custDataLst>
              <p:tags r:id="rId3"/>
            </p:custDataLst>
          </p:nvPr>
        </p:nvGrpSpPr>
        <p:grpSpPr>
          <a:xfrm>
            <a:off x="817563" y="495300"/>
            <a:ext cx="4294187" cy="461963"/>
            <a:chOff x="1129363" y="979710"/>
            <a:chExt cx="3219918" cy="348192"/>
          </a:xfrm>
        </p:grpSpPr>
        <p:sp>
          <p:nvSpPr>
            <p:cNvPr id="29700" name="TextBox 108"/>
            <p:cNvSpPr txBox="1"/>
            <p:nvPr>
              <p:custDataLst>
                <p:tags r:id="rId4"/>
              </p:custDataLst>
            </p:nvPr>
          </p:nvSpPr>
          <p:spPr>
            <a:xfrm>
              <a:off x="1129363" y="979710"/>
              <a:ext cx="1523230" cy="348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/>
              <a:r>
                <a:rPr lang="zh-CN" altLang="en-US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点击添加标题</a:t>
              </a:r>
              <a:endPara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701" name="矩形 109"/>
            <p:cNvSpPr/>
            <p:nvPr>
              <p:custDataLst>
                <p:tags r:id="rId5"/>
              </p:custDataLst>
            </p:nvPr>
          </p:nvSpPr>
          <p:spPr>
            <a:xfrm>
              <a:off x="2690267" y="1025877"/>
              <a:ext cx="1659014" cy="2553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/>
              <a:r>
                <a:rPr lang="en-US" altLang="zh-CN" sz="16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CLICK TO ADD TITLE</a:t>
              </a:r>
              <a:endParaRPr lang="zh-CN" altLang="en-US"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6"/>
              </p:custDataLst>
            </p:nvPr>
          </p:nvCxnSpPr>
          <p:spPr>
            <a:xfrm flipH="1">
              <a:off x="2689240" y="1037181"/>
              <a:ext cx="0" cy="253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/>
          <p:cNvSpPr/>
          <p:nvPr userDrawn="1">
            <p:custDataLst>
              <p:tags r:id="rId7"/>
            </p:custDataLst>
          </p:nvPr>
        </p:nvSpPr>
        <p:spPr>
          <a:xfrm>
            <a:off x="4310063" y="6488113"/>
            <a:ext cx="709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r" fontAlgn="auto">
              <a:lnSpc>
                <a:spcPct val="150000"/>
              </a:lnSpc>
            </a:pPr>
            <a:r>
              <a:rPr lang="zh-CN" altLang="en-US" sz="1200" b="1" strike="noStrike" spc="300" noProof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强军梦护卫中国梦</a:t>
            </a:r>
            <a:endParaRPr lang="zh-CN" altLang="en-US" sz="1200" b="1" strike="noStrike" spc="300" noProof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704" name="组合 14"/>
          <p:cNvGrpSpPr>
            <a:grpSpLocks noChangeAspect="1"/>
          </p:cNvGrpSpPr>
          <p:nvPr userDrawn="1">
            <p:custDataLst>
              <p:tags r:id="rId8"/>
            </p:custDataLst>
          </p:nvPr>
        </p:nvGrpSpPr>
        <p:grpSpPr>
          <a:xfrm>
            <a:off x="11434763" y="6488113"/>
            <a:ext cx="311150" cy="312737"/>
            <a:chOff x="-5821363" y="4260850"/>
            <a:chExt cx="1368425" cy="1368425"/>
          </a:xfrm>
        </p:grpSpPr>
        <p:sp>
          <p:nvSpPr>
            <p:cNvPr id="16" name="Freeform 52"/>
            <p:cNvSpPr/>
            <p:nvPr>
              <p:custDataLst>
                <p:tags r:id="rId9"/>
              </p:custDataLst>
            </p:nvPr>
          </p:nvSpPr>
          <p:spPr bwMode="auto">
            <a:xfrm flipH="1">
              <a:off x="-5821363" y="4260850"/>
              <a:ext cx="1368425" cy="1368425"/>
            </a:xfrm>
            <a:custGeom>
              <a:avLst/>
              <a:gdLst>
                <a:gd name="T0" fmla="*/ 528 w 528"/>
                <a:gd name="T1" fmla="*/ 488 h 528"/>
                <a:gd name="T2" fmla="*/ 488 w 528"/>
                <a:gd name="T3" fmla="*/ 528 h 528"/>
                <a:gd name="T4" fmla="*/ 40 w 528"/>
                <a:gd name="T5" fmla="*/ 528 h 528"/>
                <a:gd name="T6" fmla="*/ 0 w 528"/>
                <a:gd name="T7" fmla="*/ 488 h 528"/>
                <a:gd name="T8" fmla="*/ 0 w 528"/>
                <a:gd name="T9" fmla="*/ 40 h 528"/>
                <a:gd name="T10" fmla="*/ 40 w 528"/>
                <a:gd name="T11" fmla="*/ 0 h 528"/>
                <a:gd name="T12" fmla="*/ 488 w 528"/>
                <a:gd name="T13" fmla="*/ 0 h 528"/>
                <a:gd name="T14" fmla="*/ 528 w 528"/>
                <a:gd name="T15" fmla="*/ 40 h 528"/>
                <a:gd name="T16" fmla="*/ 528 w 528"/>
                <a:gd name="T17" fmla="*/ 48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8" h="528">
                  <a:moveTo>
                    <a:pt x="528" y="488"/>
                  </a:moveTo>
                  <a:cubicBezTo>
                    <a:pt x="528" y="510"/>
                    <a:pt x="510" y="528"/>
                    <a:pt x="488" y="528"/>
                  </a:cubicBezTo>
                  <a:cubicBezTo>
                    <a:pt x="40" y="528"/>
                    <a:pt x="40" y="528"/>
                    <a:pt x="40" y="528"/>
                  </a:cubicBezTo>
                  <a:cubicBezTo>
                    <a:pt x="18" y="528"/>
                    <a:pt x="0" y="510"/>
                    <a:pt x="0" y="48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488" y="0"/>
                    <a:pt x="488" y="0"/>
                    <a:pt x="488" y="0"/>
                  </a:cubicBezTo>
                  <a:cubicBezTo>
                    <a:pt x="510" y="0"/>
                    <a:pt x="528" y="18"/>
                    <a:pt x="528" y="40"/>
                  </a:cubicBezTo>
                  <a:cubicBezTo>
                    <a:pt x="528" y="488"/>
                    <a:pt x="528" y="488"/>
                    <a:pt x="528" y="48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400" strike="noStrike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706" name="Freeform 53"/>
            <p:cNvSpPr/>
            <p:nvPr>
              <p:custDataLst>
                <p:tags r:id="rId10"/>
              </p:custDataLst>
            </p:nvPr>
          </p:nvSpPr>
          <p:spPr>
            <a:xfrm flipH="1">
              <a:off x="-5334001" y="4591050"/>
              <a:ext cx="881063" cy="1038225"/>
            </a:xfrm>
            <a:custGeom>
              <a:avLst/>
              <a:gdLst/>
              <a:ahLst/>
              <a:cxnLst>
                <a:cxn ang="0">
                  <a:pos x="699667" y="0"/>
                </a:cxn>
                <a:cxn ang="0">
                  <a:pos x="528637" y="41425"/>
                </a:cxn>
                <a:cxn ang="0">
                  <a:pos x="0" y="569599"/>
                </a:cxn>
                <a:cxn ang="0">
                  <a:pos x="0" y="934661"/>
                </a:cxn>
                <a:cxn ang="0">
                  <a:pos x="103654" y="1038225"/>
                </a:cxn>
                <a:cxn ang="0">
                  <a:pos x="365382" y="1038225"/>
                </a:cxn>
                <a:cxn ang="0">
                  <a:pos x="821461" y="585134"/>
                </a:cxn>
                <a:cxn ang="0">
                  <a:pos x="704850" y="367650"/>
                </a:cxn>
                <a:cxn ang="0">
                  <a:pos x="881063" y="189003"/>
                </a:cxn>
                <a:cxn ang="0">
                  <a:pos x="699667" y="0"/>
                </a:cxn>
              </a:cxnLst>
              <a:rect l="0" t="0" r="0" b="0"/>
              <a:pathLst>
                <a:path w="340" h="401">
                  <a:moveTo>
                    <a:pt x="270" y="0"/>
                  </a:moveTo>
                  <a:cubicBezTo>
                    <a:pt x="204" y="16"/>
                    <a:pt x="204" y="16"/>
                    <a:pt x="204" y="16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83"/>
                    <a:pt x="18" y="401"/>
                    <a:pt x="40" y="401"/>
                  </a:cubicBezTo>
                  <a:cubicBezTo>
                    <a:pt x="141" y="401"/>
                    <a:pt x="141" y="401"/>
                    <a:pt x="141" y="401"/>
                  </a:cubicBezTo>
                  <a:cubicBezTo>
                    <a:pt x="317" y="226"/>
                    <a:pt x="317" y="226"/>
                    <a:pt x="317" y="226"/>
                  </a:cubicBezTo>
                  <a:cubicBezTo>
                    <a:pt x="272" y="142"/>
                    <a:pt x="272" y="142"/>
                    <a:pt x="272" y="142"/>
                  </a:cubicBezTo>
                  <a:cubicBezTo>
                    <a:pt x="340" y="73"/>
                    <a:pt x="340" y="73"/>
                    <a:pt x="340" y="73"/>
                  </a:cubicBezTo>
                  <a:cubicBezTo>
                    <a:pt x="270" y="0"/>
                    <a:pt x="270" y="0"/>
                    <a:pt x="270" y="0"/>
                  </a:cubicBezTo>
                </a:path>
              </a:pathLst>
            </a:custGeom>
            <a:solidFill>
              <a:srgbClr val="595959">
                <a:alpha val="65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07" name="Freeform 54"/>
            <p:cNvSpPr/>
            <p:nvPr>
              <p:custDataLst>
                <p:tags r:id="rId11"/>
              </p:custDataLst>
            </p:nvPr>
          </p:nvSpPr>
          <p:spPr>
            <a:xfrm flipH="1">
              <a:off x="-5334001" y="4572000"/>
              <a:ext cx="414338" cy="207963"/>
            </a:xfrm>
            <a:custGeom>
              <a:avLst/>
              <a:gdLst/>
              <a:ahLst/>
              <a:cxnLst>
                <a:cxn ang="0">
                  <a:pos x="124301" y="145574"/>
                </a:cxn>
                <a:cxn ang="0">
                  <a:pos x="207169" y="62388"/>
                </a:cxn>
                <a:cxn ang="0">
                  <a:pos x="290036" y="145574"/>
                </a:cxn>
                <a:cxn ang="0">
                  <a:pos x="290036" y="207963"/>
                </a:cxn>
                <a:cxn ang="0">
                  <a:pos x="414338" y="207963"/>
                </a:cxn>
                <a:cxn ang="0">
                  <a:pos x="409158" y="166370"/>
                </a:cxn>
                <a:cxn ang="0">
                  <a:pos x="207169" y="0"/>
                </a:cxn>
                <a:cxn ang="0">
                  <a:pos x="5179" y="166370"/>
                </a:cxn>
                <a:cxn ang="0">
                  <a:pos x="0" y="207963"/>
                </a:cxn>
                <a:cxn ang="0">
                  <a:pos x="124301" y="207963"/>
                </a:cxn>
                <a:cxn ang="0">
                  <a:pos x="124301" y="145574"/>
                </a:cxn>
              </a:cxnLst>
              <a:rect l="0" t="0" r="0" b="0"/>
              <a:pathLst>
                <a:path w="160" h="80">
                  <a:moveTo>
                    <a:pt x="48" y="56"/>
                  </a:moveTo>
                  <a:cubicBezTo>
                    <a:pt x="48" y="38"/>
                    <a:pt x="62" y="24"/>
                    <a:pt x="80" y="24"/>
                  </a:cubicBezTo>
                  <a:cubicBezTo>
                    <a:pt x="98" y="24"/>
                    <a:pt x="112" y="38"/>
                    <a:pt x="112" y="56"/>
                  </a:cubicBezTo>
                  <a:cubicBezTo>
                    <a:pt x="112" y="80"/>
                    <a:pt x="112" y="80"/>
                    <a:pt x="112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1" y="28"/>
                    <a:pt x="119" y="0"/>
                    <a:pt x="80" y="0"/>
                  </a:cubicBezTo>
                  <a:cubicBezTo>
                    <a:pt x="41" y="0"/>
                    <a:pt x="9" y="28"/>
                    <a:pt x="2" y="6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8" y="80"/>
                    <a:pt x="48" y="80"/>
                    <a:pt x="48" y="80"/>
                  </a:cubicBezTo>
                  <a:lnTo>
                    <a:pt x="48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08" name="Freeform 55"/>
            <p:cNvSpPr/>
            <p:nvPr>
              <p:custDataLst>
                <p:tags r:id="rId12"/>
              </p:custDataLst>
            </p:nvPr>
          </p:nvSpPr>
          <p:spPr>
            <a:xfrm flipH="1">
              <a:off x="-5334001" y="4821238"/>
              <a:ext cx="414338" cy="414338"/>
            </a:xfrm>
            <a:custGeom>
              <a:avLst/>
              <a:gdLst/>
              <a:ahLst/>
              <a:cxnLst>
                <a:cxn ang="0">
                  <a:pos x="279678" y="0"/>
                </a:cxn>
                <a:cxn ang="0">
                  <a:pos x="258961" y="20716"/>
                </a:cxn>
                <a:cxn ang="0">
                  <a:pos x="256371" y="25896"/>
                </a:cxn>
                <a:cxn ang="0">
                  <a:pos x="251192" y="28485"/>
                </a:cxn>
                <a:cxn ang="0">
                  <a:pos x="243423" y="33664"/>
                </a:cxn>
                <a:cxn ang="0">
                  <a:pos x="238244" y="36254"/>
                </a:cxn>
                <a:cxn ang="0">
                  <a:pos x="225296" y="38844"/>
                </a:cxn>
                <a:cxn ang="0">
                  <a:pos x="222706" y="38844"/>
                </a:cxn>
                <a:cxn ang="0">
                  <a:pos x="207169" y="41433"/>
                </a:cxn>
                <a:cxn ang="0">
                  <a:pos x="191631" y="38844"/>
                </a:cxn>
                <a:cxn ang="0">
                  <a:pos x="189041" y="38844"/>
                </a:cxn>
                <a:cxn ang="0">
                  <a:pos x="176093" y="36254"/>
                </a:cxn>
                <a:cxn ang="0">
                  <a:pos x="170914" y="33664"/>
                </a:cxn>
                <a:cxn ang="0">
                  <a:pos x="163145" y="28485"/>
                </a:cxn>
                <a:cxn ang="0">
                  <a:pos x="157966" y="25896"/>
                </a:cxn>
                <a:cxn ang="0">
                  <a:pos x="155376" y="20716"/>
                </a:cxn>
                <a:cxn ang="0">
                  <a:pos x="134659" y="0"/>
                </a:cxn>
                <a:cxn ang="0">
                  <a:pos x="124301" y="0"/>
                </a:cxn>
                <a:cxn ang="0">
                  <a:pos x="0" y="0"/>
                </a:cxn>
                <a:cxn ang="0">
                  <a:pos x="0" y="209758"/>
                </a:cxn>
                <a:cxn ang="0">
                  <a:pos x="207169" y="414338"/>
                </a:cxn>
                <a:cxn ang="0">
                  <a:pos x="414338" y="209758"/>
                </a:cxn>
                <a:cxn ang="0">
                  <a:pos x="414338" y="0"/>
                </a:cxn>
                <a:cxn ang="0">
                  <a:pos x="290036" y="0"/>
                </a:cxn>
                <a:cxn ang="0">
                  <a:pos x="279678" y="0"/>
                </a:cxn>
              </a:cxnLst>
              <a:rect l="0" t="0" r="0" b="0"/>
              <a:pathLst>
                <a:path w="160" h="160">
                  <a:moveTo>
                    <a:pt x="108" y="0"/>
                  </a:moveTo>
                  <a:cubicBezTo>
                    <a:pt x="106" y="3"/>
                    <a:pt x="103" y="6"/>
                    <a:pt x="100" y="8"/>
                  </a:cubicBezTo>
                  <a:cubicBezTo>
                    <a:pt x="100" y="9"/>
                    <a:pt x="100" y="9"/>
                    <a:pt x="99" y="10"/>
                  </a:cubicBezTo>
                  <a:cubicBezTo>
                    <a:pt x="98" y="10"/>
                    <a:pt x="98" y="11"/>
                    <a:pt x="97" y="11"/>
                  </a:cubicBezTo>
                  <a:cubicBezTo>
                    <a:pt x="96" y="12"/>
                    <a:pt x="95" y="12"/>
                    <a:pt x="94" y="13"/>
                  </a:cubicBezTo>
                  <a:cubicBezTo>
                    <a:pt x="93" y="13"/>
                    <a:pt x="92" y="13"/>
                    <a:pt x="92" y="14"/>
                  </a:cubicBezTo>
                  <a:cubicBezTo>
                    <a:pt x="90" y="14"/>
                    <a:pt x="89" y="15"/>
                    <a:pt x="87" y="15"/>
                  </a:cubicBezTo>
                  <a:cubicBezTo>
                    <a:pt x="87" y="15"/>
                    <a:pt x="86" y="15"/>
                    <a:pt x="86" y="15"/>
                  </a:cubicBezTo>
                  <a:cubicBezTo>
                    <a:pt x="84" y="16"/>
                    <a:pt x="82" y="16"/>
                    <a:pt x="80" y="16"/>
                  </a:cubicBezTo>
                  <a:cubicBezTo>
                    <a:pt x="78" y="16"/>
                    <a:pt x="76" y="16"/>
                    <a:pt x="74" y="15"/>
                  </a:cubicBezTo>
                  <a:cubicBezTo>
                    <a:pt x="74" y="15"/>
                    <a:pt x="73" y="15"/>
                    <a:pt x="73" y="15"/>
                  </a:cubicBezTo>
                  <a:cubicBezTo>
                    <a:pt x="71" y="15"/>
                    <a:pt x="70" y="14"/>
                    <a:pt x="68" y="14"/>
                  </a:cubicBezTo>
                  <a:cubicBezTo>
                    <a:pt x="68" y="13"/>
                    <a:pt x="67" y="13"/>
                    <a:pt x="66" y="13"/>
                  </a:cubicBezTo>
                  <a:cubicBezTo>
                    <a:pt x="65" y="12"/>
                    <a:pt x="64" y="12"/>
                    <a:pt x="63" y="11"/>
                  </a:cubicBezTo>
                  <a:cubicBezTo>
                    <a:pt x="62" y="11"/>
                    <a:pt x="62" y="10"/>
                    <a:pt x="61" y="10"/>
                  </a:cubicBezTo>
                  <a:cubicBezTo>
                    <a:pt x="60" y="9"/>
                    <a:pt x="60" y="9"/>
                    <a:pt x="60" y="8"/>
                  </a:cubicBezTo>
                  <a:cubicBezTo>
                    <a:pt x="57" y="6"/>
                    <a:pt x="54" y="3"/>
                    <a:pt x="5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24"/>
                    <a:pt x="36" y="160"/>
                    <a:pt x="80" y="160"/>
                  </a:cubicBezTo>
                  <a:cubicBezTo>
                    <a:pt x="124" y="160"/>
                    <a:pt x="160" y="124"/>
                    <a:pt x="160" y="81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2" y="0"/>
                    <a:pt x="112" y="0"/>
                    <a:pt x="112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09" name="Freeform 56"/>
            <p:cNvSpPr/>
            <p:nvPr>
              <p:custDataLst>
                <p:tags r:id="rId13"/>
              </p:custDataLst>
            </p:nvPr>
          </p:nvSpPr>
          <p:spPr>
            <a:xfrm flipH="1">
              <a:off x="-5168901" y="4675188"/>
              <a:ext cx="84138" cy="146050"/>
            </a:xfrm>
            <a:custGeom>
              <a:avLst/>
              <a:gdLst/>
              <a:ahLst/>
              <a:cxnLst>
                <a:cxn ang="0">
                  <a:pos x="0" y="41728"/>
                </a:cxn>
                <a:cxn ang="0">
                  <a:pos x="0" y="104321"/>
                </a:cxn>
                <a:cxn ang="0">
                  <a:pos x="5258" y="125185"/>
                </a:cxn>
                <a:cxn ang="0">
                  <a:pos x="5258" y="125185"/>
                </a:cxn>
                <a:cxn ang="0">
                  <a:pos x="21034" y="140833"/>
                </a:cxn>
                <a:cxn ang="0">
                  <a:pos x="21034" y="140833"/>
                </a:cxn>
                <a:cxn ang="0">
                  <a:pos x="28922" y="143441"/>
                </a:cxn>
                <a:cxn ang="0">
                  <a:pos x="31551" y="143441"/>
                </a:cxn>
                <a:cxn ang="0">
                  <a:pos x="42069" y="146050"/>
                </a:cxn>
                <a:cxn ang="0">
                  <a:pos x="52586" y="143441"/>
                </a:cxn>
                <a:cxn ang="0">
                  <a:pos x="55215" y="143441"/>
                </a:cxn>
                <a:cxn ang="0">
                  <a:pos x="63103" y="140833"/>
                </a:cxn>
                <a:cxn ang="0">
                  <a:pos x="63103" y="140833"/>
                </a:cxn>
                <a:cxn ang="0">
                  <a:pos x="78879" y="125185"/>
                </a:cxn>
                <a:cxn ang="0">
                  <a:pos x="78879" y="125185"/>
                </a:cxn>
                <a:cxn ang="0">
                  <a:pos x="84138" y="104321"/>
                </a:cxn>
                <a:cxn ang="0">
                  <a:pos x="84138" y="41728"/>
                </a:cxn>
                <a:cxn ang="0">
                  <a:pos x="42069" y="0"/>
                </a:cxn>
                <a:cxn ang="0">
                  <a:pos x="0" y="41728"/>
                </a:cxn>
              </a:cxnLst>
              <a:rect l="0" t="0" r="0" b="0"/>
              <a:pathLst>
                <a:path w="32" h="56">
                  <a:moveTo>
                    <a:pt x="0" y="16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1" y="45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4" y="50"/>
                    <a:pt x="6" y="52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9" y="54"/>
                    <a:pt x="10" y="55"/>
                    <a:pt x="11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5" y="56"/>
                    <a:pt x="16" y="56"/>
                  </a:cubicBezTo>
                  <a:cubicBezTo>
                    <a:pt x="17" y="56"/>
                    <a:pt x="19" y="56"/>
                    <a:pt x="20" y="55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6" y="52"/>
                    <a:pt x="28" y="50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5"/>
                    <a:pt x="32" y="43"/>
                    <a:pt x="32" y="4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椭圆 7"/>
          <p:cNvSpPr/>
          <p:nvPr>
            <p:custDataLst>
              <p:tags r:id="rId14"/>
            </p:custDataLst>
          </p:nvPr>
        </p:nvSpPr>
        <p:spPr bwMode="auto">
          <a:xfrm flipH="1">
            <a:off x="529167" y="571503"/>
            <a:ext cx="287715" cy="287733"/>
          </a:xfrm>
          <a:prstGeom prst="ellipse">
            <a:avLst/>
          </a:prstGeom>
          <a:solidFill>
            <a:srgbClr val="C00000"/>
          </a:solidFill>
          <a:ln w="38100" cap="sq">
            <a:solidFill>
              <a:srgbClr val="C8C6B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25400" h="12700" prst="hardEdge"/>
            <a:extrusionClr>
              <a:srgbClr val="00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sz="2400" strike="noStrike" noProof="1">
              <a:solidFill>
                <a:prstClr val="white"/>
              </a:solidFill>
            </a:endParaRPr>
          </a:p>
        </p:txBody>
      </p:sp>
      <p:sp>
        <p:nvSpPr>
          <p:cNvPr id="29711" name="KSO_Shape"/>
          <p:cNvSpPr/>
          <p:nvPr userDrawn="1">
            <p:custDataLst>
              <p:tags r:id="rId15"/>
            </p:custDataLst>
          </p:nvPr>
        </p:nvSpPr>
        <p:spPr>
          <a:xfrm>
            <a:off x="584200" y="628650"/>
            <a:ext cx="177800" cy="173038"/>
          </a:xfrm>
          <a:custGeom>
            <a:avLst/>
            <a:gdLst/>
            <a:ahLst/>
            <a:cxnLst>
              <a:cxn ang="0">
                <a:pos x="93750569" y="45365258"/>
              </a:cxn>
              <a:cxn ang="0">
                <a:pos x="65583954" y="42272784"/>
              </a:cxn>
              <a:cxn ang="0">
                <a:pos x="47524234" y="36060297"/>
              </a:cxn>
              <a:cxn ang="0">
                <a:pos x="47524234" y="81812089"/>
              </a:cxn>
              <a:cxn ang="0">
                <a:pos x="40013136" y="81812089"/>
              </a:cxn>
              <a:cxn ang="0">
                <a:pos x="40013136" y="0"/>
              </a:cxn>
              <a:cxn ang="0">
                <a:pos x="47524234" y="0"/>
              </a:cxn>
              <a:cxn ang="0">
                <a:pos x="47524234" y="5052835"/>
              </a:cxn>
              <a:cxn ang="0">
                <a:pos x="65583954" y="11265374"/>
              </a:cxn>
              <a:cxn ang="0">
                <a:pos x="93750569" y="14357848"/>
              </a:cxn>
              <a:cxn ang="0">
                <a:pos x="84444544" y="29875349"/>
              </a:cxn>
              <a:cxn ang="0">
                <a:pos x="93750569" y="45365258"/>
              </a:cxn>
              <a:cxn ang="0">
                <a:pos x="11818923" y="78056964"/>
              </a:cxn>
              <a:cxn ang="0">
                <a:pos x="43934379" y="87306743"/>
              </a:cxn>
              <a:cxn ang="0">
                <a:pos x="76049782" y="78056964"/>
              </a:cxn>
              <a:cxn ang="0">
                <a:pos x="57161594" y="69773595"/>
              </a:cxn>
              <a:cxn ang="0">
                <a:pos x="57631076" y="64582701"/>
              </a:cxn>
              <a:cxn ang="0">
                <a:pos x="87868706" y="78056964"/>
              </a:cxn>
              <a:cxn ang="0">
                <a:pos x="43934379" y="92276754"/>
              </a:cxn>
              <a:cxn ang="0">
                <a:pos x="0" y="78056964"/>
              </a:cxn>
              <a:cxn ang="0">
                <a:pos x="29878695" y="64610292"/>
              </a:cxn>
              <a:cxn ang="0">
                <a:pos x="30320528" y="69828829"/>
              </a:cxn>
              <a:cxn ang="0">
                <a:pos x="11818923" y="78056964"/>
              </a:cxn>
            </a:cxnLst>
            <a:rect l="0" t="0" r="0" b="0"/>
            <a:pathLst>
              <a:path w="3395" h="3341">
                <a:moveTo>
                  <a:pt x="3395" y="1643"/>
                </a:moveTo>
                <a:cubicBezTo>
                  <a:pt x="3395" y="1643"/>
                  <a:pt x="2824" y="1531"/>
                  <a:pt x="2375" y="1531"/>
                </a:cubicBezTo>
                <a:cubicBezTo>
                  <a:pt x="1926" y="1531"/>
                  <a:pt x="1721" y="1306"/>
                  <a:pt x="1721" y="1306"/>
                </a:cubicBezTo>
                <a:cubicBezTo>
                  <a:pt x="1721" y="2963"/>
                  <a:pt x="1721" y="2963"/>
                  <a:pt x="1721" y="2963"/>
                </a:cubicBezTo>
                <a:cubicBezTo>
                  <a:pt x="1449" y="2963"/>
                  <a:pt x="1449" y="2963"/>
                  <a:pt x="1449" y="2963"/>
                </a:cubicBezTo>
                <a:cubicBezTo>
                  <a:pt x="1449" y="0"/>
                  <a:pt x="1449" y="0"/>
                  <a:pt x="1449" y="0"/>
                </a:cubicBezTo>
                <a:cubicBezTo>
                  <a:pt x="1721" y="0"/>
                  <a:pt x="1721" y="0"/>
                  <a:pt x="1721" y="0"/>
                </a:cubicBezTo>
                <a:cubicBezTo>
                  <a:pt x="1721" y="183"/>
                  <a:pt x="1721" y="183"/>
                  <a:pt x="1721" y="183"/>
                </a:cubicBezTo>
                <a:cubicBezTo>
                  <a:pt x="1721" y="183"/>
                  <a:pt x="1926" y="408"/>
                  <a:pt x="2375" y="408"/>
                </a:cubicBezTo>
                <a:cubicBezTo>
                  <a:pt x="2824" y="408"/>
                  <a:pt x="3395" y="520"/>
                  <a:pt x="3395" y="520"/>
                </a:cubicBezTo>
                <a:cubicBezTo>
                  <a:pt x="3058" y="1082"/>
                  <a:pt x="3058" y="1082"/>
                  <a:pt x="3058" y="1082"/>
                </a:cubicBezTo>
                <a:lnTo>
                  <a:pt x="3395" y="1643"/>
                </a:lnTo>
                <a:close/>
                <a:moveTo>
                  <a:pt x="428" y="2827"/>
                </a:moveTo>
                <a:cubicBezTo>
                  <a:pt x="428" y="3012"/>
                  <a:pt x="1020" y="3162"/>
                  <a:pt x="1591" y="3162"/>
                </a:cubicBezTo>
                <a:cubicBezTo>
                  <a:pt x="2162" y="3162"/>
                  <a:pt x="2754" y="3012"/>
                  <a:pt x="2754" y="2827"/>
                </a:cubicBezTo>
                <a:cubicBezTo>
                  <a:pt x="2754" y="2695"/>
                  <a:pt x="2451" y="2581"/>
                  <a:pt x="2070" y="2527"/>
                </a:cubicBezTo>
                <a:cubicBezTo>
                  <a:pt x="2087" y="2339"/>
                  <a:pt x="2087" y="2339"/>
                  <a:pt x="2087" y="2339"/>
                </a:cubicBezTo>
                <a:cubicBezTo>
                  <a:pt x="2723" y="2406"/>
                  <a:pt x="3182" y="2599"/>
                  <a:pt x="3182" y="2827"/>
                </a:cubicBezTo>
                <a:cubicBezTo>
                  <a:pt x="3182" y="3112"/>
                  <a:pt x="2470" y="3342"/>
                  <a:pt x="1591" y="3342"/>
                </a:cubicBezTo>
                <a:cubicBezTo>
                  <a:pt x="712" y="3342"/>
                  <a:pt x="0" y="3112"/>
                  <a:pt x="0" y="2827"/>
                </a:cubicBezTo>
                <a:cubicBezTo>
                  <a:pt x="0" y="2601"/>
                  <a:pt x="453" y="2409"/>
                  <a:pt x="1082" y="2340"/>
                </a:cubicBezTo>
                <a:cubicBezTo>
                  <a:pt x="1098" y="2529"/>
                  <a:pt x="1098" y="2529"/>
                  <a:pt x="1098" y="2529"/>
                </a:cubicBezTo>
                <a:cubicBezTo>
                  <a:pt x="723" y="2584"/>
                  <a:pt x="428" y="2697"/>
                  <a:pt x="428" y="282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12700" y="2611438"/>
            <a:ext cx="12166600" cy="0"/>
          </a:xfrm>
          <a:prstGeom prst="line">
            <a:avLst/>
          </a:prstGeom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>
            <p:custDataLst>
              <p:tags r:id="rId3"/>
            </p:custDataLst>
          </p:nvPr>
        </p:nvCxnSpPr>
        <p:spPr>
          <a:xfrm>
            <a:off x="12700" y="4229100"/>
            <a:ext cx="12166600" cy="0"/>
          </a:xfrm>
          <a:prstGeom prst="line">
            <a:avLst/>
          </a:prstGeom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>
            <p:custDataLst>
              <p:tags r:id="rId4"/>
            </p:custDataLst>
          </p:nvPr>
        </p:nvCxnSpPr>
        <p:spPr>
          <a:xfrm flipH="1" flipV="1">
            <a:off x="4670425" y="0"/>
            <a:ext cx="0" cy="6858000"/>
          </a:xfrm>
          <a:prstGeom prst="line">
            <a:avLst/>
          </a:prstGeom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5"/>
            </p:custDataLst>
          </p:nvPr>
        </p:nvCxnSpPr>
        <p:spPr>
          <a:xfrm flipH="1" flipV="1">
            <a:off x="7535863" y="0"/>
            <a:ext cx="0" cy="6858000"/>
          </a:xfrm>
          <a:prstGeom prst="line">
            <a:avLst/>
          </a:prstGeom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>
              <a:defRPr/>
            </a:pPr>
            <a:fld id="{5FC9C317-CD28-4FA7-995A-34D356438A10}" type="datetimeFigureOut">
              <a:rPr lang="zh-CN" altLang="en-US" strike="noStrike" noProof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>
              <a:defRPr/>
            </a:pPr>
            <a:fld id="{9F8B0151-A700-4380-B313-34DB8E2FBCD7}" type="slidenum">
              <a:rPr lang="zh-CN" altLang="en-US" strike="noStrike" noProof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组合 107"/>
          <p:cNvGrpSpPr/>
          <p:nvPr>
            <p:custDataLst>
              <p:tags r:id="rId2"/>
            </p:custDataLst>
          </p:nvPr>
        </p:nvGrpSpPr>
        <p:grpSpPr>
          <a:xfrm>
            <a:off x="817563" y="495300"/>
            <a:ext cx="4294187" cy="461963"/>
            <a:chOff x="1129363" y="979710"/>
            <a:chExt cx="3219918" cy="348192"/>
          </a:xfrm>
        </p:grpSpPr>
        <p:sp>
          <p:nvSpPr>
            <p:cNvPr id="40964" name="TextBox 108"/>
            <p:cNvSpPr txBox="1"/>
            <p:nvPr>
              <p:custDataLst>
                <p:tags r:id="rId3"/>
              </p:custDataLst>
            </p:nvPr>
          </p:nvSpPr>
          <p:spPr>
            <a:xfrm>
              <a:off x="1129363" y="979710"/>
              <a:ext cx="1523230" cy="348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/>
              <a:r>
                <a:rPr lang="zh-CN" altLang="en-US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点击添加标题</a:t>
              </a:r>
              <a:endPara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965" name="矩形 109"/>
            <p:cNvSpPr/>
            <p:nvPr>
              <p:custDataLst>
                <p:tags r:id="rId4"/>
              </p:custDataLst>
            </p:nvPr>
          </p:nvSpPr>
          <p:spPr>
            <a:xfrm>
              <a:off x="2690267" y="1025877"/>
              <a:ext cx="1659014" cy="2553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vl="0"/>
              <a:r>
                <a:rPr lang="en-US" altLang="zh-CN" sz="16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CLICK TO ADD TITLE</a:t>
              </a:r>
              <a:endParaRPr lang="zh-CN" altLang="en-US"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5"/>
              </p:custDataLst>
            </p:nvPr>
          </p:nvCxnSpPr>
          <p:spPr>
            <a:xfrm flipH="1">
              <a:off x="2689240" y="1037181"/>
              <a:ext cx="0" cy="253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/>
          <p:cNvSpPr/>
          <p:nvPr userDrawn="1">
            <p:custDataLst>
              <p:tags r:id="rId6"/>
            </p:custDataLst>
          </p:nvPr>
        </p:nvSpPr>
        <p:spPr>
          <a:xfrm>
            <a:off x="4310063" y="6488113"/>
            <a:ext cx="709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r" fontAlgn="auto">
              <a:lnSpc>
                <a:spcPct val="150000"/>
              </a:lnSpc>
            </a:pPr>
            <a:r>
              <a:rPr lang="zh-CN" altLang="en-US" sz="1200" b="1" strike="noStrike" spc="300" noProof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强军梦护卫中国梦</a:t>
            </a:r>
            <a:endParaRPr lang="zh-CN" altLang="en-US" sz="1200" b="1" strike="noStrike" spc="300" noProof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968" name="组合 14"/>
          <p:cNvGrpSpPr>
            <a:grpSpLocks noChangeAspect="1"/>
          </p:cNvGrpSpPr>
          <p:nvPr userDrawn="1">
            <p:custDataLst>
              <p:tags r:id="rId7"/>
            </p:custDataLst>
          </p:nvPr>
        </p:nvGrpSpPr>
        <p:grpSpPr>
          <a:xfrm>
            <a:off x="11434763" y="6488113"/>
            <a:ext cx="311150" cy="312737"/>
            <a:chOff x="-5821363" y="4260850"/>
            <a:chExt cx="1368425" cy="1368425"/>
          </a:xfrm>
        </p:grpSpPr>
        <p:sp>
          <p:nvSpPr>
            <p:cNvPr id="16" name="Freeform 52"/>
            <p:cNvSpPr/>
            <p:nvPr>
              <p:custDataLst>
                <p:tags r:id="rId8"/>
              </p:custDataLst>
            </p:nvPr>
          </p:nvSpPr>
          <p:spPr bwMode="auto">
            <a:xfrm flipH="1">
              <a:off x="-5821363" y="4260850"/>
              <a:ext cx="1368425" cy="1368425"/>
            </a:xfrm>
            <a:custGeom>
              <a:avLst/>
              <a:gdLst>
                <a:gd name="T0" fmla="*/ 528 w 528"/>
                <a:gd name="T1" fmla="*/ 488 h 528"/>
                <a:gd name="T2" fmla="*/ 488 w 528"/>
                <a:gd name="T3" fmla="*/ 528 h 528"/>
                <a:gd name="T4" fmla="*/ 40 w 528"/>
                <a:gd name="T5" fmla="*/ 528 h 528"/>
                <a:gd name="T6" fmla="*/ 0 w 528"/>
                <a:gd name="T7" fmla="*/ 488 h 528"/>
                <a:gd name="T8" fmla="*/ 0 w 528"/>
                <a:gd name="T9" fmla="*/ 40 h 528"/>
                <a:gd name="T10" fmla="*/ 40 w 528"/>
                <a:gd name="T11" fmla="*/ 0 h 528"/>
                <a:gd name="T12" fmla="*/ 488 w 528"/>
                <a:gd name="T13" fmla="*/ 0 h 528"/>
                <a:gd name="T14" fmla="*/ 528 w 528"/>
                <a:gd name="T15" fmla="*/ 40 h 528"/>
                <a:gd name="T16" fmla="*/ 528 w 528"/>
                <a:gd name="T17" fmla="*/ 48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8" h="528">
                  <a:moveTo>
                    <a:pt x="528" y="488"/>
                  </a:moveTo>
                  <a:cubicBezTo>
                    <a:pt x="528" y="510"/>
                    <a:pt x="510" y="528"/>
                    <a:pt x="488" y="528"/>
                  </a:cubicBezTo>
                  <a:cubicBezTo>
                    <a:pt x="40" y="528"/>
                    <a:pt x="40" y="528"/>
                    <a:pt x="40" y="528"/>
                  </a:cubicBezTo>
                  <a:cubicBezTo>
                    <a:pt x="18" y="528"/>
                    <a:pt x="0" y="510"/>
                    <a:pt x="0" y="48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488" y="0"/>
                    <a:pt x="488" y="0"/>
                    <a:pt x="488" y="0"/>
                  </a:cubicBezTo>
                  <a:cubicBezTo>
                    <a:pt x="510" y="0"/>
                    <a:pt x="528" y="18"/>
                    <a:pt x="528" y="40"/>
                  </a:cubicBezTo>
                  <a:cubicBezTo>
                    <a:pt x="528" y="488"/>
                    <a:pt x="528" y="488"/>
                    <a:pt x="528" y="48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400" strike="noStrike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970" name="Freeform 53"/>
            <p:cNvSpPr/>
            <p:nvPr>
              <p:custDataLst>
                <p:tags r:id="rId9"/>
              </p:custDataLst>
            </p:nvPr>
          </p:nvSpPr>
          <p:spPr>
            <a:xfrm flipH="1">
              <a:off x="-5334001" y="4591050"/>
              <a:ext cx="881063" cy="1038225"/>
            </a:xfrm>
            <a:custGeom>
              <a:avLst/>
              <a:gdLst/>
              <a:ahLst/>
              <a:cxnLst>
                <a:cxn ang="0">
                  <a:pos x="699667" y="0"/>
                </a:cxn>
                <a:cxn ang="0">
                  <a:pos x="528637" y="41425"/>
                </a:cxn>
                <a:cxn ang="0">
                  <a:pos x="0" y="569599"/>
                </a:cxn>
                <a:cxn ang="0">
                  <a:pos x="0" y="934661"/>
                </a:cxn>
                <a:cxn ang="0">
                  <a:pos x="103654" y="1038225"/>
                </a:cxn>
                <a:cxn ang="0">
                  <a:pos x="365382" y="1038225"/>
                </a:cxn>
                <a:cxn ang="0">
                  <a:pos x="821461" y="585134"/>
                </a:cxn>
                <a:cxn ang="0">
                  <a:pos x="704850" y="367650"/>
                </a:cxn>
                <a:cxn ang="0">
                  <a:pos x="881063" y="189003"/>
                </a:cxn>
                <a:cxn ang="0">
                  <a:pos x="699667" y="0"/>
                </a:cxn>
              </a:cxnLst>
              <a:rect l="0" t="0" r="0" b="0"/>
              <a:pathLst>
                <a:path w="340" h="401">
                  <a:moveTo>
                    <a:pt x="270" y="0"/>
                  </a:moveTo>
                  <a:cubicBezTo>
                    <a:pt x="204" y="16"/>
                    <a:pt x="204" y="16"/>
                    <a:pt x="204" y="16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83"/>
                    <a:pt x="18" y="401"/>
                    <a:pt x="40" y="401"/>
                  </a:cubicBezTo>
                  <a:cubicBezTo>
                    <a:pt x="141" y="401"/>
                    <a:pt x="141" y="401"/>
                    <a:pt x="141" y="401"/>
                  </a:cubicBezTo>
                  <a:cubicBezTo>
                    <a:pt x="317" y="226"/>
                    <a:pt x="317" y="226"/>
                    <a:pt x="317" y="226"/>
                  </a:cubicBezTo>
                  <a:cubicBezTo>
                    <a:pt x="272" y="142"/>
                    <a:pt x="272" y="142"/>
                    <a:pt x="272" y="142"/>
                  </a:cubicBezTo>
                  <a:cubicBezTo>
                    <a:pt x="340" y="73"/>
                    <a:pt x="340" y="73"/>
                    <a:pt x="340" y="73"/>
                  </a:cubicBezTo>
                  <a:cubicBezTo>
                    <a:pt x="270" y="0"/>
                    <a:pt x="270" y="0"/>
                    <a:pt x="270" y="0"/>
                  </a:cubicBezTo>
                </a:path>
              </a:pathLst>
            </a:custGeom>
            <a:solidFill>
              <a:srgbClr val="595959">
                <a:alpha val="65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1" name="Freeform 54"/>
            <p:cNvSpPr/>
            <p:nvPr>
              <p:custDataLst>
                <p:tags r:id="rId10"/>
              </p:custDataLst>
            </p:nvPr>
          </p:nvSpPr>
          <p:spPr>
            <a:xfrm flipH="1">
              <a:off x="-5334001" y="4572000"/>
              <a:ext cx="414338" cy="207963"/>
            </a:xfrm>
            <a:custGeom>
              <a:avLst/>
              <a:gdLst/>
              <a:ahLst/>
              <a:cxnLst>
                <a:cxn ang="0">
                  <a:pos x="124301" y="145574"/>
                </a:cxn>
                <a:cxn ang="0">
                  <a:pos x="207169" y="62388"/>
                </a:cxn>
                <a:cxn ang="0">
                  <a:pos x="290036" y="145574"/>
                </a:cxn>
                <a:cxn ang="0">
                  <a:pos x="290036" y="207963"/>
                </a:cxn>
                <a:cxn ang="0">
                  <a:pos x="414338" y="207963"/>
                </a:cxn>
                <a:cxn ang="0">
                  <a:pos x="409158" y="166370"/>
                </a:cxn>
                <a:cxn ang="0">
                  <a:pos x="207169" y="0"/>
                </a:cxn>
                <a:cxn ang="0">
                  <a:pos x="5179" y="166370"/>
                </a:cxn>
                <a:cxn ang="0">
                  <a:pos x="0" y="207963"/>
                </a:cxn>
                <a:cxn ang="0">
                  <a:pos x="124301" y="207963"/>
                </a:cxn>
                <a:cxn ang="0">
                  <a:pos x="124301" y="145574"/>
                </a:cxn>
              </a:cxnLst>
              <a:rect l="0" t="0" r="0" b="0"/>
              <a:pathLst>
                <a:path w="160" h="80">
                  <a:moveTo>
                    <a:pt x="48" y="56"/>
                  </a:moveTo>
                  <a:cubicBezTo>
                    <a:pt x="48" y="38"/>
                    <a:pt x="62" y="24"/>
                    <a:pt x="80" y="24"/>
                  </a:cubicBezTo>
                  <a:cubicBezTo>
                    <a:pt x="98" y="24"/>
                    <a:pt x="112" y="38"/>
                    <a:pt x="112" y="56"/>
                  </a:cubicBezTo>
                  <a:cubicBezTo>
                    <a:pt x="112" y="80"/>
                    <a:pt x="112" y="80"/>
                    <a:pt x="112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1" y="28"/>
                    <a:pt x="119" y="0"/>
                    <a:pt x="80" y="0"/>
                  </a:cubicBezTo>
                  <a:cubicBezTo>
                    <a:pt x="41" y="0"/>
                    <a:pt x="9" y="28"/>
                    <a:pt x="2" y="6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8" y="80"/>
                    <a:pt x="48" y="80"/>
                    <a:pt x="48" y="80"/>
                  </a:cubicBezTo>
                  <a:lnTo>
                    <a:pt x="48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2" name="Freeform 55"/>
            <p:cNvSpPr/>
            <p:nvPr>
              <p:custDataLst>
                <p:tags r:id="rId11"/>
              </p:custDataLst>
            </p:nvPr>
          </p:nvSpPr>
          <p:spPr>
            <a:xfrm flipH="1">
              <a:off x="-5334001" y="4821238"/>
              <a:ext cx="414338" cy="414338"/>
            </a:xfrm>
            <a:custGeom>
              <a:avLst/>
              <a:gdLst/>
              <a:ahLst/>
              <a:cxnLst>
                <a:cxn ang="0">
                  <a:pos x="279678" y="0"/>
                </a:cxn>
                <a:cxn ang="0">
                  <a:pos x="258961" y="20716"/>
                </a:cxn>
                <a:cxn ang="0">
                  <a:pos x="256371" y="25896"/>
                </a:cxn>
                <a:cxn ang="0">
                  <a:pos x="251192" y="28485"/>
                </a:cxn>
                <a:cxn ang="0">
                  <a:pos x="243423" y="33664"/>
                </a:cxn>
                <a:cxn ang="0">
                  <a:pos x="238244" y="36254"/>
                </a:cxn>
                <a:cxn ang="0">
                  <a:pos x="225296" y="38844"/>
                </a:cxn>
                <a:cxn ang="0">
                  <a:pos x="222706" y="38844"/>
                </a:cxn>
                <a:cxn ang="0">
                  <a:pos x="207169" y="41433"/>
                </a:cxn>
                <a:cxn ang="0">
                  <a:pos x="191631" y="38844"/>
                </a:cxn>
                <a:cxn ang="0">
                  <a:pos x="189041" y="38844"/>
                </a:cxn>
                <a:cxn ang="0">
                  <a:pos x="176093" y="36254"/>
                </a:cxn>
                <a:cxn ang="0">
                  <a:pos x="170914" y="33664"/>
                </a:cxn>
                <a:cxn ang="0">
                  <a:pos x="163145" y="28485"/>
                </a:cxn>
                <a:cxn ang="0">
                  <a:pos x="157966" y="25896"/>
                </a:cxn>
                <a:cxn ang="0">
                  <a:pos x="155376" y="20716"/>
                </a:cxn>
                <a:cxn ang="0">
                  <a:pos x="134659" y="0"/>
                </a:cxn>
                <a:cxn ang="0">
                  <a:pos x="124301" y="0"/>
                </a:cxn>
                <a:cxn ang="0">
                  <a:pos x="0" y="0"/>
                </a:cxn>
                <a:cxn ang="0">
                  <a:pos x="0" y="209758"/>
                </a:cxn>
                <a:cxn ang="0">
                  <a:pos x="207169" y="414338"/>
                </a:cxn>
                <a:cxn ang="0">
                  <a:pos x="414338" y="209758"/>
                </a:cxn>
                <a:cxn ang="0">
                  <a:pos x="414338" y="0"/>
                </a:cxn>
                <a:cxn ang="0">
                  <a:pos x="290036" y="0"/>
                </a:cxn>
                <a:cxn ang="0">
                  <a:pos x="279678" y="0"/>
                </a:cxn>
              </a:cxnLst>
              <a:rect l="0" t="0" r="0" b="0"/>
              <a:pathLst>
                <a:path w="160" h="160">
                  <a:moveTo>
                    <a:pt x="108" y="0"/>
                  </a:moveTo>
                  <a:cubicBezTo>
                    <a:pt x="106" y="3"/>
                    <a:pt x="103" y="6"/>
                    <a:pt x="100" y="8"/>
                  </a:cubicBezTo>
                  <a:cubicBezTo>
                    <a:pt x="100" y="9"/>
                    <a:pt x="100" y="9"/>
                    <a:pt x="99" y="10"/>
                  </a:cubicBezTo>
                  <a:cubicBezTo>
                    <a:pt x="98" y="10"/>
                    <a:pt x="98" y="11"/>
                    <a:pt x="97" y="11"/>
                  </a:cubicBezTo>
                  <a:cubicBezTo>
                    <a:pt x="96" y="12"/>
                    <a:pt x="95" y="12"/>
                    <a:pt x="94" y="13"/>
                  </a:cubicBezTo>
                  <a:cubicBezTo>
                    <a:pt x="93" y="13"/>
                    <a:pt x="92" y="13"/>
                    <a:pt x="92" y="14"/>
                  </a:cubicBezTo>
                  <a:cubicBezTo>
                    <a:pt x="90" y="14"/>
                    <a:pt x="89" y="15"/>
                    <a:pt x="87" y="15"/>
                  </a:cubicBezTo>
                  <a:cubicBezTo>
                    <a:pt x="87" y="15"/>
                    <a:pt x="86" y="15"/>
                    <a:pt x="86" y="15"/>
                  </a:cubicBezTo>
                  <a:cubicBezTo>
                    <a:pt x="84" y="16"/>
                    <a:pt x="82" y="16"/>
                    <a:pt x="80" y="16"/>
                  </a:cubicBezTo>
                  <a:cubicBezTo>
                    <a:pt x="78" y="16"/>
                    <a:pt x="76" y="16"/>
                    <a:pt x="74" y="15"/>
                  </a:cubicBezTo>
                  <a:cubicBezTo>
                    <a:pt x="74" y="15"/>
                    <a:pt x="73" y="15"/>
                    <a:pt x="73" y="15"/>
                  </a:cubicBezTo>
                  <a:cubicBezTo>
                    <a:pt x="71" y="15"/>
                    <a:pt x="70" y="14"/>
                    <a:pt x="68" y="14"/>
                  </a:cubicBezTo>
                  <a:cubicBezTo>
                    <a:pt x="68" y="13"/>
                    <a:pt x="67" y="13"/>
                    <a:pt x="66" y="13"/>
                  </a:cubicBezTo>
                  <a:cubicBezTo>
                    <a:pt x="65" y="12"/>
                    <a:pt x="64" y="12"/>
                    <a:pt x="63" y="11"/>
                  </a:cubicBezTo>
                  <a:cubicBezTo>
                    <a:pt x="62" y="11"/>
                    <a:pt x="62" y="10"/>
                    <a:pt x="61" y="10"/>
                  </a:cubicBezTo>
                  <a:cubicBezTo>
                    <a:pt x="60" y="9"/>
                    <a:pt x="60" y="9"/>
                    <a:pt x="60" y="8"/>
                  </a:cubicBezTo>
                  <a:cubicBezTo>
                    <a:pt x="57" y="6"/>
                    <a:pt x="54" y="3"/>
                    <a:pt x="5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24"/>
                    <a:pt x="36" y="160"/>
                    <a:pt x="80" y="160"/>
                  </a:cubicBezTo>
                  <a:cubicBezTo>
                    <a:pt x="124" y="160"/>
                    <a:pt x="160" y="124"/>
                    <a:pt x="160" y="81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12" y="0"/>
                    <a:pt x="112" y="0"/>
                    <a:pt x="112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73" name="Freeform 56"/>
            <p:cNvSpPr/>
            <p:nvPr>
              <p:custDataLst>
                <p:tags r:id="rId12"/>
              </p:custDataLst>
            </p:nvPr>
          </p:nvSpPr>
          <p:spPr>
            <a:xfrm flipH="1">
              <a:off x="-5168901" y="4675188"/>
              <a:ext cx="84138" cy="146050"/>
            </a:xfrm>
            <a:custGeom>
              <a:avLst/>
              <a:gdLst/>
              <a:ahLst/>
              <a:cxnLst>
                <a:cxn ang="0">
                  <a:pos x="0" y="41728"/>
                </a:cxn>
                <a:cxn ang="0">
                  <a:pos x="0" y="104321"/>
                </a:cxn>
                <a:cxn ang="0">
                  <a:pos x="5258" y="125185"/>
                </a:cxn>
                <a:cxn ang="0">
                  <a:pos x="5258" y="125185"/>
                </a:cxn>
                <a:cxn ang="0">
                  <a:pos x="21034" y="140833"/>
                </a:cxn>
                <a:cxn ang="0">
                  <a:pos x="21034" y="140833"/>
                </a:cxn>
                <a:cxn ang="0">
                  <a:pos x="28922" y="143441"/>
                </a:cxn>
                <a:cxn ang="0">
                  <a:pos x="31551" y="143441"/>
                </a:cxn>
                <a:cxn ang="0">
                  <a:pos x="42069" y="146050"/>
                </a:cxn>
                <a:cxn ang="0">
                  <a:pos x="52586" y="143441"/>
                </a:cxn>
                <a:cxn ang="0">
                  <a:pos x="55215" y="143441"/>
                </a:cxn>
                <a:cxn ang="0">
                  <a:pos x="63103" y="140833"/>
                </a:cxn>
                <a:cxn ang="0">
                  <a:pos x="63103" y="140833"/>
                </a:cxn>
                <a:cxn ang="0">
                  <a:pos x="78879" y="125185"/>
                </a:cxn>
                <a:cxn ang="0">
                  <a:pos x="78879" y="125185"/>
                </a:cxn>
                <a:cxn ang="0">
                  <a:pos x="84138" y="104321"/>
                </a:cxn>
                <a:cxn ang="0">
                  <a:pos x="84138" y="41728"/>
                </a:cxn>
                <a:cxn ang="0">
                  <a:pos x="42069" y="0"/>
                </a:cxn>
                <a:cxn ang="0">
                  <a:pos x="0" y="41728"/>
                </a:cxn>
              </a:cxnLst>
              <a:rect l="0" t="0" r="0" b="0"/>
              <a:pathLst>
                <a:path w="32" h="56">
                  <a:moveTo>
                    <a:pt x="0" y="16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1" y="45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4" y="50"/>
                    <a:pt x="6" y="52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9" y="54"/>
                    <a:pt x="10" y="55"/>
                    <a:pt x="11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5" y="56"/>
                    <a:pt x="16" y="56"/>
                  </a:cubicBezTo>
                  <a:cubicBezTo>
                    <a:pt x="17" y="56"/>
                    <a:pt x="19" y="56"/>
                    <a:pt x="20" y="55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6" y="52"/>
                    <a:pt x="28" y="50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5"/>
                    <a:pt x="32" y="43"/>
                    <a:pt x="32" y="4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椭圆 7"/>
          <p:cNvSpPr/>
          <p:nvPr>
            <p:custDataLst>
              <p:tags r:id="rId13"/>
            </p:custDataLst>
          </p:nvPr>
        </p:nvSpPr>
        <p:spPr bwMode="auto">
          <a:xfrm flipH="1">
            <a:off x="529167" y="571503"/>
            <a:ext cx="287715" cy="287733"/>
          </a:xfrm>
          <a:prstGeom prst="ellipse">
            <a:avLst/>
          </a:prstGeom>
          <a:solidFill>
            <a:srgbClr val="C00000"/>
          </a:solidFill>
          <a:ln w="38100" cap="sq">
            <a:solidFill>
              <a:srgbClr val="C8C6B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25400" h="12700" prst="hardEdge"/>
            <a:extrusionClr>
              <a:srgbClr val="00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sz="2400" strike="noStrike" noProof="1">
              <a:solidFill>
                <a:prstClr val="white"/>
              </a:solidFill>
            </a:endParaRPr>
          </a:p>
        </p:txBody>
      </p:sp>
      <p:sp>
        <p:nvSpPr>
          <p:cNvPr id="40975" name="KSO_Shape"/>
          <p:cNvSpPr/>
          <p:nvPr userDrawn="1">
            <p:custDataLst>
              <p:tags r:id="rId14"/>
            </p:custDataLst>
          </p:nvPr>
        </p:nvSpPr>
        <p:spPr>
          <a:xfrm>
            <a:off x="584200" y="628650"/>
            <a:ext cx="177800" cy="173038"/>
          </a:xfrm>
          <a:custGeom>
            <a:avLst/>
            <a:gdLst/>
            <a:ahLst/>
            <a:cxnLst>
              <a:cxn ang="0">
                <a:pos x="93750569" y="45365258"/>
              </a:cxn>
              <a:cxn ang="0">
                <a:pos x="65583954" y="42272784"/>
              </a:cxn>
              <a:cxn ang="0">
                <a:pos x="47524234" y="36060297"/>
              </a:cxn>
              <a:cxn ang="0">
                <a:pos x="47524234" y="81812089"/>
              </a:cxn>
              <a:cxn ang="0">
                <a:pos x="40013136" y="81812089"/>
              </a:cxn>
              <a:cxn ang="0">
                <a:pos x="40013136" y="0"/>
              </a:cxn>
              <a:cxn ang="0">
                <a:pos x="47524234" y="0"/>
              </a:cxn>
              <a:cxn ang="0">
                <a:pos x="47524234" y="5052835"/>
              </a:cxn>
              <a:cxn ang="0">
                <a:pos x="65583954" y="11265374"/>
              </a:cxn>
              <a:cxn ang="0">
                <a:pos x="93750569" y="14357848"/>
              </a:cxn>
              <a:cxn ang="0">
                <a:pos x="84444544" y="29875349"/>
              </a:cxn>
              <a:cxn ang="0">
                <a:pos x="93750569" y="45365258"/>
              </a:cxn>
              <a:cxn ang="0">
                <a:pos x="11818923" y="78056964"/>
              </a:cxn>
              <a:cxn ang="0">
                <a:pos x="43934379" y="87306743"/>
              </a:cxn>
              <a:cxn ang="0">
                <a:pos x="76049782" y="78056964"/>
              </a:cxn>
              <a:cxn ang="0">
                <a:pos x="57161594" y="69773595"/>
              </a:cxn>
              <a:cxn ang="0">
                <a:pos x="57631076" y="64582701"/>
              </a:cxn>
              <a:cxn ang="0">
                <a:pos x="87868706" y="78056964"/>
              </a:cxn>
              <a:cxn ang="0">
                <a:pos x="43934379" y="92276754"/>
              </a:cxn>
              <a:cxn ang="0">
                <a:pos x="0" y="78056964"/>
              </a:cxn>
              <a:cxn ang="0">
                <a:pos x="29878695" y="64610292"/>
              </a:cxn>
              <a:cxn ang="0">
                <a:pos x="30320528" y="69828829"/>
              </a:cxn>
              <a:cxn ang="0">
                <a:pos x="11818923" y="78056964"/>
              </a:cxn>
            </a:cxnLst>
            <a:rect l="0" t="0" r="0" b="0"/>
            <a:pathLst>
              <a:path w="3395" h="3341">
                <a:moveTo>
                  <a:pt x="3395" y="1643"/>
                </a:moveTo>
                <a:cubicBezTo>
                  <a:pt x="3395" y="1643"/>
                  <a:pt x="2824" y="1531"/>
                  <a:pt x="2375" y="1531"/>
                </a:cubicBezTo>
                <a:cubicBezTo>
                  <a:pt x="1926" y="1531"/>
                  <a:pt x="1721" y="1306"/>
                  <a:pt x="1721" y="1306"/>
                </a:cubicBezTo>
                <a:cubicBezTo>
                  <a:pt x="1721" y="2963"/>
                  <a:pt x="1721" y="2963"/>
                  <a:pt x="1721" y="2963"/>
                </a:cubicBezTo>
                <a:cubicBezTo>
                  <a:pt x="1449" y="2963"/>
                  <a:pt x="1449" y="2963"/>
                  <a:pt x="1449" y="2963"/>
                </a:cubicBezTo>
                <a:cubicBezTo>
                  <a:pt x="1449" y="0"/>
                  <a:pt x="1449" y="0"/>
                  <a:pt x="1449" y="0"/>
                </a:cubicBezTo>
                <a:cubicBezTo>
                  <a:pt x="1721" y="0"/>
                  <a:pt x="1721" y="0"/>
                  <a:pt x="1721" y="0"/>
                </a:cubicBezTo>
                <a:cubicBezTo>
                  <a:pt x="1721" y="183"/>
                  <a:pt x="1721" y="183"/>
                  <a:pt x="1721" y="183"/>
                </a:cubicBezTo>
                <a:cubicBezTo>
                  <a:pt x="1721" y="183"/>
                  <a:pt x="1926" y="408"/>
                  <a:pt x="2375" y="408"/>
                </a:cubicBezTo>
                <a:cubicBezTo>
                  <a:pt x="2824" y="408"/>
                  <a:pt x="3395" y="520"/>
                  <a:pt x="3395" y="520"/>
                </a:cubicBezTo>
                <a:cubicBezTo>
                  <a:pt x="3058" y="1082"/>
                  <a:pt x="3058" y="1082"/>
                  <a:pt x="3058" y="1082"/>
                </a:cubicBezTo>
                <a:lnTo>
                  <a:pt x="3395" y="1643"/>
                </a:lnTo>
                <a:close/>
                <a:moveTo>
                  <a:pt x="428" y="2827"/>
                </a:moveTo>
                <a:cubicBezTo>
                  <a:pt x="428" y="3012"/>
                  <a:pt x="1020" y="3162"/>
                  <a:pt x="1591" y="3162"/>
                </a:cubicBezTo>
                <a:cubicBezTo>
                  <a:pt x="2162" y="3162"/>
                  <a:pt x="2754" y="3012"/>
                  <a:pt x="2754" y="2827"/>
                </a:cubicBezTo>
                <a:cubicBezTo>
                  <a:pt x="2754" y="2695"/>
                  <a:pt x="2451" y="2581"/>
                  <a:pt x="2070" y="2527"/>
                </a:cubicBezTo>
                <a:cubicBezTo>
                  <a:pt x="2087" y="2339"/>
                  <a:pt x="2087" y="2339"/>
                  <a:pt x="2087" y="2339"/>
                </a:cubicBezTo>
                <a:cubicBezTo>
                  <a:pt x="2723" y="2406"/>
                  <a:pt x="3182" y="2599"/>
                  <a:pt x="3182" y="2827"/>
                </a:cubicBezTo>
                <a:cubicBezTo>
                  <a:pt x="3182" y="3112"/>
                  <a:pt x="2470" y="3342"/>
                  <a:pt x="1591" y="3342"/>
                </a:cubicBezTo>
                <a:cubicBezTo>
                  <a:pt x="712" y="3342"/>
                  <a:pt x="0" y="3112"/>
                  <a:pt x="0" y="2827"/>
                </a:cubicBezTo>
                <a:cubicBezTo>
                  <a:pt x="0" y="2601"/>
                  <a:pt x="453" y="2409"/>
                  <a:pt x="1082" y="2340"/>
                </a:cubicBezTo>
                <a:cubicBezTo>
                  <a:pt x="1098" y="2529"/>
                  <a:pt x="1098" y="2529"/>
                  <a:pt x="1098" y="2529"/>
                </a:cubicBezTo>
                <a:cubicBezTo>
                  <a:pt x="723" y="2584"/>
                  <a:pt x="428" y="2697"/>
                  <a:pt x="428" y="282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8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3"/>
            </p:custDataLst>
          </p:nvPr>
        </p:nvSpPr>
        <p:spPr>
          <a:xfrm>
            <a:off x="9490237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>
            <p:custDataLst>
              <p:tags r:id="rId8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8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任意形状 8"/>
          <p:cNvSpPr/>
          <p:nvPr userDrawn="1">
            <p:custDataLst>
              <p:tags r:id="rId4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5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7" Type="http://schemas.openxmlformats.org/officeDocument/2006/relationships/theme" Target="../theme/theme10.xml"/><Relationship Id="rId16" Type="http://schemas.openxmlformats.org/officeDocument/2006/relationships/tags" Target="../tags/tag520.xml"/><Relationship Id="rId15" Type="http://schemas.openxmlformats.org/officeDocument/2006/relationships/tags" Target="../tags/tag519.xml"/><Relationship Id="rId14" Type="http://schemas.openxmlformats.org/officeDocument/2006/relationships/tags" Target="../tags/tag518.xml"/><Relationship Id="rId13" Type="http://schemas.openxmlformats.org/officeDocument/2006/relationships/tags" Target="../tags/tag517.xml"/><Relationship Id="rId12" Type="http://schemas.openxmlformats.org/officeDocument/2006/relationships/tags" Target="../tags/tag516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5" Type="http://schemas.openxmlformats.org/officeDocument/2006/relationships/theme" Target="../theme/theme11.xml"/><Relationship Id="rId24" Type="http://schemas.openxmlformats.org/officeDocument/2006/relationships/tags" Target="../tags/tag648.xml"/><Relationship Id="rId23" Type="http://schemas.openxmlformats.org/officeDocument/2006/relationships/tags" Target="../tags/tag647.xml"/><Relationship Id="rId22" Type="http://schemas.openxmlformats.org/officeDocument/2006/relationships/tags" Target="../tags/tag646.xml"/><Relationship Id="rId21" Type="http://schemas.openxmlformats.org/officeDocument/2006/relationships/tags" Target="../tags/tag645.xml"/><Relationship Id="rId20" Type="http://schemas.openxmlformats.org/officeDocument/2006/relationships/tags" Target="../tags/tag644.xml"/><Relationship Id="rId2" Type="http://schemas.openxmlformats.org/officeDocument/2006/relationships/slideLayout" Target="../slideLayouts/slideLayout90.xml"/><Relationship Id="rId19" Type="http://schemas.openxmlformats.org/officeDocument/2006/relationships/tags" Target="../tags/tag643.xml"/><Relationship Id="rId18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9.xml"/><Relationship Id="rId25" Type="http://schemas.openxmlformats.org/officeDocument/2006/relationships/theme" Target="../theme/theme12.xml"/><Relationship Id="rId24" Type="http://schemas.openxmlformats.org/officeDocument/2006/relationships/tags" Target="../tags/tag776.xml"/><Relationship Id="rId23" Type="http://schemas.openxmlformats.org/officeDocument/2006/relationships/tags" Target="../tags/tag775.xml"/><Relationship Id="rId22" Type="http://schemas.openxmlformats.org/officeDocument/2006/relationships/tags" Target="../tags/tag774.xml"/><Relationship Id="rId21" Type="http://schemas.openxmlformats.org/officeDocument/2006/relationships/tags" Target="../tags/tag773.xml"/><Relationship Id="rId20" Type="http://schemas.openxmlformats.org/officeDocument/2006/relationships/tags" Target="../tags/tag772.xml"/><Relationship Id="rId2" Type="http://schemas.openxmlformats.org/officeDocument/2006/relationships/slideLayout" Target="../slideLayouts/slideLayout108.xml"/><Relationship Id="rId19" Type="http://schemas.openxmlformats.org/officeDocument/2006/relationships/tags" Target="../tags/tag771.xml"/><Relationship Id="rId18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tags" Target="../tags/tag99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7" Type="http://schemas.openxmlformats.org/officeDocument/2006/relationships/theme" Target="../theme/theme3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7" Type="http://schemas.openxmlformats.org/officeDocument/2006/relationships/theme" Target="../theme/theme4.xml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7" Type="http://schemas.openxmlformats.org/officeDocument/2006/relationships/theme" Target="../theme/theme5.xml"/><Relationship Id="rId16" Type="http://schemas.openxmlformats.org/officeDocument/2006/relationships/tags" Target="../tags/tag290.xml"/><Relationship Id="rId15" Type="http://schemas.openxmlformats.org/officeDocument/2006/relationships/tags" Target="../tags/tag289.xml"/><Relationship Id="rId14" Type="http://schemas.openxmlformats.org/officeDocument/2006/relationships/tags" Target="../tags/tag288.xml"/><Relationship Id="rId13" Type="http://schemas.openxmlformats.org/officeDocument/2006/relationships/tags" Target="../tags/tag287.xml"/><Relationship Id="rId12" Type="http://schemas.openxmlformats.org/officeDocument/2006/relationships/tags" Target="../tags/tag286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7" Type="http://schemas.openxmlformats.org/officeDocument/2006/relationships/theme" Target="../theme/theme6.xml"/><Relationship Id="rId16" Type="http://schemas.openxmlformats.org/officeDocument/2006/relationships/tags" Target="../tags/tag353.xml"/><Relationship Id="rId15" Type="http://schemas.openxmlformats.org/officeDocument/2006/relationships/tags" Target="../tags/tag352.xml"/><Relationship Id="rId14" Type="http://schemas.openxmlformats.org/officeDocument/2006/relationships/tags" Target="../tags/tag351.xml"/><Relationship Id="rId13" Type="http://schemas.openxmlformats.org/officeDocument/2006/relationships/tags" Target="../tags/tag350.xml"/><Relationship Id="rId12" Type="http://schemas.openxmlformats.org/officeDocument/2006/relationships/tags" Target="../tags/tag349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7" Type="http://schemas.openxmlformats.org/officeDocument/2006/relationships/theme" Target="../theme/theme7.xml"/><Relationship Id="rId16" Type="http://schemas.openxmlformats.org/officeDocument/2006/relationships/tags" Target="../tags/tag414.xml"/><Relationship Id="rId15" Type="http://schemas.openxmlformats.org/officeDocument/2006/relationships/tags" Target="../tags/tag413.xml"/><Relationship Id="rId14" Type="http://schemas.openxmlformats.org/officeDocument/2006/relationships/tags" Target="../tags/tag412.xml"/><Relationship Id="rId13" Type="http://schemas.openxmlformats.org/officeDocument/2006/relationships/tags" Target="../tags/tag411.xml"/><Relationship Id="rId12" Type="http://schemas.openxmlformats.org/officeDocument/2006/relationships/tags" Target="../tags/tag410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7" Type="http://schemas.openxmlformats.org/officeDocument/2006/relationships/theme" Target="../theme/theme8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tags" Target="../tags/tag458.xml"/><Relationship Id="rId8" Type="http://schemas.openxmlformats.org/officeDocument/2006/relationships/tags" Target="../tags/tag457.xml"/><Relationship Id="rId7" Type="http://schemas.openxmlformats.org/officeDocument/2006/relationships/tags" Target="../tags/tag456.xml"/><Relationship Id="rId6" Type="http://schemas.openxmlformats.org/officeDocument/2006/relationships/tags" Target="../tags/tag455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1" Type="http://schemas.openxmlformats.org/officeDocument/2006/relationships/theme" Target="../theme/theme9.xml"/><Relationship Id="rId10" Type="http://schemas.openxmlformats.org/officeDocument/2006/relationships/tags" Target="../tags/tag459.xml"/><Relationship Id="rId1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013" y="608013"/>
            <a:ext cx="10969625" cy="706437"/>
          </a:xfrm>
          <a:prstGeom prst="rect">
            <a:avLst/>
          </a:prstGeom>
          <a:noFill/>
          <a:ln w="9525">
            <a:noFill/>
          </a:ln>
        </p:spPr>
        <p:txBody>
          <a:bodyPr vert="horz" lIns="90170" tIns="46990" rIns="90170" bIns="4699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5"/>
            <p:custDataLst>
              <p:tags r:id="rId13"/>
            </p:custDataLst>
          </p:nvPr>
        </p:nvSpPr>
        <p:spPr>
          <a:xfrm>
            <a:off x="608013" y="1490663"/>
            <a:ext cx="10969625" cy="475932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013" y="608013"/>
            <a:ext cx="10969625" cy="706437"/>
          </a:xfrm>
          <a:prstGeom prst="rect">
            <a:avLst/>
          </a:prstGeom>
          <a:noFill/>
          <a:ln w="9525">
            <a:noFill/>
          </a:ln>
        </p:spPr>
        <p:txBody>
          <a:bodyPr vert="horz" lIns="90170" tIns="46990" rIns="90170" bIns="4699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6387" name="文本占位符 2"/>
          <p:cNvSpPr>
            <a:spLocks noGrp="1"/>
          </p:cNvSpPr>
          <p:nvPr>
            <p:ph type="body" idx="5"/>
            <p:custDataLst>
              <p:tags r:id="rId13"/>
            </p:custDataLst>
          </p:nvPr>
        </p:nvSpPr>
        <p:spPr>
          <a:xfrm>
            <a:off x="608013" y="1490663"/>
            <a:ext cx="10969625" cy="475932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random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 idx="5"/>
            <p:custDataLst>
              <p:tags r:id="rId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 idx="5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3" name="文本占位符 2"/>
          <p:cNvSpPr>
            <a:spLocks noGrp="1"/>
          </p:cNvSpPr>
          <p:nvPr>
            <p:ph type="body" idx="5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F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171" name="文本占位符 2"/>
          <p:cNvSpPr>
            <a:spLocks noGrp="1"/>
          </p:cNvSpPr>
          <p:nvPr>
            <p:ph type="body" idx="5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607A28D8-2CFA-4DB6-8AE3-6CDB6D6589C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CEBE473-D24B-4033-A3D8-2E2DF90C3D9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195" name="文本占位符 2"/>
          <p:cNvSpPr>
            <a:spLocks noGrp="1"/>
          </p:cNvSpPr>
          <p:nvPr>
            <p:ph type="body" idx="5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1B1AF3C6-FF53-4993-BFAE-7D7E0FF5E54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16003114-F8EC-4298-B869-B27161AF9B3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43" name="文本占位符 2"/>
          <p:cNvSpPr>
            <a:spLocks noGrp="1"/>
          </p:cNvSpPr>
          <p:nvPr>
            <p:ph type="body" idx="5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C8392ABE-8D34-4111-877A-D502CD067283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AA7A599A-83FD-48F0-A82C-94AF1800B96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 fontAlgn="base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 fontAlgn="base"/>
            <a:r>
              <a:rPr lang="zh-CN" altLang="en-US" sz="3735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66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+mn-ea"/>
                <a:cs typeface="Arial" panose="020B0604020202020204" pitchFamily="34" charset="0"/>
              </a:defRPr>
            </a:lvl1pPr>
          </a:lstStyle>
          <a:p>
            <a:pPr fontAlgn="base">
              <a:defRPr/>
            </a:pPr>
            <a:fld id="{5FC9C317-CD28-4FA7-995A-34D356438A10}" type="datetimeFigureOut">
              <a:rPr lang="zh-CN" altLang="en-US" strike="noStrike" noProof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+mn-ea"/>
                <a:cs typeface="Arial" panose="020B0604020202020204" pitchFamily="34" charset="0"/>
              </a:defRPr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+mn-ea"/>
                <a:cs typeface="Arial" panose="020B0604020202020204" pitchFamily="34" charset="0"/>
              </a:defRPr>
            </a:lvl1pPr>
          </a:lstStyle>
          <a:p>
            <a:pPr fontAlgn="base">
              <a:defRPr/>
            </a:pPr>
            <a:fld id="{9F8B0151-A700-4380-B313-34DB8E2FBCD7}" type="slidenum">
              <a:rPr lang="zh-CN" altLang="en-US" strike="noStrike" noProof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/>
          <a:ea typeface="微软雅黑" panose="020B0503020204020204" pitchFamily="34" charset="-122"/>
        </a:defRPr>
      </a:lvl9pPr>
    </p:titleStyle>
    <p:bodyStyle>
      <a:lvl1pPr marL="304800" indent="-304800" algn="l" rtl="0" eaLnBrk="0" fontAlgn="base" hangingPunct="0">
        <a:lnSpc>
          <a:spcPct val="90000"/>
        </a:lnSpc>
        <a:spcBef>
          <a:spcPct val="267000"/>
        </a:spcBef>
        <a:spcAft>
          <a:spcPct val="0"/>
        </a:spcAft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rtl="0" eaLnBrk="0" fontAlgn="base" hangingPunct="0">
        <a:lnSpc>
          <a:spcPct val="90000"/>
        </a:lnSpc>
        <a:spcBef>
          <a:spcPct val="134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lnSpc>
          <a:spcPct val="90000"/>
        </a:lnSpc>
        <a:spcBef>
          <a:spcPct val="134000"/>
        </a:spcBef>
        <a:spcAft>
          <a:spcPct val="0"/>
        </a:spcAft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lnSpc>
          <a:spcPct val="90000"/>
        </a:lnSpc>
        <a:spcBef>
          <a:spcPct val="134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lnSpc>
          <a:spcPct val="90000"/>
        </a:lnSpc>
        <a:spcBef>
          <a:spcPct val="134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3315" name="文本占位符 2"/>
          <p:cNvSpPr>
            <a:spLocks noGrp="1"/>
          </p:cNvSpPr>
          <p:nvPr>
            <p:ph type="body" idx="5"/>
            <p:custDataLst>
              <p:tags r:id="rId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9E1DA6D-EE15-4614-9BCE-BC8DD01FF03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B323006-6746-4301-B07F-58D948FAFA40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779.xml"/><Relationship Id="rId3" Type="http://schemas.openxmlformats.org/officeDocument/2006/relationships/image" Target="../media/image1.png"/><Relationship Id="rId2" Type="http://schemas.openxmlformats.org/officeDocument/2006/relationships/tags" Target="../tags/tag778.xml"/><Relationship Id="rId1" Type="http://schemas.openxmlformats.org/officeDocument/2006/relationships/tags" Target="../tags/tag77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829.xml"/><Relationship Id="rId7" Type="http://schemas.openxmlformats.org/officeDocument/2006/relationships/tags" Target="../tags/tag828.xml"/><Relationship Id="rId6" Type="http://schemas.openxmlformats.org/officeDocument/2006/relationships/tags" Target="../tags/tag827.xml"/><Relationship Id="rId5" Type="http://schemas.openxmlformats.org/officeDocument/2006/relationships/tags" Target="../tags/tag826.xml"/><Relationship Id="rId4" Type="http://schemas.openxmlformats.org/officeDocument/2006/relationships/tags" Target="../tags/tag825.xml"/><Relationship Id="rId33" Type="http://schemas.openxmlformats.org/officeDocument/2006/relationships/slideLayout" Target="../slideLayouts/slideLayout51.xml"/><Relationship Id="rId32" Type="http://schemas.openxmlformats.org/officeDocument/2006/relationships/image" Target="../media/image15.png"/><Relationship Id="rId31" Type="http://schemas.openxmlformats.org/officeDocument/2006/relationships/tags" Target="../tags/tag851.xml"/><Relationship Id="rId30" Type="http://schemas.openxmlformats.org/officeDocument/2006/relationships/tags" Target="../tags/tag850.xml"/><Relationship Id="rId3" Type="http://schemas.openxmlformats.org/officeDocument/2006/relationships/tags" Target="../tags/tag824.xml"/><Relationship Id="rId29" Type="http://schemas.openxmlformats.org/officeDocument/2006/relationships/tags" Target="../tags/tag849.xml"/><Relationship Id="rId28" Type="http://schemas.openxmlformats.org/officeDocument/2006/relationships/tags" Target="../tags/tag848.xml"/><Relationship Id="rId27" Type="http://schemas.openxmlformats.org/officeDocument/2006/relationships/tags" Target="../tags/tag847.xml"/><Relationship Id="rId26" Type="http://schemas.openxmlformats.org/officeDocument/2006/relationships/tags" Target="../tags/tag846.xml"/><Relationship Id="rId25" Type="http://schemas.openxmlformats.org/officeDocument/2006/relationships/tags" Target="../tags/tag845.xml"/><Relationship Id="rId24" Type="http://schemas.openxmlformats.org/officeDocument/2006/relationships/tags" Target="../tags/tag844.xml"/><Relationship Id="rId23" Type="http://schemas.openxmlformats.org/officeDocument/2006/relationships/tags" Target="../tags/tag843.xml"/><Relationship Id="rId22" Type="http://schemas.openxmlformats.org/officeDocument/2006/relationships/tags" Target="../tags/tag842.xml"/><Relationship Id="rId21" Type="http://schemas.openxmlformats.org/officeDocument/2006/relationships/tags" Target="../tags/tag841.xml"/><Relationship Id="rId20" Type="http://schemas.openxmlformats.org/officeDocument/2006/relationships/tags" Target="../tags/tag840.xml"/><Relationship Id="rId2" Type="http://schemas.openxmlformats.org/officeDocument/2006/relationships/tags" Target="../tags/tag823.xml"/><Relationship Id="rId19" Type="http://schemas.openxmlformats.org/officeDocument/2006/relationships/tags" Target="../tags/tag839.xml"/><Relationship Id="rId18" Type="http://schemas.openxmlformats.org/officeDocument/2006/relationships/tags" Target="../tags/tag838.xml"/><Relationship Id="rId17" Type="http://schemas.openxmlformats.org/officeDocument/2006/relationships/tags" Target="../tags/tag837.xml"/><Relationship Id="rId16" Type="http://schemas.openxmlformats.org/officeDocument/2006/relationships/tags" Target="../tags/tag836.xml"/><Relationship Id="rId15" Type="http://schemas.openxmlformats.org/officeDocument/2006/relationships/tags" Target="../tags/tag835.xml"/><Relationship Id="rId14" Type="http://schemas.openxmlformats.org/officeDocument/2006/relationships/tags" Target="../tags/tag834.xml"/><Relationship Id="rId13" Type="http://schemas.openxmlformats.org/officeDocument/2006/relationships/tags" Target="../tags/tag833.xml"/><Relationship Id="rId12" Type="http://schemas.openxmlformats.org/officeDocument/2006/relationships/tags" Target="../tags/tag832.xml"/><Relationship Id="rId11" Type="http://schemas.openxmlformats.org/officeDocument/2006/relationships/tags" Target="../tags/tag831.xml"/><Relationship Id="rId10" Type="http://schemas.openxmlformats.org/officeDocument/2006/relationships/tags" Target="../tags/tag830.xml"/><Relationship Id="rId1" Type="http://schemas.openxmlformats.org/officeDocument/2006/relationships/tags" Target="../tags/tag8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tags" Target="../tags/tag857.xml"/><Relationship Id="rId6" Type="http://schemas.openxmlformats.org/officeDocument/2006/relationships/tags" Target="../tags/tag856.xml"/><Relationship Id="rId5" Type="http://schemas.openxmlformats.org/officeDocument/2006/relationships/tags" Target="../tags/tag855.xml"/><Relationship Id="rId4" Type="http://schemas.openxmlformats.org/officeDocument/2006/relationships/image" Target="../media/image10.png"/><Relationship Id="rId3" Type="http://schemas.openxmlformats.org/officeDocument/2006/relationships/tags" Target="../tags/tag854.xml"/><Relationship Id="rId2" Type="http://schemas.openxmlformats.org/officeDocument/2006/relationships/tags" Target="../tags/tag853.xml"/><Relationship Id="rId1" Type="http://schemas.openxmlformats.org/officeDocument/2006/relationships/tags" Target="../tags/tag85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865.xml"/><Relationship Id="rId7" Type="http://schemas.openxmlformats.org/officeDocument/2006/relationships/tags" Target="../tags/tag864.xml"/><Relationship Id="rId6" Type="http://schemas.openxmlformats.org/officeDocument/2006/relationships/tags" Target="../tags/tag863.xml"/><Relationship Id="rId5" Type="http://schemas.openxmlformats.org/officeDocument/2006/relationships/tags" Target="../tags/tag862.xml"/><Relationship Id="rId4" Type="http://schemas.openxmlformats.org/officeDocument/2006/relationships/tags" Target="../tags/tag861.xml"/><Relationship Id="rId3" Type="http://schemas.openxmlformats.org/officeDocument/2006/relationships/tags" Target="../tags/tag860.xml"/><Relationship Id="rId2" Type="http://schemas.openxmlformats.org/officeDocument/2006/relationships/tags" Target="../tags/tag859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5.xml"/><Relationship Id="rId11" Type="http://schemas.openxmlformats.org/officeDocument/2006/relationships/image" Target="../media/image17.png"/><Relationship Id="rId10" Type="http://schemas.openxmlformats.org/officeDocument/2006/relationships/tags" Target="../tags/tag866.xml"/><Relationship Id="rId1" Type="http://schemas.openxmlformats.org/officeDocument/2006/relationships/tags" Target="../tags/tag8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71.xml"/><Relationship Id="rId1" Type="http://schemas.openxmlformats.org/officeDocument/2006/relationships/tags" Target="../tags/tag87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75.xml"/><Relationship Id="rId8" Type="http://schemas.openxmlformats.org/officeDocument/2006/relationships/image" Target="../media/image22.pn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tags" Target="../tags/tag874.xml"/><Relationship Id="rId3" Type="http://schemas.openxmlformats.org/officeDocument/2006/relationships/image" Target="../media/image18.png"/><Relationship Id="rId2" Type="http://schemas.openxmlformats.org/officeDocument/2006/relationships/tags" Target="../tags/tag873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8.xml"/><Relationship Id="rId1" Type="http://schemas.openxmlformats.org/officeDocument/2006/relationships/tags" Target="../tags/tag87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1.xml"/><Relationship Id="rId6" Type="http://schemas.openxmlformats.org/officeDocument/2006/relationships/tags" Target="../tags/tag882.xml"/><Relationship Id="rId5" Type="http://schemas.openxmlformats.org/officeDocument/2006/relationships/tags" Target="../tags/tag881.xml"/><Relationship Id="rId4" Type="http://schemas.openxmlformats.org/officeDocument/2006/relationships/tags" Target="../tags/tag880.xml"/><Relationship Id="rId3" Type="http://schemas.openxmlformats.org/officeDocument/2006/relationships/image" Target="../media/image10.png"/><Relationship Id="rId2" Type="http://schemas.openxmlformats.org/officeDocument/2006/relationships/tags" Target="../tags/tag879.xml"/><Relationship Id="rId1" Type="http://schemas.openxmlformats.org/officeDocument/2006/relationships/tags" Target="../tags/tag87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91.xml"/><Relationship Id="rId8" Type="http://schemas.openxmlformats.org/officeDocument/2006/relationships/tags" Target="../tags/tag890.xml"/><Relationship Id="rId7" Type="http://schemas.openxmlformats.org/officeDocument/2006/relationships/tags" Target="../tags/tag889.xml"/><Relationship Id="rId6" Type="http://schemas.openxmlformats.org/officeDocument/2006/relationships/tags" Target="../tags/tag888.xml"/><Relationship Id="rId5" Type="http://schemas.openxmlformats.org/officeDocument/2006/relationships/tags" Target="../tags/tag887.xml"/><Relationship Id="rId4" Type="http://schemas.openxmlformats.org/officeDocument/2006/relationships/tags" Target="../tags/tag886.xml"/><Relationship Id="rId3" Type="http://schemas.openxmlformats.org/officeDocument/2006/relationships/tags" Target="../tags/tag885.xml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113.xml"/><Relationship Id="rId21" Type="http://schemas.openxmlformats.org/officeDocument/2006/relationships/tags" Target="../tags/tag902.xml"/><Relationship Id="rId20" Type="http://schemas.openxmlformats.org/officeDocument/2006/relationships/image" Target="../media/image23.png"/><Relationship Id="rId2" Type="http://schemas.openxmlformats.org/officeDocument/2006/relationships/tags" Target="../tags/tag884.xml"/><Relationship Id="rId19" Type="http://schemas.openxmlformats.org/officeDocument/2006/relationships/tags" Target="../tags/tag901.xml"/><Relationship Id="rId18" Type="http://schemas.openxmlformats.org/officeDocument/2006/relationships/tags" Target="../tags/tag900.xml"/><Relationship Id="rId17" Type="http://schemas.openxmlformats.org/officeDocument/2006/relationships/tags" Target="../tags/tag899.xml"/><Relationship Id="rId16" Type="http://schemas.openxmlformats.org/officeDocument/2006/relationships/tags" Target="../tags/tag898.xml"/><Relationship Id="rId15" Type="http://schemas.openxmlformats.org/officeDocument/2006/relationships/tags" Target="../tags/tag897.xml"/><Relationship Id="rId14" Type="http://schemas.openxmlformats.org/officeDocument/2006/relationships/tags" Target="../tags/tag896.xml"/><Relationship Id="rId13" Type="http://schemas.openxmlformats.org/officeDocument/2006/relationships/tags" Target="../tags/tag895.xml"/><Relationship Id="rId12" Type="http://schemas.openxmlformats.org/officeDocument/2006/relationships/tags" Target="../tags/tag894.xml"/><Relationship Id="rId11" Type="http://schemas.openxmlformats.org/officeDocument/2006/relationships/tags" Target="../tags/tag893.xml"/><Relationship Id="rId10" Type="http://schemas.openxmlformats.org/officeDocument/2006/relationships/tags" Target="../tags/tag892.xml"/><Relationship Id="rId1" Type="http://schemas.openxmlformats.org/officeDocument/2006/relationships/tags" Target="../tags/tag88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8.xml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99" Type="http://schemas.openxmlformats.org/officeDocument/2006/relationships/tags" Target="../tags/tag1002.xml"/><Relationship Id="rId98" Type="http://schemas.openxmlformats.org/officeDocument/2006/relationships/tags" Target="../tags/tag1001.xml"/><Relationship Id="rId97" Type="http://schemas.openxmlformats.org/officeDocument/2006/relationships/tags" Target="../tags/tag1000.xml"/><Relationship Id="rId96" Type="http://schemas.openxmlformats.org/officeDocument/2006/relationships/tags" Target="../tags/tag999.xml"/><Relationship Id="rId95" Type="http://schemas.openxmlformats.org/officeDocument/2006/relationships/tags" Target="../tags/tag998.xml"/><Relationship Id="rId94" Type="http://schemas.openxmlformats.org/officeDocument/2006/relationships/tags" Target="../tags/tag997.xml"/><Relationship Id="rId93" Type="http://schemas.openxmlformats.org/officeDocument/2006/relationships/tags" Target="../tags/tag996.xml"/><Relationship Id="rId92" Type="http://schemas.openxmlformats.org/officeDocument/2006/relationships/tags" Target="../tags/tag995.xml"/><Relationship Id="rId91" Type="http://schemas.openxmlformats.org/officeDocument/2006/relationships/tags" Target="../tags/tag994.xml"/><Relationship Id="rId90" Type="http://schemas.openxmlformats.org/officeDocument/2006/relationships/tags" Target="../tags/tag993.xml"/><Relationship Id="rId9" Type="http://schemas.openxmlformats.org/officeDocument/2006/relationships/tags" Target="../tags/tag912.xml"/><Relationship Id="rId89" Type="http://schemas.openxmlformats.org/officeDocument/2006/relationships/tags" Target="../tags/tag992.xml"/><Relationship Id="rId88" Type="http://schemas.openxmlformats.org/officeDocument/2006/relationships/tags" Target="../tags/tag991.xml"/><Relationship Id="rId87" Type="http://schemas.openxmlformats.org/officeDocument/2006/relationships/tags" Target="../tags/tag990.xml"/><Relationship Id="rId864" Type="http://schemas.openxmlformats.org/officeDocument/2006/relationships/notesSlide" Target="../notesSlides/notesSlide5.xml"/><Relationship Id="rId863" Type="http://schemas.openxmlformats.org/officeDocument/2006/relationships/slideLayout" Target="../slideLayouts/slideLayout72.xml"/><Relationship Id="rId862" Type="http://schemas.openxmlformats.org/officeDocument/2006/relationships/tags" Target="../tags/tag1765.xml"/><Relationship Id="rId861" Type="http://schemas.openxmlformats.org/officeDocument/2006/relationships/tags" Target="../tags/tag1764.xml"/><Relationship Id="rId860" Type="http://schemas.openxmlformats.org/officeDocument/2006/relationships/tags" Target="../tags/tag1763.xml"/><Relationship Id="rId86" Type="http://schemas.openxmlformats.org/officeDocument/2006/relationships/tags" Target="../tags/tag989.xml"/><Relationship Id="rId859" Type="http://schemas.openxmlformats.org/officeDocument/2006/relationships/tags" Target="../tags/tag1762.xml"/><Relationship Id="rId858" Type="http://schemas.openxmlformats.org/officeDocument/2006/relationships/tags" Target="../tags/tag1761.xml"/><Relationship Id="rId857" Type="http://schemas.openxmlformats.org/officeDocument/2006/relationships/tags" Target="../tags/tag1760.xml"/><Relationship Id="rId856" Type="http://schemas.openxmlformats.org/officeDocument/2006/relationships/tags" Target="../tags/tag1759.xml"/><Relationship Id="rId855" Type="http://schemas.openxmlformats.org/officeDocument/2006/relationships/tags" Target="../tags/tag1758.xml"/><Relationship Id="rId854" Type="http://schemas.openxmlformats.org/officeDocument/2006/relationships/tags" Target="../tags/tag1757.xml"/><Relationship Id="rId853" Type="http://schemas.openxmlformats.org/officeDocument/2006/relationships/tags" Target="../tags/tag1756.xml"/><Relationship Id="rId852" Type="http://schemas.openxmlformats.org/officeDocument/2006/relationships/tags" Target="../tags/tag1755.xml"/><Relationship Id="rId851" Type="http://schemas.openxmlformats.org/officeDocument/2006/relationships/tags" Target="../tags/tag1754.xml"/><Relationship Id="rId850" Type="http://schemas.openxmlformats.org/officeDocument/2006/relationships/tags" Target="../tags/tag1753.xml"/><Relationship Id="rId85" Type="http://schemas.openxmlformats.org/officeDocument/2006/relationships/tags" Target="../tags/tag988.xml"/><Relationship Id="rId849" Type="http://schemas.openxmlformats.org/officeDocument/2006/relationships/tags" Target="../tags/tag1752.xml"/><Relationship Id="rId848" Type="http://schemas.openxmlformats.org/officeDocument/2006/relationships/tags" Target="../tags/tag1751.xml"/><Relationship Id="rId847" Type="http://schemas.openxmlformats.org/officeDocument/2006/relationships/tags" Target="../tags/tag1750.xml"/><Relationship Id="rId846" Type="http://schemas.openxmlformats.org/officeDocument/2006/relationships/tags" Target="../tags/tag1749.xml"/><Relationship Id="rId845" Type="http://schemas.openxmlformats.org/officeDocument/2006/relationships/tags" Target="../tags/tag1748.xml"/><Relationship Id="rId844" Type="http://schemas.openxmlformats.org/officeDocument/2006/relationships/tags" Target="../tags/tag1747.xml"/><Relationship Id="rId843" Type="http://schemas.openxmlformats.org/officeDocument/2006/relationships/tags" Target="../tags/tag1746.xml"/><Relationship Id="rId842" Type="http://schemas.openxmlformats.org/officeDocument/2006/relationships/tags" Target="../tags/tag1745.xml"/><Relationship Id="rId841" Type="http://schemas.openxmlformats.org/officeDocument/2006/relationships/tags" Target="../tags/tag1744.xml"/><Relationship Id="rId840" Type="http://schemas.openxmlformats.org/officeDocument/2006/relationships/tags" Target="../tags/tag1743.xml"/><Relationship Id="rId84" Type="http://schemas.openxmlformats.org/officeDocument/2006/relationships/tags" Target="../tags/tag987.xml"/><Relationship Id="rId839" Type="http://schemas.openxmlformats.org/officeDocument/2006/relationships/tags" Target="../tags/tag1742.xml"/><Relationship Id="rId838" Type="http://schemas.openxmlformats.org/officeDocument/2006/relationships/tags" Target="../tags/tag1741.xml"/><Relationship Id="rId837" Type="http://schemas.openxmlformats.org/officeDocument/2006/relationships/tags" Target="../tags/tag1740.xml"/><Relationship Id="rId836" Type="http://schemas.openxmlformats.org/officeDocument/2006/relationships/tags" Target="../tags/tag1739.xml"/><Relationship Id="rId835" Type="http://schemas.openxmlformats.org/officeDocument/2006/relationships/tags" Target="../tags/tag1738.xml"/><Relationship Id="rId834" Type="http://schemas.openxmlformats.org/officeDocument/2006/relationships/tags" Target="../tags/tag1737.xml"/><Relationship Id="rId833" Type="http://schemas.openxmlformats.org/officeDocument/2006/relationships/tags" Target="../tags/tag1736.xml"/><Relationship Id="rId832" Type="http://schemas.openxmlformats.org/officeDocument/2006/relationships/tags" Target="../tags/tag1735.xml"/><Relationship Id="rId831" Type="http://schemas.openxmlformats.org/officeDocument/2006/relationships/tags" Target="../tags/tag1734.xml"/><Relationship Id="rId830" Type="http://schemas.openxmlformats.org/officeDocument/2006/relationships/tags" Target="../tags/tag1733.xml"/><Relationship Id="rId83" Type="http://schemas.openxmlformats.org/officeDocument/2006/relationships/tags" Target="../tags/tag986.xml"/><Relationship Id="rId829" Type="http://schemas.openxmlformats.org/officeDocument/2006/relationships/tags" Target="../tags/tag1732.xml"/><Relationship Id="rId828" Type="http://schemas.openxmlformats.org/officeDocument/2006/relationships/tags" Target="../tags/tag1731.xml"/><Relationship Id="rId827" Type="http://schemas.openxmlformats.org/officeDocument/2006/relationships/tags" Target="../tags/tag1730.xml"/><Relationship Id="rId826" Type="http://schemas.openxmlformats.org/officeDocument/2006/relationships/tags" Target="../tags/tag1729.xml"/><Relationship Id="rId825" Type="http://schemas.openxmlformats.org/officeDocument/2006/relationships/tags" Target="../tags/tag1728.xml"/><Relationship Id="rId824" Type="http://schemas.openxmlformats.org/officeDocument/2006/relationships/tags" Target="../tags/tag1727.xml"/><Relationship Id="rId823" Type="http://schemas.openxmlformats.org/officeDocument/2006/relationships/tags" Target="../tags/tag1726.xml"/><Relationship Id="rId822" Type="http://schemas.openxmlformats.org/officeDocument/2006/relationships/tags" Target="../tags/tag1725.xml"/><Relationship Id="rId821" Type="http://schemas.openxmlformats.org/officeDocument/2006/relationships/tags" Target="../tags/tag1724.xml"/><Relationship Id="rId820" Type="http://schemas.openxmlformats.org/officeDocument/2006/relationships/tags" Target="../tags/tag1723.xml"/><Relationship Id="rId82" Type="http://schemas.openxmlformats.org/officeDocument/2006/relationships/tags" Target="../tags/tag985.xml"/><Relationship Id="rId819" Type="http://schemas.openxmlformats.org/officeDocument/2006/relationships/tags" Target="../tags/tag1722.xml"/><Relationship Id="rId818" Type="http://schemas.openxmlformats.org/officeDocument/2006/relationships/tags" Target="../tags/tag1721.xml"/><Relationship Id="rId817" Type="http://schemas.openxmlformats.org/officeDocument/2006/relationships/tags" Target="../tags/tag1720.xml"/><Relationship Id="rId816" Type="http://schemas.openxmlformats.org/officeDocument/2006/relationships/tags" Target="../tags/tag1719.xml"/><Relationship Id="rId815" Type="http://schemas.openxmlformats.org/officeDocument/2006/relationships/tags" Target="../tags/tag1718.xml"/><Relationship Id="rId814" Type="http://schemas.openxmlformats.org/officeDocument/2006/relationships/tags" Target="../tags/tag1717.xml"/><Relationship Id="rId813" Type="http://schemas.openxmlformats.org/officeDocument/2006/relationships/tags" Target="../tags/tag1716.xml"/><Relationship Id="rId812" Type="http://schemas.openxmlformats.org/officeDocument/2006/relationships/tags" Target="../tags/tag1715.xml"/><Relationship Id="rId811" Type="http://schemas.openxmlformats.org/officeDocument/2006/relationships/tags" Target="../tags/tag1714.xml"/><Relationship Id="rId810" Type="http://schemas.openxmlformats.org/officeDocument/2006/relationships/tags" Target="../tags/tag1713.xml"/><Relationship Id="rId81" Type="http://schemas.openxmlformats.org/officeDocument/2006/relationships/tags" Target="../tags/tag984.xml"/><Relationship Id="rId809" Type="http://schemas.openxmlformats.org/officeDocument/2006/relationships/tags" Target="../tags/tag1712.xml"/><Relationship Id="rId808" Type="http://schemas.openxmlformats.org/officeDocument/2006/relationships/tags" Target="../tags/tag1711.xml"/><Relationship Id="rId807" Type="http://schemas.openxmlformats.org/officeDocument/2006/relationships/tags" Target="../tags/tag1710.xml"/><Relationship Id="rId806" Type="http://schemas.openxmlformats.org/officeDocument/2006/relationships/tags" Target="../tags/tag1709.xml"/><Relationship Id="rId805" Type="http://schemas.openxmlformats.org/officeDocument/2006/relationships/tags" Target="../tags/tag1708.xml"/><Relationship Id="rId804" Type="http://schemas.openxmlformats.org/officeDocument/2006/relationships/tags" Target="../tags/tag1707.xml"/><Relationship Id="rId803" Type="http://schemas.openxmlformats.org/officeDocument/2006/relationships/tags" Target="../tags/tag1706.xml"/><Relationship Id="rId802" Type="http://schemas.openxmlformats.org/officeDocument/2006/relationships/tags" Target="../tags/tag1705.xml"/><Relationship Id="rId801" Type="http://schemas.openxmlformats.org/officeDocument/2006/relationships/tags" Target="../tags/tag1704.xml"/><Relationship Id="rId800" Type="http://schemas.openxmlformats.org/officeDocument/2006/relationships/tags" Target="../tags/tag1703.xml"/><Relationship Id="rId80" Type="http://schemas.openxmlformats.org/officeDocument/2006/relationships/tags" Target="../tags/tag983.xml"/><Relationship Id="rId8" Type="http://schemas.openxmlformats.org/officeDocument/2006/relationships/tags" Target="../tags/tag911.xml"/><Relationship Id="rId799" Type="http://schemas.openxmlformats.org/officeDocument/2006/relationships/tags" Target="../tags/tag1702.xml"/><Relationship Id="rId798" Type="http://schemas.openxmlformats.org/officeDocument/2006/relationships/tags" Target="../tags/tag1701.xml"/><Relationship Id="rId797" Type="http://schemas.openxmlformats.org/officeDocument/2006/relationships/tags" Target="../tags/tag1700.xml"/><Relationship Id="rId796" Type="http://schemas.openxmlformats.org/officeDocument/2006/relationships/tags" Target="../tags/tag1699.xml"/><Relationship Id="rId795" Type="http://schemas.openxmlformats.org/officeDocument/2006/relationships/tags" Target="../tags/tag1698.xml"/><Relationship Id="rId794" Type="http://schemas.openxmlformats.org/officeDocument/2006/relationships/tags" Target="../tags/tag1697.xml"/><Relationship Id="rId793" Type="http://schemas.openxmlformats.org/officeDocument/2006/relationships/tags" Target="../tags/tag1696.xml"/><Relationship Id="rId792" Type="http://schemas.openxmlformats.org/officeDocument/2006/relationships/tags" Target="../tags/tag1695.xml"/><Relationship Id="rId791" Type="http://schemas.openxmlformats.org/officeDocument/2006/relationships/tags" Target="../tags/tag1694.xml"/><Relationship Id="rId790" Type="http://schemas.openxmlformats.org/officeDocument/2006/relationships/tags" Target="../tags/tag1693.xml"/><Relationship Id="rId79" Type="http://schemas.openxmlformats.org/officeDocument/2006/relationships/tags" Target="../tags/tag982.xml"/><Relationship Id="rId789" Type="http://schemas.openxmlformats.org/officeDocument/2006/relationships/tags" Target="../tags/tag1692.xml"/><Relationship Id="rId788" Type="http://schemas.openxmlformats.org/officeDocument/2006/relationships/tags" Target="../tags/tag1691.xml"/><Relationship Id="rId787" Type="http://schemas.openxmlformats.org/officeDocument/2006/relationships/tags" Target="../tags/tag1690.xml"/><Relationship Id="rId786" Type="http://schemas.openxmlformats.org/officeDocument/2006/relationships/tags" Target="../tags/tag1689.xml"/><Relationship Id="rId785" Type="http://schemas.openxmlformats.org/officeDocument/2006/relationships/tags" Target="../tags/tag1688.xml"/><Relationship Id="rId784" Type="http://schemas.openxmlformats.org/officeDocument/2006/relationships/tags" Target="../tags/tag1687.xml"/><Relationship Id="rId783" Type="http://schemas.openxmlformats.org/officeDocument/2006/relationships/tags" Target="../tags/tag1686.xml"/><Relationship Id="rId782" Type="http://schemas.openxmlformats.org/officeDocument/2006/relationships/tags" Target="../tags/tag1685.xml"/><Relationship Id="rId781" Type="http://schemas.openxmlformats.org/officeDocument/2006/relationships/tags" Target="../tags/tag1684.xml"/><Relationship Id="rId780" Type="http://schemas.openxmlformats.org/officeDocument/2006/relationships/tags" Target="../tags/tag1683.xml"/><Relationship Id="rId78" Type="http://schemas.openxmlformats.org/officeDocument/2006/relationships/tags" Target="../tags/tag981.xml"/><Relationship Id="rId779" Type="http://schemas.openxmlformats.org/officeDocument/2006/relationships/tags" Target="../tags/tag1682.xml"/><Relationship Id="rId778" Type="http://schemas.openxmlformats.org/officeDocument/2006/relationships/tags" Target="../tags/tag1681.xml"/><Relationship Id="rId777" Type="http://schemas.openxmlformats.org/officeDocument/2006/relationships/tags" Target="../tags/tag1680.xml"/><Relationship Id="rId776" Type="http://schemas.openxmlformats.org/officeDocument/2006/relationships/tags" Target="../tags/tag1679.xml"/><Relationship Id="rId775" Type="http://schemas.openxmlformats.org/officeDocument/2006/relationships/tags" Target="../tags/tag1678.xml"/><Relationship Id="rId774" Type="http://schemas.openxmlformats.org/officeDocument/2006/relationships/tags" Target="../tags/tag1677.xml"/><Relationship Id="rId773" Type="http://schemas.openxmlformats.org/officeDocument/2006/relationships/tags" Target="../tags/tag1676.xml"/><Relationship Id="rId772" Type="http://schemas.openxmlformats.org/officeDocument/2006/relationships/tags" Target="../tags/tag1675.xml"/><Relationship Id="rId771" Type="http://schemas.openxmlformats.org/officeDocument/2006/relationships/tags" Target="../tags/tag1674.xml"/><Relationship Id="rId770" Type="http://schemas.openxmlformats.org/officeDocument/2006/relationships/tags" Target="../tags/tag1673.xml"/><Relationship Id="rId77" Type="http://schemas.openxmlformats.org/officeDocument/2006/relationships/tags" Target="../tags/tag980.xml"/><Relationship Id="rId769" Type="http://schemas.openxmlformats.org/officeDocument/2006/relationships/tags" Target="../tags/tag1672.xml"/><Relationship Id="rId768" Type="http://schemas.openxmlformats.org/officeDocument/2006/relationships/tags" Target="../tags/tag1671.xml"/><Relationship Id="rId767" Type="http://schemas.openxmlformats.org/officeDocument/2006/relationships/tags" Target="../tags/tag1670.xml"/><Relationship Id="rId766" Type="http://schemas.openxmlformats.org/officeDocument/2006/relationships/tags" Target="../tags/tag1669.xml"/><Relationship Id="rId765" Type="http://schemas.openxmlformats.org/officeDocument/2006/relationships/tags" Target="../tags/tag1668.xml"/><Relationship Id="rId764" Type="http://schemas.openxmlformats.org/officeDocument/2006/relationships/tags" Target="../tags/tag1667.xml"/><Relationship Id="rId763" Type="http://schemas.openxmlformats.org/officeDocument/2006/relationships/tags" Target="../tags/tag1666.xml"/><Relationship Id="rId762" Type="http://schemas.openxmlformats.org/officeDocument/2006/relationships/tags" Target="../tags/tag1665.xml"/><Relationship Id="rId761" Type="http://schemas.openxmlformats.org/officeDocument/2006/relationships/tags" Target="../tags/tag1664.xml"/><Relationship Id="rId760" Type="http://schemas.openxmlformats.org/officeDocument/2006/relationships/tags" Target="../tags/tag1663.xml"/><Relationship Id="rId76" Type="http://schemas.openxmlformats.org/officeDocument/2006/relationships/tags" Target="../tags/tag979.xml"/><Relationship Id="rId759" Type="http://schemas.openxmlformats.org/officeDocument/2006/relationships/tags" Target="../tags/tag1662.xml"/><Relationship Id="rId758" Type="http://schemas.openxmlformats.org/officeDocument/2006/relationships/tags" Target="../tags/tag1661.xml"/><Relationship Id="rId757" Type="http://schemas.openxmlformats.org/officeDocument/2006/relationships/tags" Target="../tags/tag1660.xml"/><Relationship Id="rId756" Type="http://schemas.openxmlformats.org/officeDocument/2006/relationships/tags" Target="../tags/tag1659.xml"/><Relationship Id="rId755" Type="http://schemas.openxmlformats.org/officeDocument/2006/relationships/tags" Target="../tags/tag1658.xml"/><Relationship Id="rId754" Type="http://schemas.openxmlformats.org/officeDocument/2006/relationships/tags" Target="../tags/tag1657.xml"/><Relationship Id="rId753" Type="http://schemas.openxmlformats.org/officeDocument/2006/relationships/tags" Target="../tags/tag1656.xml"/><Relationship Id="rId752" Type="http://schemas.openxmlformats.org/officeDocument/2006/relationships/tags" Target="../tags/tag1655.xml"/><Relationship Id="rId751" Type="http://schemas.openxmlformats.org/officeDocument/2006/relationships/tags" Target="../tags/tag1654.xml"/><Relationship Id="rId750" Type="http://schemas.openxmlformats.org/officeDocument/2006/relationships/tags" Target="../tags/tag1653.xml"/><Relationship Id="rId75" Type="http://schemas.openxmlformats.org/officeDocument/2006/relationships/tags" Target="../tags/tag978.xml"/><Relationship Id="rId749" Type="http://schemas.openxmlformats.org/officeDocument/2006/relationships/tags" Target="../tags/tag1652.xml"/><Relationship Id="rId748" Type="http://schemas.openxmlformats.org/officeDocument/2006/relationships/tags" Target="../tags/tag1651.xml"/><Relationship Id="rId747" Type="http://schemas.openxmlformats.org/officeDocument/2006/relationships/tags" Target="../tags/tag1650.xml"/><Relationship Id="rId746" Type="http://schemas.openxmlformats.org/officeDocument/2006/relationships/tags" Target="../tags/tag1649.xml"/><Relationship Id="rId745" Type="http://schemas.openxmlformats.org/officeDocument/2006/relationships/tags" Target="../tags/tag1648.xml"/><Relationship Id="rId744" Type="http://schemas.openxmlformats.org/officeDocument/2006/relationships/tags" Target="../tags/tag1647.xml"/><Relationship Id="rId743" Type="http://schemas.openxmlformats.org/officeDocument/2006/relationships/tags" Target="../tags/tag1646.xml"/><Relationship Id="rId742" Type="http://schemas.openxmlformats.org/officeDocument/2006/relationships/tags" Target="../tags/tag1645.xml"/><Relationship Id="rId741" Type="http://schemas.openxmlformats.org/officeDocument/2006/relationships/tags" Target="../tags/tag1644.xml"/><Relationship Id="rId740" Type="http://schemas.openxmlformats.org/officeDocument/2006/relationships/tags" Target="../tags/tag1643.xml"/><Relationship Id="rId74" Type="http://schemas.openxmlformats.org/officeDocument/2006/relationships/tags" Target="../tags/tag977.xml"/><Relationship Id="rId739" Type="http://schemas.openxmlformats.org/officeDocument/2006/relationships/tags" Target="../tags/tag1642.xml"/><Relationship Id="rId738" Type="http://schemas.openxmlformats.org/officeDocument/2006/relationships/tags" Target="../tags/tag1641.xml"/><Relationship Id="rId737" Type="http://schemas.openxmlformats.org/officeDocument/2006/relationships/tags" Target="../tags/tag1640.xml"/><Relationship Id="rId736" Type="http://schemas.openxmlformats.org/officeDocument/2006/relationships/tags" Target="../tags/tag1639.xml"/><Relationship Id="rId735" Type="http://schemas.openxmlformats.org/officeDocument/2006/relationships/tags" Target="../tags/tag1638.xml"/><Relationship Id="rId734" Type="http://schemas.openxmlformats.org/officeDocument/2006/relationships/tags" Target="../tags/tag1637.xml"/><Relationship Id="rId733" Type="http://schemas.openxmlformats.org/officeDocument/2006/relationships/tags" Target="../tags/tag1636.xml"/><Relationship Id="rId732" Type="http://schemas.openxmlformats.org/officeDocument/2006/relationships/tags" Target="../tags/tag1635.xml"/><Relationship Id="rId731" Type="http://schemas.openxmlformats.org/officeDocument/2006/relationships/tags" Target="../tags/tag1634.xml"/><Relationship Id="rId730" Type="http://schemas.openxmlformats.org/officeDocument/2006/relationships/tags" Target="../tags/tag1633.xml"/><Relationship Id="rId73" Type="http://schemas.openxmlformats.org/officeDocument/2006/relationships/tags" Target="../tags/tag976.xml"/><Relationship Id="rId729" Type="http://schemas.openxmlformats.org/officeDocument/2006/relationships/tags" Target="../tags/tag1632.xml"/><Relationship Id="rId728" Type="http://schemas.openxmlformats.org/officeDocument/2006/relationships/tags" Target="../tags/tag1631.xml"/><Relationship Id="rId727" Type="http://schemas.openxmlformats.org/officeDocument/2006/relationships/tags" Target="../tags/tag1630.xml"/><Relationship Id="rId726" Type="http://schemas.openxmlformats.org/officeDocument/2006/relationships/tags" Target="../tags/tag1629.xml"/><Relationship Id="rId725" Type="http://schemas.openxmlformats.org/officeDocument/2006/relationships/tags" Target="../tags/tag1628.xml"/><Relationship Id="rId724" Type="http://schemas.openxmlformats.org/officeDocument/2006/relationships/tags" Target="../tags/tag1627.xml"/><Relationship Id="rId723" Type="http://schemas.openxmlformats.org/officeDocument/2006/relationships/tags" Target="../tags/tag1626.xml"/><Relationship Id="rId722" Type="http://schemas.openxmlformats.org/officeDocument/2006/relationships/tags" Target="../tags/tag1625.xml"/><Relationship Id="rId721" Type="http://schemas.openxmlformats.org/officeDocument/2006/relationships/tags" Target="../tags/tag1624.xml"/><Relationship Id="rId720" Type="http://schemas.openxmlformats.org/officeDocument/2006/relationships/tags" Target="../tags/tag1623.xml"/><Relationship Id="rId72" Type="http://schemas.openxmlformats.org/officeDocument/2006/relationships/tags" Target="../tags/tag975.xml"/><Relationship Id="rId719" Type="http://schemas.openxmlformats.org/officeDocument/2006/relationships/tags" Target="../tags/tag1622.xml"/><Relationship Id="rId718" Type="http://schemas.openxmlformats.org/officeDocument/2006/relationships/tags" Target="../tags/tag1621.xml"/><Relationship Id="rId717" Type="http://schemas.openxmlformats.org/officeDocument/2006/relationships/tags" Target="../tags/tag1620.xml"/><Relationship Id="rId716" Type="http://schemas.openxmlformats.org/officeDocument/2006/relationships/tags" Target="../tags/tag1619.xml"/><Relationship Id="rId715" Type="http://schemas.openxmlformats.org/officeDocument/2006/relationships/tags" Target="../tags/tag1618.xml"/><Relationship Id="rId714" Type="http://schemas.openxmlformats.org/officeDocument/2006/relationships/tags" Target="../tags/tag1617.xml"/><Relationship Id="rId713" Type="http://schemas.openxmlformats.org/officeDocument/2006/relationships/tags" Target="../tags/tag1616.xml"/><Relationship Id="rId712" Type="http://schemas.openxmlformats.org/officeDocument/2006/relationships/tags" Target="../tags/tag1615.xml"/><Relationship Id="rId711" Type="http://schemas.openxmlformats.org/officeDocument/2006/relationships/tags" Target="../tags/tag1614.xml"/><Relationship Id="rId710" Type="http://schemas.openxmlformats.org/officeDocument/2006/relationships/tags" Target="../tags/tag1613.xml"/><Relationship Id="rId71" Type="http://schemas.openxmlformats.org/officeDocument/2006/relationships/tags" Target="../tags/tag974.xml"/><Relationship Id="rId709" Type="http://schemas.openxmlformats.org/officeDocument/2006/relationships/tags" Target="../tags/tag1612.xml"/><Relationship Id="rId708" Type="http://schemas.openxmlformats.org/officeDocument/2006/relationships/tags" Target="../tags/tag1611.xml"/><Relationship Id="rId707" Type="http://schemas.openxmlformats.org/officeDocument/2006/relationships/tags" Target="../tags/tag1610.xml"/><Relationship Id="rId706" Type="http://schemas.openxmlformats.org/officeDocument/2006/relationships/tags" Target="../tags/tag1609.xml"/><Relationship Id="rId705" Type="http://schemas.openxmlformats.org/officeDocument/2006/relationships/tags" Target="../tags/tag1608.xml"/><Relationship Id="rId704" Type="http://schemas.openxmlformats.org/officeDocument/2006/relationships/tags" Target="../tags/tag1607.xml"/><Relationship Id="rId703" Type="http://schemas.openxmlformats.org/officeDocument/2006/relationships/tags" Target="../tags/tag1606.xml"/><Relationship Id="rId702" Type="http://schemas.openxmlformats.org/officeDocument/2006/relationships/tags" Target="../tags/tag1605.xml"/><Relationship Id="rId701" Type="http://schemas.openxmlformats.org/officeDocument/2006/relationships/tags" Target="../tags/tag1604.xml"/><Relationship Id="rId700" Type="http://schemas.openxmlformats.org/officeDocument/2006/relationships/tags" Target="../tags/tag1603.xml"/><Relationship Id="rId70" Type="http://schemas.openxmlformats.org/officeDocument/2006/relationships/tags" Target="../tags/tag973.xml"/><Relationship Id="rId7" Type="http://schemas.openxmlformats.org/officeDocument/2006/relationships/tags" Target="../tags/tag910.xml"/><Relationship Id="rId699" Type="http://schemas.openxmlformats.org/officeDocument/2006/relationships/tags" Target="../tags/tag1602.xml"/><Relationship Id="rId698" Type="http://schemas.openxmlformats.org/officeDocument/2006/relationships/tags" Target="../tags/tag1601.xml"/><Relationship Id="rId697" Type="http://schemas.openxmlformats.org/officeDocument/2006/relationships/tags" Target="../tags/tag1600.xml"/><Relationship Id="rId696" Type="http://schemas.openxmlformats.org/officeDocument/2006/relationships/tags" Target="../tags/tag1599.xml"/><Relationship Id="rId695" Type="http://schemas.openxmlformats.org/officeDocument/2006/relationships/tags" Target="../tags/tag1598.xml"/><Relationship Id="rId694" Type="http://schemas.openxmlformats.org/officeDocument/2006/relationships/tags" Target="../tags/tag1597.xml"/><Relationship Id="rId693" Type="http://schemas.openxmlformats.org/officeDocument/2006/relationships/tags" Target="../tags/tag1596.xml"/><Relationship Id="rId692" Type="http://schemas.openxmlformats.org/officeDocument/2006/relationships/tags" Target="../tags/tag1595.xml"/><Relationship Id="rId691" Type="http://schemas.openxmlformats.org/officeDocument/2006/relationships/tags" Target="../tags/tag1594.xml"/><Relationship Id="rId690" Type="http://schemas.openxmlformats.org/officeDocument/2006/relationships/tags" Target="../tags/tag1593.xml"/><Relationship Id="rId69" Type="http://schemas.openxmlformats.org/officeDocument/2006/relationships/tags" Target="../tags/tag972.xml"/><Relationship Id="rId689" Type="http://schemas.openxmlformats.org/officeDocument/2006/relationships/tags" Target="../tags/tag1592.xml"/><Relationship Id="rId688" Type="http://schemas.openxmlformats.org/officeDocument/2006/relationships/tags" Target="../tags/tag1591.xml"/><Relationship Id="rId687" Type="http://schemas.openxmlformats.org/officeDocument/2006/relationships/tags" Target="../tags/tag1590.xml"/><Relationship Id="rId686" Type="http://schemas.openxmlformats.org/officeDocument/2006/relationships/tags" Target="../tags/tag1589.xml"/><Relationship Id="rId685" Type="http://schemas.openxmlformats.org/officeDocument/2006/relationships/tags" Target="../tags/tag1588.xml"/><Relationship Id="rId684" Type="http://schemas.openxmlformats.org/officeDocument/2006/relationships/tags" Target="../tags/tag1587.xml"/><Relationship Id="rId683" Type="http://schemas.openxmlformats.org/officeDocument/2006/relationships/tags" Target="../tags/tag1586.xml"/><Relationship Id="rId682" Type="http://schemas.openxmlformats.org/officeDocument/2006/relationships/tags" Target="../tags/tag1585.xml"/><Relationship Id="rId681" Type="http://schemas.openxmlformats.org/officeDocument/2006/relationships/tags" Target="../tags/tag1584.xml"/><Relationship Id="rId680" Type="http://schemas.openxmlformats.org/officeDocument/2006/relationships/tags" Target="../tags/tag1583.xml"/><Relationship Id="rId68" Type="http://schemas.openxmlformats.org/officeDocument/2006/relationships/tags" Target="../tags/tag971.xml"/><Relationship Id="rId679" Type="http://schemas.openxmlformats.org/officeDocument/2006/relationships/tags" Target="../tags/tag1582.xml"/><Relationship Id="rId678" Type="http://schemas.openxmlformats.org/officeDocument/2006/relationships/tags" Target="../tags/tag1581.xml"/><Relationship Id="rId677" Type="http://schemas.openxmlformats.org/officeDocument/2006/relationships/tags" Target="../tags/tag1580.xml"/><Relationship Id="rId676" Type="http://schemas.openxmlformats.org/officeDocument/2006/relationships/tags" Target="../tags/tag1579.xml"/><Relationship Id="rId675" Type="http://schemas.openxmlformats.org/officeDocument/2006/relationships/tags" Target="../tags/tag1578.xml"/><Relationship Id="rId674" Type="http://schemas.openxmlformats.org/officeDocument/2006/relationships/tags" Target="../tags/tag1577.xml"/><Relationship Id="rId673" Type="http://schemas.openxmlformats.org/officeDocument/2006/relationships/tags" Target="../tags/tag1576.xml"/><Relationship Id="rId672" Type="http://schemas.openxmlformats.org/officeDocument/2006/relationships/tags" Target="../tags/tag1575.xml"/><Relationship Id="rId671" Type="http://schemas.openxmlformats.org/officeDocument/2006/relationships/tags" Target="../tags/tag1574.xml"/><Relationship Id="rId670" Type="http://schemas.openxmlformats.org/officeDocument/2006/relationships/tags" Target="../tags/tag1573.xml"/><Relationship Id="rId67" Type="http://schemas.openxmlformats.org/officeDocument/2006/relationships/tags" Target="../tags/tag970.xml"/><Relationship Id="rId669" Type="http://schemas.openxmlformats.org/officeDocument/2006/relationships/tags" Target="../tags/tag1572.xml"/><Relationship Id="rId668" Type="http://schemas.openxmlformats.org/officeDocument/2006/relationships/tags" Target="../tags/tag1571.xml"/><Relationship Id="rId667" Type="http://schemas.openxmlformats.org/officeDocument/2006/relationships/tags" Target="../tags/tag1570.xml"/><Relationship Id="rId666" Type="http://schemas.openxmlformats.org/officeDocument/2006/relationships/tags" Target="../tags/tag1569.xml"/><Relationship Id="rId665" Type="http://schemas.openxmlformats.org/officeDocument/2006/relationships/tags" Target="../tags/tag1568.xml"/><Relationship Id="rId664" Type="http://schemas.openxmlformats.org/officeDocument/2006/relationships/tags" Target="../tags/tag1567.xml"/><Relationship Id="rId663" Type="http://schemas.openxmlformats.org/officeDocument/2006/relationships/tags" Target="../tags/tag1566.xml"/><Relationship Id="rId662" Type="http://schemas.openxmlformats.org/officeDocument/2006/relationships/tags" Target="../tags/tag1565.xml"/><Relationship Id="rId661" Type="http://schemas.openxmlformats.org/officeDocument/2006/relationships/tags" Target="../tags/tag1564.xml"/><Relationship Id="rId660" Type="http://schemas.openxmlformats.org/officeDocument/2006/relationships/tags" Target="../tags/tag1563.xml"/><Relationship Id="rId66" Type="http://schemas.openxmlformats.org/officeDocument/2006/relationships/tags" Target="../tags/tag969.xml"/><Relationship Id="rId659" Type="http://schemas.openxmlformats.org/officeDocument/2006/relationships/tags" Target="../tags/tag1562.xml"/><Relationship Id="rId658" Type="http://schemas.openxmlformats.org/officeDocument/2006/relationships/tags" Target="../tags/tag1561.xml"/><Relationship Id="rId657" Type="http://schemas.openxmlformats.org/officeDocument/2006/relationships/tags" Target="../tags/tag1560.xml"/><Relationship Id="rId656" Type="http://schemas.openxmlformats.org/officeDocument/2006/relationships/tags" Target="../tags/tag1559.xml"/><Relationship Id="rId655" Type="http://schemas.openxmlformats.org/officeDocument/2006/relationships/tags" Target="../tags/tag1558.xml"/><Relationship Id="rId654" Type="http://schemas.openxmlformats.org/officeDocument/2006/relationships/tags" Target="../tags/tag1557.xml"/><Relationship Id="rId653" Type="http://schemas.openxmlformats.org/officeDocument/2006/relationships/tags" Target="../tags/tag1556.xml"/><Relationship Id="rId652" Type="http://schemas.openxmlformats.org/officeDocument/2006/relationships/tags" Target="../tags/tag1555.xml"/><Relationship Id="rId651" Type="http://schemas.openxmlformats.org/officeDocument/2006/relationships/tags" Target="../tags/tag1554.xml"/><Relationship Id="rId650" Type="http://schemas.openxmlformats.org/officeDocument/2006/relationships/tags" Target="../tags/tag1553.xml"/><Relationship Id="rId65" Type="http://schemas.openxmlformats.org/officeDocument/2006/relationships/tags" Target="../tags/tag968.xml"/><Relationship Id="rId649" Type="http://schemas.openxmlformats.org/officeDocument/2006/relationships/tags" Target="../tags/tag1552.xml"/><Relationship Id="rId648" Type="http://schemas.openxmlformats.org/officeDocument/2006/relationships/tags" Target="../tags/tag1551.xml"/><Relationship Id="rId647" Type="http://schemas.openxmlformats.org/officeDocument/2006/relationships/tags" Target="../tags/tag1550.xml"/><Relationship Id="rId646" Type="http://schemas.openxmlformats.org/officeDocument/2006/relationships/tags" Target="../tags/tag1549.xml"/><Relationship Id="rId645" Type="http://schemas.openxmlformats.org/officeDocument/2006/relationships/tags" Target="../tags/tag1548.xml"/><Relationship Id="rId644" Type="http://schemas.openxmlformats.org/officeDocument/2006/relationships/tags" Target="../tags/tag1547.xml"/><Relationship Id="rId643" Type="http://schemas.openxmlformats.org/officeDocument/2006/relationships/tags" Target="../tags/tag1546.xml"/><Relationship Id="rId642" Type="http://schemas.openxmlformats.org/officeDocument/2006/relationships/tags" Target="../tags/tag1545.xml"/><Relationship Id="rId641" Type="http://schemas.openxmlformats.org/officeDocument/2006/relationships/tags" Target="../tags/tag1544.xml"/><Relationship Id="rId640" Type="http://schemas.openxmlformats.org/officeDocument/2006/relationships/tags" Target="../tags/tag1543.xml"/><Relationship Id="rId64" Type="http://schemas.openxmlformats.org/officeDocument/2006/relationships/tags" Target="../tags/tag967.xml"/><Relationship Id="rId639" Type="http://schemas.openxmlformats.org/officeDocument/2006/relationships/tags" Target="../tags/tag1542.xml"/><Relationship Id="rId638" Type="http://schemas.openxmlformats.org/officeDocument/2006/relationships/tags" Target="../tags/tag1541.xml"/><Relationship Id="rId637" Type="http://schemas.openxmlformats.org/officeDocument/2006/relationships/tags" Target="../tags/tag1540.xml"/><Relationship Id="rId636" Type="http://schemas.openxmlformats.org/officeDocument/2006/relationships/tags" Target="../tags/tag1539.xml"/><Relationship Id="rId635" Type="http://schemas.openxmlformats.org/officeDocument/2006/relationships/tags" Target="../tags/tag1538.xml"/><Relationship Id="rId634" Type="http://schemas.openxmlformats.org/officeDocument/2006/relationships/tags" Target="../tags/tag1537.xml"/><Relationship Id="rId633" Type="http://schemas.openxmlformats.org/officeDocument/2006/relationships/tags" Target="../tags/tag1536.xml"/><Relationship Id="rId632" Type="http://schemas.openxmlformats.org/officeDocument/2006/relationships/tags" Target="../tags/tag1535.xml"/><Relationship Id="rId631" Type="http://schemas.openxmlformats.org/officeDocument/2006/relationships/tags" Target="../tags/tag1534.xml"/><Relationship Id="rId630" Type="http://schemas.openxmlformats.org/officeDocument/2006/relationships/tags" Target="../tags/tag1533.xml"/><Relationship Id="rId63" Type="http://schemas.openxmlformats.org/officeDocument/2006/relationships/tags" Target="../tags/tag966.xml"/><Relationship Id="rId629" Type="http://schemas.openxmlformats.org/officeDocument/2006/relationships/tags" Target="../tags/tag1532.xml"/><Relationship Id="rId628" Type="http://schemas.openxmlformats.org/officeDocument/2006/relationships/tags" Target="../tags/tag1531.xml"/><Relationship Id="rId627" Type="http://schemas.openxmlformats.org/officeDocument/2006/relationships/tags" Target="../tags/tag1530.xml"/><Relationship Id="rId626" Type="http://schemas.openxmlformats.org/officeDocument/2006/relationships/tags" Target="../tags/tag1529.xml"/><Relationship Id="rId625" Type="http://schemas.openxmlformats.org/officeDocument/2006/relationships/tags" Target="../tags/tag1528.xml"/><Relationship Id="rId624" Type="http://schemas.openxmlformats.org/officeDocument/2006/relationships/tags" Target="../tags/tag1527.xml"/><Relationship Id="rId623" Type="http://schemas.openxmlformats.org/officeDocument/2006/relationships/tags" Target="../tags/tag1526.xml"/><Relationship Id="rId622" Type="http://schemas.openxmlformats.org/officeDocument/2006/relationships/tags" Target="../tags/tag1525.xml"/><Relationship Id="rId621" Type="http://schemas.openxmlformats.org/officeDocument/2006/relationships/tags" Target="../tags/tag1524.xml"/><Relationship Id="rId620" Type="http://schemas.openxmlformats.org/officeDocument/2006/relationships/tags" Target="../tags/tag1523.xml"/><Relationship Id="rId62" Type="http://schemas.openxmlformats.org/officeDocument/2006/relationships/tags" Target="../tags/tag965.xml"/><Relationship Id="rId619" Type="http://schemas.openxmlformats.org/officeDocument/2006/relationships/tags" Target="../tags/tag1522.xml"/><Relationship Id="rId618" Type="http://schemas.openxmlformats.org/officeDocument/2006/relationships/tags" Target="../tags/tag1521.xml"/><Relationship Id="rId617" Type="http://schemas.openxmlformats.org/officeDocument/2006/relationships/tags" Target="../tags/tag1520.xml"/><Relationship Id="rId616" Type="http://schemas.openxmlformats.org/officeDocument/2006/relationships/tags" Target="../tags/tag1519.xml"/><Relationship Id="rId615" Type="http://schemas.openxmlformats.org/officeDocument/2006/relationships/tags" Target="../tags/tag1518.xml"/><Relationship Id="rId614" Type="http://schemas.openxmlformats.org/officeDocument/2006/relationships/tags" Target="../tags/tag1517.xml"/><Relationship Id="rId613" Type="http://schemas.openxmlformats.org/officeDocument/2006/relationships/tags" Target="../tags/tag1516.xml"/><Relationship Id="rId612" Type="http://schemas.openxmlformats.org/officeDocument/2006/relationships/tags" Target="../tags/tag1515.xml"/><Relationship Id="rId611" Type="http://schemas.openxmlformats.org/officeDocument/2006/relationships/tags" Target="../tags/tag1514.xml"/><Relationship Id="rId610" Type="http://schemas.openxmlformats.org/officeDocument/2006/relationships/tags" Target="../tags/tag1513.xml"/><Relationship Id="rId61" Type="http://schemas.openxmlformats.org/officeDocument/2006/relationships/tags" Target="../tags/tag964.xml"/><Relationship Id="rId609" Type="http://schemas.openxmlformats.org/officeDocument/2006/relationships/tags" Target="../tags/tag1512.xml"/><Relationship Id="rId608" Type="http://schemas.openxmlformats.org/officeDocument/2006/relationships/tags" Target="../tags/tag1511.xml"/><Relationship Id="rId607" Type="http://schemas.openxmlformats.org/officeDocument/2006/relationships/tags" Target="../tags/tag1510.xml"/><Relationship Id="rId606" Type="http://schemas.openxmlformats.org/officeDocument/2006/relationships/tags" Target="../tags/tag1509.xml"/><Relationship Id="rId605" Type="http://schemas.openxmlformats.org/officeDocument/2006/relationships/tags" Target="../tags/tag1508.xml"/><Relationship Id="rId604" Type="http://schemas.openxmlformats.org/officeDocument/2006/relationships/tags" Target="../tags/tag1507.xml"/><Relationship Id="rId603" Type="http://schemas.openxmlformats.org/officeDocument/2006/relationships/tags" Target="../tags/tag1506.xml"/><Relationship Id="rId602" Type="http://schemas.openxmlformats.org/officeDocument/2006/relationships/tags" Target="../tags/tag1505.xml"/><Relationship Id="rId601" Type="http://schemas.openxmlformats.org/officeDocument/2006/relationships/tags" Target="../tags/tag1504.xml"/><Relationship Id="rId600" Type="http://schemas.openxmlformats.org/officeDocument/2006/relationships/tags" Target="../tags/tag1503.xml"/><Relationship Id="rId60" Type="http://schemas.openxmlformats.org/officeDocument/2006/relationships/tags" Target="../tags/tag963.xml"/><Relationship Id="rId6" Type="http://schemas.openxmlformats.org/officeDocument/2006/relationships/tags" Target="../tags/tag909.xml"/><Relationship Id="rId599" Type="http://schemas.openxmlformats.org/officeDocument/2006/relationships/tags" Target="../tags/tag1502.xml"/><Relationship Id="rId598" Type="http://schemas.openxmlformats.org/officeDocument/2006/relationships/tags" Target="../tags/tag1501.xml"/><Relationship Id="rId597" Type="http://schemas.openxmlformats.org/officeDocument/2006/relationships/tags" Target="../tags/tag1500.xml"/><Relationship Id="rId596" Type="http://schemas.openxmlformats.org/officeDocument/2006/relationships/tags" Target="../tags/tag1499.xml"/><Relationship Id="rId595" Type="http://schemas.openxmlformats.org/officeDocument/2006/relationships/tags" Target="../tags/tag1498.xml"/><Relationship Id="rId594" Type="http://schemas.openxmlformats.org/officeDocument/2006/relationships/tags" Target="../tags/tag1497.xml"/><Relationship Id="rId593" Type="http://schemas.openxmlformats.org/officeDocument/2006/relationships/tags" Target="../tags/tag1496.xml"/><Relationship Id="rId592" Type="http://schemas.openxmlformats.org/officeDocument/2006/relationships/tags" Target="../tags/tag1495.xml"/><Relationship Id="rId591" Type="http://schemas.openxmlformats.org/officeDocument/2006/relationships/tags" Target="../tags/tag1494.xml"/><Relationship Id="rId590" Type="http://schemas.openxmlformats.org/officeDocument/2006/relationships/tags" Target="../tags/tag1493.xml"/><Relationship Id="rId59" Type="http://schemas.openxmlformats.org/officeDocument/2006/relationships/tags" Target="../tags/tag962.xml"/><Relationship Id="rId589" Type="http://schemas.openxmlformats.org/officeDocument/2006/relationships/tags" Target="../tags/tag1492.xml"/><Relationship Id="rId588" Type="http://schemas.openxmlformats.org/officeDocument/2006/relationships/tags" Target="../tags/tag1491.xml"/><Relationship Id="rId587" Type="http://schemas.openxmlformats.org/officeDocument/2006/relationships/tags" Target="../tags/tag1490.xml"/><Relationship Id="rId586" Type="http://schemas.openxmlformats.org/officeDocument/2006/relationships/tags" Target="../tags/tag1489.xml"/><Relationship Id="rId585" Type="http://schemas.openxmlformats.org/officeDocument/2006/relationships/tags" Target="../tags/tag1488.xml"/><Relationship Id="rId584" Type="http://schemas.openxmlformats.org/officeDocument/2006/relationships/tags" Target="../tags/tag1487.xml"/><Relationship Id="rId583" Type="http://schemas.openxmlformats.org/officeDocument/2006/relationships/tags" Target="../tags/tag1486.xml"/><Relationship Id="rId582" Type="http://schemas.openxmlformats.org/officeDocument/2006/relationships/tags" Target="../tags/tag1485.xml"/><Relationship Id="rId581" Type="http://schemas.openxmlformats.org/officeDocument/2006/relationships/tags" Target="../tags/tag1484.xml"/><Relationship Id="rId580" Type="http://schemas.openxmlformats.org/officeDocument/2006/relationships/tags" Target="../tags/tag1483.xml"/><Relationship Id="rId58" Type="http://schemas.openxmlformats.org/officeDocument/2006/relationships/tags" Target="../tags/tag961.xml"/><Relationship Id="rId579" Type="http://schemas.openxmlformats.org/officeDocument/2006/relationships/tags" Target="../tags/tag1482.xml"/><Relationship Id="rId578" Type="http://schemas.openxmlformats.org/officeDocument/2006/relationships/tags" Target="../tags/tag1481.xml"/><Relationship Id="rId577" Type="http://schemas.openxmlformats.org/officeDocument/2006/relationships/tags" Target="../tags/tag1480.xml"/><Relationship Id="rId576" Type="http://schemas.openxmlformats.org/officeDocument/2006/relationships/tags" Target="../tags/tag1479.xml"/><Relationship Id="rId575" Type="http://schemas.openxmlformats.org/officeDocument/2006/relationships/tags" Target="../tags/tag1478.xml"/><Relationship Id="rId574" Type="http://schemas.openxmlformats.org/officeDocument/2006/relationships/tags" Target="../tags/tag1477.xml"/><Relationship Id="rId573" Type="http://schemas.openxmlformats.org/officeDocument/2006/relationships/tags" Target="../tags/tag1476.xml"/><Relationship Id="rId572" Type="http://schemas.openxmlformats.org/officeDocument/2006/relationships/tags" Target="../tags/tag1475.xml"/><Relationship Id="rId571" Type="http://schemas.openxmlformats.org/officeDocument/2006/relationships/tags" Target="../tags/tag1474.xml"/><Relationship Id="rId570" Type="http://schemas.openxmlformats.org/officeDocument/2006/relationships/tags" Target="../tags/tag1473.xml"/><Relationship Id="rId57" Type="http://schemas.openxmlformats.org/officeDocument/2006/relationships/tags" Target="../tags/tag960.xml"/><Relationship Id="rId569" Type="http://schemas.openxmlformats.org/officeDocument/2006/relationships/tags" Target="../tags/tag1472.xml"/><Relationship Id="rId568" Type="http://schemas.openxmlformats.org/officeDocument/2006/relationships/tags" Target="../tags/tag1471.xml"/><Relationship Id="rId567" Type="http://schemas.openxmlformats.org/officeDocument/2006/relationships/tags" Target="../tags/tag1470.xml"/><Relationship Id="rId566" Type="http://schemas.openxmlformats.org/officeDocument/2006/relationships/tags" Target="../tags/tag1469.xml"/><Relationship Id="rId565" Type="http://schemas.openxmlformats.org/officeDocument/2006/relationships/tags" Target="../tags/tag1468.xml"/><Relationship Id="rId564" Type="http://schemas.openxmlformats.org/officeDocument/2006/relationships/tags" Target="../tags/tag1467.xml"/><Relationship Id="rId563" Type="http://schemas.openxmlformats.org/officeDocument/2006/relationships/tags" Target="../tags/tag1466.xml"/><Relationship Id="rId562" Type="http://schemas.openxmlformats.org/officeDocument/2006/relationships/tags" Target="../tags/tag1465.xml"/><Relationship Id="rId561" Type="http://schemas.openxmlformats.org/officeDocument/2006/relationships/tags" Target="../tags/tag1464.xml"/><Relationship Id="rId560" Type="http://schemas.openxmlformats.org/officeDocument/2006/relationships/tags" Target="../tags/tag1463.xml"/><Relationship Id="rId56" Type="http://schemas.openxmlformats.org/officeDocument/2006/relationships/tags" Target="../tags/tag959.xml"/><Relationship Id="rId559" Type="http://schemas.openxmlformats.org/officeDocument/2006/relationships/tags" Target="../tags/tag1462.xml"/><Relationship Id="rId558" Type="http://schemas.openxmlformats.org/officeDocument/2006/relationships/tags" Target="../tags/tag1461.xml"/><Relationship Id="rId557" Type="http://schemas.openxmlformats.org/officeDocument/2006/relationships/tags" Target="../tags/tag1460.xml"/><Relationship Id="rId556" Type="http://schemas.openxmlformats.org/officeDocument/2006/relationships/tags" Target="../tags/tag1459.xml"/><Relationship Id="rId555" Type="http://schemas.openxmlformats.org/officeDocument/2006/relationships/tags" Target="../tags/tag1458.xml"/><Relationship Id="rId554" Type="http://schemas.openxmlformats.org/officeDocument/2006/relationships/tags" Target="../tags/tag1457.xml"/><Relationship Id="rId553" Type="http://schemas.openxmlformats.org/officeDocument/2006/relationships/tags" Target="../tags/tag1456.xml"/><Relationship Id="rId552" Type="http://schemas.openxmlformats.org/officeDocument/2006/relationships/tags" Target="../tags/tag1455.xml"/><Relationship Id="rId551" Type="http://schemas.openxmlformats.org/officeDocument/2006/relationships/tags" Target="../tags/tag1454.xml"/><Relationship Id="rId550" Type="http://schemas.openxmlformats.org/officeDocument/2006/relationships/tags" Target="../tags/tag1453.xml"/><Relationship Id="rId55" Type="http://schemas.openxmlformats.org/officeDocument/2006/relationships/tags" Target="../tags/tag958.xml"/><Relationship Id="rId549" Type="http://schemas.openxmlformats.org/officeDocument/2006/relationships/tags" Target="../tags/tag1452.xml"/><Relationship Id="rId548" Type="http://schemas.openxmlformats.org/officeDocument/2006/relationships/tags" Target="../tags/tag1451.xml"/><Relationship Id="rId547" Type="http://schemas.openxmlformats.org/officeDocument/2006/relationships/tags" Target="../tags/tag1450.xml"/><Relationship Id="rId546" Type="http://schemas.openxmlformats.org/officeDocument/2006/relationships/tags" Target="../tags/tag1449.xml"/><Relationship Id="rId545" Type="http://schemas.openxmlformats.org/officeDocument/2006/relationships/tags" Target="../tags/tag1448.xml"/><Relationship Id="rId544" Type="http://schemas.openxmlformats.org/officeDocument/2006/relationships/tags" Target="../tags/tag1447.xml"/><Relationship Id="rId543" Type="http://schemas.openxmlformats.org/officeDocument/2006/relationships/tags" Target="../tags/tag1446.xml"/><Relationship Id="rId542" Type="http://schemas.openxmlformats.org/officeDocument/2006/relationships/tags" Target="../tags/tag1445.xml"/><Relationship Id="rId541" Type="http://schemas.openxmlformats.org/officeDocument/2006/relationships/tags" Target="../tags/tag1444.xml"/><Relationship Id="rId540" Type="http://schemas.openxmlformats.org/officeDocument/2006/relationships/tags" Target="../tags/tag1443.xml"/><Relationship Id="rId54" Type="http://schemas.openxmlformats.org/officeDocument/2006/relationships/tags" Target="../tags/tag957.xml"/><Relationship Id="rId539" Type="http://schemas.openxmlformats.org/officeDocument/2006/relationships/tags" Target="../tags/tag1442.xml"/><Relationship Id="rId538" Type="http://schemas.openxmlformats.org/officeDocument/2006/relationships/tags" Target="../tags/tag1441.xml"/><Relationship Id="rId537" Type="http://schemas.openxmlformats.org/officeDocument/2006/relationships/tags" Target="../tags/tag1440.xml"/><Relationship Id="rId536" Type="http://schemas.openxmlformats.org/officeDocument/2006/relationships/tags" Target="../tags/tag1439.xml"/><Relationship Id="rId535" Type="http://schemas.openxmlformats.org/officeDocument/2006/relationships/tags" Target="../tags/tag1438.xml"/><Relationship Id="rId534" Type="http://schemas.openxmlformats.org/officeDocument/2006/relationships/tags" Target="../tags/tag1437.xml"/><Relationship Id="rId533" Type="http://schemas.openxmlformats.org/officeDocument/2006/relationships/tags" Target="../tags/tag1436.xml"/><Relationship Id="rId532" Type="http://schemas.openxmlformats.org/officeDocument/2006/relationships/tags" Target="../tags/tag1435.xml"/><Relationship Id="rId531" Type="http://schemas.openxmlformats.org/officeDocument/2006/relationships/tags" Target="../tags/tag1434.xml"/><Relationship Id="rId530" Type="http://schemas.openxmlformats.org/officeDocument/2006/relationships/tags" Target="../tags/tag1433.xml"/><Relationship Id="rId53" Type="http://schemas.openxmlformats.org/officeDocument/2006/relationships/tags" Target="../tags/tag956.xml"/><Relationship Id="rId529" Type="http://schemas.openxmlformats.org/officeDocument/2006/relationships/tags" Target="../tags/tag1432.xml"/><Relationship Id="rId528" Type="http://schemas.openxmlformats.org/officeDocument/2006/relationships/tags" Target="../tags/tag1431.xml"/><Relationship Id="rId527" Type="http://schemas.openxmlformats.org/officeDocument/2006/relationships/tags" Target="../tags/tag1430.xml"/><Relationship Id="rId526" Type="http://schemas.openxmlformats.org/officeDocument/2006/relationships/tags" Target="../tags/tag1429.xml"/><Relationship Id="rId525" Type="http://schemas.openxmlformats.org/officeDocument/2006/relationships/tags" Target="../tags/tag1428.xml"/><Relationship Id="rId524" Type="http://schemas.openxmlformats.org/officeDocument/2006/relationships/tags" Target="../tags/tag1427.xml"/><Relationship Id="rId523" Type="http://schemas.openxmlformats.org/officeDocument/2006/relationships/tags" Target="../tags/tag1426.xml"/><Relationship Id="rId522" Type="http://schemas.openxmlformats.org/officeDocument/2006/relationships/tags" Target="../tags/tag1425.xml"/><Relationship Id="rId521" Type="http://schemas.openxmlformats.org/officeDocument/2006/relationships/tags" Target="../tags/tag1424.xml"/><Relationship Id="rId520" Type="http://schemas.openxmlformats.org/officeDocument/2006/relationships/tags" Target="../tags/tag1423.xml"/><Relationship Id="rId52" Type="http://schemas.openxmlformats.org/officeDocument/2006/relationships/tags" Target="../tags/tag955.xml"/><Relationship Id="rId519" Type="http://schemas.openxmlformats.org/officeDocument/2006/relationships/tags" Target="../tags/tag1422.xml"/><Relationship Id="rId518" Type="http://schemas.openxmlformats.org/officeDocument/2006/relationships/tags" Target="../tags/tag1421.xml"/><Relationship Id="rId517" Type="http://schemas.openxmlformats.org/officeDocument/2006/relationships/tags" Target="../tags/tag1420.xml"/><Relationship Id="rId516" Type="http://schemas.openxmlformats.org/officeDocument/2006/relationships/tags" Target="../tags/tag1419.xml"/><Relationship Id="rId515" Type="http://schemas.openxmlformats.org/officeDocument/2006/relationships/tags" Target="../tags/tag1418.xml"/><Relationship Id="rId514" Type="http://schemas.openxmlformats.org/officeDocument/2006/relationships/tags" Target="../tags/tag1417.xml"/><Relationship Id="rId513" Type="http://schemas.openxmlformats.org/officeDocument/2006/relationships/tags" Target="../tags/tag1416.xml"/><Relationship Id="rId512" Type="http://schemas.openxmlformats.org/officeDocument/2006/relationships/tags" Target="../tags/tag1415.xml"/><Relationship Id="rId511" Type="http://schemas.openxmlformats.org/officeDocument/2006/relationships/tags" Target="../tags/tag1414.xml"/><Relationship Id="rId510" Type="http://schemas.openxmlformats.org/officeDocument/2006/relationships/tags" Target="../tags/tag1413.xml"/><Relationship Id="rId51" Type="http://schemas.openxmlformats.org/officeDocument/2006/relationships/tags" Target="../tags/tag954.xml"/><Relationship Id="rId509" Type="http://schemas.openxmlformats.org/officeDocument/2006/relationships/tags" Target="../tags/tag1412.xml"/><Relationship Id="rId508" Type="http://schemas.openxmlformats.org/officeDocument/2006/relationships/tags" Target="../tags/tag1411.xml"/><Relationship Id="rId507" Type="http://schemas.openxmlformats.org/officeDocument/2006/relationships/tags" Target="../tags/tag1410.xml"/><Relationship Id="rId506" Type="http://schemas.openxmlformats.org/officeDocument/2006/relationships/tags" Target="../tags/tag1409.xml"/><Relationship Id="rId505" Type="http://schemas.openxmlformats.org/officeDocument/2006/relationships/tags" Target="../tags/tag1408.xml"/><Relationship Id="rId504" Type="http://schemas.openxmlformats.org/officeDocument/2006/relationships/tags" Target="../tags/tag1407.xml"/><Relationship Id="rId503" Type="http://schemas.openxmlformats.org/officeDocument/2006/relationships/tags" Target="../tags/tag1406.xml"/><Relationship Id="rId502" Type="http://schemas.openxmlformats.org/officeDocument/2006/relationships/tags" Target="../tags/tag1405.xml"/><Relationship Id="rId501" Type="http://schemas.openxmlformats.org/officeDocument/2006/relationships/tags" Target="../tags/tag1404.xml"/><Relationship Id="rId500" Type="http://schemas.openxmlformats.org/officeDocument/2006/relationships/tags" Target="../tags/tag1403.xml"/><Relationship Id="rId50" Type="http://schemas.openxmlformats.org/officeDocument/2006/relationships/tags" Target="../tags/tag953.xml"/><Relationship Id="rId5" Type="http://schemas.openxmlformats.org/officeDocument/2006/relationships/tags" Target="../tags/tag908.xml"/><Relationship Id="rId499" Type="http://schemas.openxmlformats.org/officeDocument/2006/relationships/tags" Target="../tags/tag1402.xml"/><Relationship Id="rId498" Type="http://schemas.openxmlformats.org/officeDocument/2006/relationships/tags" Target="../tags/tag1401.xml"/><Relationship Id="rId497" Type="http://schemas.openxmlformats.org/officeDocument/2006/relationships/tags" Target="../tags/tag1400.xml"/><Relationship Id="rId496" Type="http://schemas.openxmlformats.org/officeDocument/2006/relationships/tags" Target="../tags/tag1399.xml"/><Relationship Id="rId495" Type="http://schemas.openxmlformats.org/officeDocument/2006/relationships/tags" Target="../tags/tag1398.xml"/><Relationship Id="rId494" Type="http://schemas.openxmlformats.org/officeDocument/2006/relationships/tags" Target="../tags/tag1397.xml"/><Relationship Id="rId493" Type="http://schemas.openxmlformats.org/officeDocument/2006/relationships/tags" Target="../tags/tag1396.xml"/><Relationship Id="rId492" Type="http://schemas.openxmlformats.org/officeDocument/2006/relationships/tags" Target="../tags/tag1395.xml"/><Relationship Id="rId491" Type="http://schemas.openxmlformats.org/officeDocument/2006/relationships/tags" Target="../tags/tag1394.xml"/><Relationship Id="rId490" Type="http://schemas.openxmlformats.org/officeDocument/2006/relationships/tags" Target="../tags/tag1393.xml"/><Relationship Id="rId49" Type="http://schemas.openxmlformats.org/officeDocument/2006/relationships/tags" Target="../tags/tag952.xml"/><Relationship Id="rId489" Type="http://schemas.openxmlformats.org/officeDocument/2006/relationships/tags" Target="../tags/tag1392.xml"/><Relationship Id="rId488" Type="http://schemas.openxmlformats.org/officeDocument/2006/relationships/tags" Target="../tags/tag1391.xml"/><Relationship Id="rId487" Type="http://schemas.openxmlformats.org/officeDocument/2006/relationships/tags" Target="../tags/tag1390.xml"/><Relationship Id="rId486" Type="http://schemas.openxmlformats.org/officeDocument/2006/relationships/tags" Target="../tags/tag1389.xml"/><Relationship Id="rId485" Type="http://schemas.openxmlformats.org/officeDocument/2006/relationships/tags" Target="../tags/tag1388.xml"/><Relationship Id="rId484" Type="http://schemas.openxmlformats.org/officeDocument/2006/relationships/tags" Target="../tags/tag1387.xml"/><Relationship Id="rId483" Type="http://schemas.openxmlformats.org/officeDocument/2006/relationships/tags" Target="../tags/tag1386.xml"/><Relationship Id="rId482" Type="http://schemas.openxmlformats.org/officeDocument/2006/relationships/tags" Target="../tags/tag1385.xml"/><Relationship Id="rId481" Type="http://schemas.openxmlformats.org/officeDocument/2006/relationships/tags" Target="../tags/tag1384.xml"/><Relationship Id="rId480" Type="http://schemas.openxmlformats.org/officeDocument/2006/relationships/tags" Target="../tags/tag1383.xml"/><Relationship Id="rId48" Type="http://schemas.openxmlformats.org/officeDocument/2006/relationships/tags" Target="../tags/tag951.xml"/><Relationship Id="rId479" Type="http://schemas.openxmlformats.org/officeDocument/2006/relationships/tags" Target="../tags/tag1382.xml"/><Relationship Id="rId478" Type="http://schemas.openxmlformats.org/officeDocument/2006/relationships/tags" Target="../tags/tag1381.xml"/><Relationship Id="rId477" Type="http://schemas.openxmlformats.org/officeDocument/2006/relationships/tags" Target="../tags/tag1380.xml"/><Relationship Id="rId476" Type="http://schemas.openxmlformats.org/officeDocument/2006/relationships/tags" Target="../tags/tag1379.xml"/><Relationship Id="rId475" Type="http://schemas.openxmlformats.org/officeDocument/2006/relationships/tags" Target="../tags/tag1378.xml"/><Relationship Id="rId474" Type="http://schemas.openxmlformats.org/officeDocument/2006/relationships/tags" Target="../tags/tag1377.xml"/><Relationship Id="rId473" Type="http://schemas.openxmlformats.org/officeDocument/2006/relationships/tags" Target="../tags/tag1376.xml"/><Relationship Id="rId472" Type="http://schemas.openxmlformats.org/officeDocument/2006/relationships/tags" Target="../tags/tag1375.xml"/><Relationship Id="rId471" Type="http://schemas.openxmlformats.org/officeDocument/2006/relationships/tags" Target="../tags/tag1374.xml"/><Relationship Id="rId470" Type="http://schemas.openxmlformats.org/officeDocument/2006/relationships/tags" Target="../tags/tag1373.xml"/><Relationship Id="rId47" Type="http://schemas.openxmlformats.org/officeDocument/2006/relationships/tags" Target="../tags/tag950.xml"/><Relationship Id="rId469" Type="http://schemas.openxmlformats.org/officeDocument/2006/relationships/tags" Target="../tags/tag1372.xml"/><Relationship Id="rId468" Type="http://schemas.openxmlformats.org/officeDocument/2006/relationships/tags" Target="../tags/tag1371.xml"/><Relationship Id="rId467" Type="http://schemas.openxmlformats.org/officeDocument/2006/relationships/tags" Target="../tags/tag1370.xml"/><Relationship Id="rId466" Type="http://schemas.openxmlformats.org/officeDocument/2006/relationships/tags" Target="../tags/tag1369.xml"/><Relationship Id="rId465" Type="http://schemas.openxmlformats.org/officeDocument/2006/relationships/tags" Target="../tags/tag1368.xml"/><Relationship Id="rId464" Type="http://schemas.openxmlformats.org/officeDocument/2006/relationships/tags" Target="../tags/tag1367.xml"/><Relationship Id="rId463" Type="http://schemas.openxmlformats.org/officeDocument/2006/relationships/tags" Target="../tags/tag1366.xml"/><Relationship Id="rId462" Type="http://schemas.openxmlformats.org/officeDocument/2006/relationships/tags" Target="../tags/tag1365.xml"/><Relationship Id="rId461" Type="http://schemas.openxmlformats.org/officeDocument/2006/relationships/tags" Target="../tags/tag1364.xml"/><Relationship Id="rId460" Type="http://schemas.openxmlformats.org/officeDocument/2006/relationships/tags" Target="../tags/tag1363.xml"/><Relationship Id="rId46" Type="http://schemas.openxmlformats.org/officeDocument/2006/relationships/tags" Target="../tags/tag949.xml"/><Relationship Id="rId459" Type="http://schemas.openxmlformats.org/officeDocument/2006/relationships/tags" Target="../tags/tag1362.xml"/><Relationship Id="rId458" Type="http://schemas.openxmlformats.org/officeDocument/2006/relationships/tags" Target="../tags/tag1361.xml"/><Relationship Id="rId457" Type="http://schemas.openxmlformats.org/officeDocument/2006/relationships/tags" Target="../tags/tag1360.xml"/><Relationship Id="rId456" Type="http://schemas.openxmlformats.org/officeDocument/2006/relationships/tags" Target="../tags/tag1359.xml"/><Relationship Id="rId455" Type="http://schemas.openxmlformats.org/officeDocument/2006/relationships/tags" Target="../tags/tag1358.xml"/><Relationship Id="rId454" Type="http://schemas.openxmlformats.org/officeDocument/2006/relationships/tags" Target="../tags/tag1357.xml"/><Relationship Id="rId453" Type="http://schemas.openxmlformats.org/officeDocument/2006/relationships/tags" Target="../tags/tag1356.xml"/><Relationship Id="rId452" Type="http://schemas.openxmlformats.org/officeDocument/2006/relationships/tags" Target="../tags/tag1355.xml"/><Relationship Id="rId451" Type="http://schemas.openxmlformats.org/officeDocument/2006/relationships/tags" Target="../tags/tag1354.xml"/><Relationship Id="rId450" Type="http://schemas.openxmlformats.org/officeDocument/2006/relationships/tags" Target="../tags/tag1353.xml"/><Relationship Id="rId45" Type="http://schemas.openxmlformats.org/officeDocument/2006/relationships/tags" Target="../tags/tag948.xml"/><Relationship Id="rId449" Type="http://schemas.openxmlformats.org/officeDocument/2006/relationships/tags" Target="../tags/tag1352.xml"/><Relationship Id="rId448" Type="http://schemas.openxmlformats.org/officeDocument/2006/relationships/tags" Target="../tags/tag1351.xml"/><Relationship Id="rId447" Type="http://schemas.openxmlformats.org/officeDocument/2006/relationships/tags" Target="../tags/tag1350.xml"/><Relationship Id="rId446" Type="http://schemas.openxmlformats.org/officeDocument/2006/relationships/tags" Target="../tags/tag1349.xml"/><Relationship Id="rId445" Type="http://schemas.openxmlformats.org/officeDocument/2006/relationships/tags" Target="../tags/tag1348.xml"/><Relationship Id="rId444" Type="http://schemas.openxmlformats.org/officeDocument/2006/relationships/tags" Target="../tags/tag1347.xml"/><Relationship Id="rId443" Type="http://schemas.openxmlformats.org/officeDocument/2006/relationships/tags" Target="../tags/tag1346.xml"/><Relationship Id="rId442" Type="http://schemas.openxmlformats.org/officeDocument/2006/relationships/tags" Target="../tags/tag1345.xml"/><Relationship Id="rId441" Type="http://schemas.openxmlformats.org/officeDocument/2006/relationships/tags" Target="../tags/tag1344.xml"/><Relationship Id="rId440" Type="http://schemas.openxmlformats.org/officeDocument/2006/relationships/tags" Target="../tags/tag1343.xml"/><Relationship Id="rId44" Type="http://schemas.openxmlformats.org/officeDocument/2006/relationships/tags" Target="../tags/tag947.xml"/><Relationship Id="rId439" Type="http://schemas.openxmlformats.org/officeDocument/2006/relationships/tags" Target="../tags/tag1342.xml"/><Relationship Id="rId438" Type="http://schemas.openxmlformats.org/officeDocument/2006/relationships/tags" Target="../tags/tag1341.xml"/><Relationship Id="rId437" Type="http://schemas.openxmlformats.org/officeDocument/2006/relationships/tags" Target="../tags/tag1340.xml"/><Relationship Id="rId436" Type="http://schemas.openxmlformats.org/officeDocument/2006/relationships/tags" Target="../tags/tag1339.xml"/><Relationship Id="rId435" Type="http://schemas.openxmlformats.org/officeDocument/2006/relationships/tags" Target="../tags/tag1338.xml"/><Relationship Id="rId434" Type="http://schemas.openxmlformats.org/officeDocument/2006/relationships/tags" Target="../tags/tag1337.xml"/><Relationship Id="rId433" Type="http://schemas.openxmlformats.org/officeDocument/2006/relationships/tags" Target="../tags/tag1336.xml"/><Relationship Id="rId432" Type="http://schemas.openxmlformats.org/officeDocument/2006/relationships/tags" Target="../tags/tag1335.xml"/><Relationship Id="rId431" Type="http://schemas.openxmlformats.org/officeDocument/2006/relationships/tags" Target="../tags/tag1334.xml"/><Relationship Id="rId430" Type="http://schemas.openxmlformats.org/officeDocument/2006/relationships/tags" Target="../tags/tag1333.xml"/><Relationship Id="rId43" Type="http://schemas.openxmlformats.org/officeDocument/2006/relationships/tags" Target="../tags/tag946.xml"/><Relationship Id="rId429" Type="http://schemas.openxmlformats.org/officeDocument/2006/relationships/tags" Target="../tags/tag1332.xml"/><Relationship Id="rId428" Type="http://schemas.openxmlformats.org/officeDocument/2006/relationships/tags" Target="../tags/tag1331.xml"/><Relationship Id="rId427" Type="http://schemas.openxmlformats.org/officeDocument/2006/relationships/tags" Target="../tags/tag1330.xml"/><Relationship Id="rId426" Type="http://schemas.openxmlformats.org/officeDocument/2006/relationships/tags" Target="../tags/tag1329.xml"/><Relationship Id="rId425" Type="http://schemas.openxmlformats.org/officeDocument/2006/relationships/tags" Target="../tags/tag1328.xml"/><Relationship Id="rId424" Type="http://schemas.openxmlformats.org/officeDocument/2006/relationships/tags" Target="../tags/tag1327.xml"/><Relationship Id="rId423" Type="http://schemas.openxmlformats.org/officeDocument/2006/relationships/tags" Target="../tags/tag1326.xml"/><Relationship Id="rId422" Type="http://schemas.openxmlformats.org/officeDocument/2006/relationships/tags" Target="../tags/tag1325.xml"/><Relationship Id="rId421" Type="http://schemas.openxmlformats.org/officeDocument/2006/relationships/tags" Target="../tags/tag1324.xml"/><Relationship Id="rId420" Type="http://schemas.openxmlformats.org/officeDocument/2006/relationships/tags" Target="../tags/tag1323.xml"/><Relationship Id="rId42" Type="http://schemas.openxmlformats.org/officeDocument/2006/relationships/tags" Target="../tags/tag945.xml"/><Relationship Id="rId419" Type="http://schemas.openxmlformats.org/officeDocument/2006/relationships/tags" Target="../tags/tag1322.xml"/><Relationship Id="rId418" Type="http://schemas.openxmlformats.org/officeDocument/2006/relationships/tags" Target="../tags/tag1321.xml"/><Relationship Id="rId417" Type="http://schemas.openxmlformats.org/officeDocument/2006/relationships/tags" Target="../tags/tag1320.xml"/><Relationship Id="rId416" Type="http://schemas.openxmlformats.org/officeDocument/2006/relationships/tags" Target="../tags/tag1319.xml"/><Relationship Id="rId415" Type="http://schemas.openxmlformats.org/officeDocument/2006/relationships/tags" Target="../tags/tag1318.xml"/><Relationship Id="rId414" Type="http://schemas.openxmlformats.org/officeDocument/2006/relationships/tags" Target="../tags/tag1317.xml"/><Relationship Id="rId413" Type="http://schemas.openxmlformats.org/officeDocument/2006/relationships/tags" Target="../tags/tag1316.xml"/><Relationship Id="rId412" Type="http://schemas.openxmlformats.org/officeDocument/2006/relationships/tags" Target="../tags/tag1315.xml"/><Relationship Id="rId411" Type="http://schemas.openxmlformats.org/officeDocument/2006/relationships/tags" Target="../tags/tag1314.xml"/><Relationship Id="rId410" Type="http://schemas.openxmlformats.org/officeDocument/2006/relationships/tags" Target="../tags/tag1313.xml"/><Relationship Id="rId41" Type="http://schemas.openxmlformats.org/officeDocument/2006/relationships/tags" Target="../tags/tag944.xml"/><Relationship Id="rId409" Type="http://schemas.openxmlformats.org/officeDocument/2006/relationships/tags" Target="../tags/tag1312.xml"/><Relationship Id="rId408" Type="http://schemas.openxmlformats.org/officeDocument/2006/relationships/tags" Target="../tags/tag1311.xml"/><Relationship Id="rId407" Type="http://schemas.openxmlformats.org/officeDocument/2006/relationships/tags" Target="../tags/tag1310.xml"/><Relationship Id="rId406" Type="http://schemas.openxmlformats.org/officeDocument/2006/relationships/tags" Target="../tags/tag1309.xml"/><Relationship Id="rId405" Type="http://schemas.openxmlformats.org/officeDocument/2006/relationships/tags" Target="../tags/tag1308.xml"/><Relationship Id="rId404" Type="http://schemas.openxmlformats.org/officeDocument/2006/relationships/tags" Target="../tags/tag1307.xml"/><Relationship Id="rId403" Type="http://schemas.openxmlformats.org/officeDocument/2006/relationships/tags" Target="../tags/tag1306.xml"/><Relationship Id="rId402" Type="http://schemas.openxmlformats.org/officeDocument/2006/relationships/tags" Target="../tags/tag1305.xml"/><Relationship Id="rId401" Type="http://schemas.openxmlformats.org/officeDocument/2006/relationships/tags" Target="../tags/tag1304.xml"/><Relationship Id="rId400" Type="http://schemas.openxmlformats.org/officeDocument/2006/relationships/tags" Target="../tags/tag1303.xml"/><Relationship Id="rId40" Type="http://schemas.openxmlformats.org/officeDocument/2006/relationships/tags" Target="../tags/tag943.xml"/><Relationship Id="rId4" Type="http://schemas.openxmlformats.org/officeDocument/2006/relationships/tags" Target="../tags/tag907.xml"/><Relationship Id="rId399" Type="http://schemas.openxmlformats.org/officeDocument/2006/relationships/tags" Target="../tags/tag1302.xml"/><Relationship Id="rId398" Type="http://schemas.openxmlformats.org/officeDocument/2006/relationships/tags" Target="../tags/tag1301.xml"/><Relationship Id="rId397" Type="http://schemas.openxmlformats.org/officeDocument/2006/relationships/tags" Target="../tags/tag1300.xml"/><Relationship Id="rId396" Type="http://schemas.openxmlformats.org/officeDocument/2006/relationships/tags" Target="../tags/tag1299.xml"/><Relationship Id="rId395" Type="http://schemas.openxmlformats.org/officeDocument/2006/relationships/tags" Target="../tags/tag1298.xml"/><Relationship Id="rId394" Type="http://schemas.openxmlformats.org/officeDocument/2006/relationships/tags" Target="../tags/tag1297.xml"/><Relationship Id="rId393" Type="http://schemas.openxmlformats.org/officeDocument/2006/relationships/tags" Target="../tags/tag1296.xml"/><Relationship Id="rId392" Type="http://schemas.openxmlformats.org/officeDocument/2006/relationships/tags" Target="../tags/tag1295.xml"/><Relationship Id="rId391" Type="http://schemas.openxmlformats.org/officeDocument/2006/relationships/tags" Target="../tags/tag1294.xml"/><Relationship Id="rId390" Type="http://schemas.openxmlformats.org/officeDocument/2006/relationships/tags" Target="../tags/tag1293.xml"/><Relationship Id="rId39" Type="http://schemas.openxmlformats.org/officeDocument/2006/relationships/tags" Target="../tags/tag942.xml"/><Relationship Id="rId389" Type="http://schemas.openxmlformats.org/officeDocument/2006/relationships/tags" Target="../tags/tag1292.xml"/><Relationship Id="rId388" Type="http://schemas.openxmlformats.org/officeDocument/2006/relationships/tags" Target="../tags/tag1291.xml"/><Relationship Id="rId387" Type="http://schemas.openxmlformats.org/officeDocument/2006/relationships/tags" Target="../tags/tag1290.xml"/><Relationship Id="rId386" Type="http://schemas.openxmlformats.org/officeDocument/2006/relationships/tags" Target="../tags/tag1289.xml"/><Relationship Id="rId385" Type="http://schemas.openxmlformats.org/officeDocument/2006/relationships/tags" Target="../tags/tag1288.xml"/><Relationship Id="rId384" Type="http://schemas.openxmlformats.org/officeDocument/2006/relationships/tags" Target="../tags/tag1287.xml"/><Relationship Id="rId383" Type="http://schemas.openxmlformats.org/officeDocument/2006/relationships/tags" Target="../tags/tag1286.xml"/><Relationship Id="rId382" Type="http://schemas.openxmlformats.org/officeDocument/2006/relationships/tags" Target="../tags/tag1285.xml"/><Relationship Id="rId381" Type="http://schemas.openxmlformats.org/officeDocument/2006/relationships/tags" Target="../tags/tag1284.xml"/><Relationship Id="rId380" Type="http://schemas.openxmlformats.org/officeDocument/2006/relationships/tags" Target="../tags/tag1283.xml"/><Relationship Id="rId38" Type="http://schemas.openxmlformats.org/officeDocument/2006/relationships/tags" Target="../tags/tag941.xml"/><Relationship Id="rId379" Type="http://schemas.openxmlformats.org/officeDocument/2006/relationships/tags" Target="../tags/tag1282.xml"/><Relationship Id="rId378" Type="http://schemas.openxmlformats.org/officeDocument/2006/relationships/tags" Target="../tags/tag1281.xml"/><Relationship Id="rId377" Type="http://schemas.openxmlformats.org/officeDocument/2006/relationships/tags" Target="../tags/tag1280.xml"/><Relationship Id="rId376" Type="http://schemas.openxmlformats.org/officeDocument/2006/relationships/tags" Target="../tags/tag1279.xml"/><Relationship Id="rId375" Type="http://schemas.openxmlformats.org/officeDocument/2006/relationships/tags" Target="../tags/tag1278.xml"/><Relationship Id="rId374" Type="http://schemas.openxmlformats.org/officeDocument/2006/relationships/tags" Target="../tags/tag1277.xml"/><Relationship Id="rId373" Type="http://schemas.openxmlformats.org/officeDocument/2006/relationships/tags" Target="../tags/tag1276.xml"/><Relationship Id="rId372" Type="http://schemas.openxmlformats.org/officeDocument/2006/relationships/tags" Target="../tags/tag1275.xml"/><Relationship Id="rId371" Type="http://schemas.openxmlformats.org/officeDocument/2006/relationships/tags" Target="../tags/tag1274.xml"/><Relationship Id="rId370" Type="http://schemas.openxmlformats.org/officeDocument/2006/relationships/tags" Target="../tags/tag1273.xml"/><Relationship Id="rId37" Type="http://schemas.openxmlformats.org/officeDocument/2006/relationships/tags" Target="../tags/tag940.xml"/><Relationship Id="rId369" Type="http://schemas.openxmlformats.org/officeDocument/2006/relationships/tags" Target="../tags/tag1272.xml"/><Relationship Id="rId368" Type="http://schemas.openxmlformats.org/officeDocument/2006/relationships/tags" Target="../tags/tag1271.xml"/><Relationship Id="rId367" Type="http://schemas.openxmlformats.org/officeDocument/2006/relationships/tags" Target="../tags/tag1270.xml"/><Relationship Id="rId366" Type="http://schemas.openxmlformats.org/officeDocument/2006/relationships/tags" Target="../tags/tag1269.xml"/><Relationship Id="rId365" Type="http://schemas.openxmlformats.org/officeDocument/2006/relationships/tags" Target="../tags/tag1268.xml"/><Relationship Id="rId364" Type="http://schemas.openxmlformats.org/officeDocument/2006/relationships/tags" Target="../tags/tag1267.xml"/><Relationship Id="rId363" Type="http://schemas.openxmlformats.org/officeDocument/2006/relationships/tags" Target="../tags/tag1266.xml"/><Relationship Id="rId362" Type="http://schemas.openxmlformats.org/officeDocument/2006/relationships/tags" Target="../tags/tag1265.xml"/><Relationship Id="rId361" Type="http://schemas.openxmlformats.org/officeDocument/2006/relationships/tags" Target="../tags/tag1264.xml"/><Relationship Id="rId360" Type="http://schemas.openxmlformats.org/officeDocument/2006/relationships/tags" Target="../tags/tag1263.xml"/><Relationship Id="rId36" Type="http://schemas.openxmlformats.org/officeDocument/2006/relationships/tags" Target="../tags/tag939.xml"/><Relationship Id="rId359" Type="http://schemas.openxmlformats.org/officeDocument/2006/relationships/tags" Target="../tags/tag1262.xml"/><Relationship Id="rId358" Type="http://schemas.openxmlformats.org/officeDocument/2006/relationships/tags" Target="../tags/tag1261.xml"/><Relationship Id="rId357" Type="http://schemas.openxmlformats.org/officeDocument/2006/relationships/tags" Target="../tags/tag1260.xml"/><Relationship Id="rId356" Type="http://schemas.openxmlformats.org/officeDocument/2006/relationships/tags" Target="../tags/tag1259.xml"/><Relationship Id="rId355" Type="http://schemas.openxmlformats.org/officeDocument/2006/relationships/tags" Target="../tags/tag1258.xml"/><Relationship Id="rId354" Type="http://schemas.openxmlformats.org/officeDocument/2006/relationships/tags" Target="../tags/tag1257.xml"/><Relationship Id="rId353" Type="http://schemas.openxmlformats.org/officeDocument/2006/relationships/tags" Target="../tags/tag1256.xml"/><Relationship Id="rId352" Type="http://schemas.openxmlformats.org/officeDocument/2006/relationships/tags" Target="../tags/tag1255.xml"/><Relationship Id="rId351" Type="http://schemas.openxmlformats.org/officeDocument/2006/relationships/tags" Target="../tags/tag1254.xml"/><Relationship Id="rId350" Type="http://schemas.openxmlformats.org/officeDocument/2006/relationships/tags" Target="../tags/tag1253.xml"/><Relationship Id="rId35" Type="http://schemas.openxmlformats.org/officeDocument/2006/relationships/tags" Target="../tags/tag938.xml"/><Relationship Id="rId349" Type="http://schemas.openxmlformats.org/officeDocument/2006/relationships/tags" Target="../tags/tag1252.xml"/><Relationship Id="rId348" Type="http://schemas.openxmlformats.org/officeDocument/2006/relationships/tags" Target="../tags/tag1251.xml"/><Relationship Id="rId347" Type="http://schemas.openxmlformats.org/officeDocument/2006/relationships/tags" Target="../tags/tag1250.xml"/><Relationship Id="rId346" Type="http://schemas.openxmlformats.org/officeDocument/2006/relationships/tags" Target="../tags/tag1249.xml"/><Relationship Id="rId345" Type="http://schemas.openxmlformats.org/officeDocument/2006/relationships/tags" Target="../tags/tag1248.xml"/><Relationship Id="rId344" Type="http://schemas.openxmlformats.org/officeDocument/2006/relationships/tags" Target="../tags/tag1247.xml"/><Relationship Id="rId343" Type="http://schemas.openxmlformats.org/officeDocument/2006/relationships/tags" Target="../tags/tag1246.xml"/><Relationship Id="rId342" Type="http://schemas.openxmlformats.org/officeDocument/2006/relationships/tags" Target="../tags/tag1245.xml"/><Relationship Id="rId341" Type="http://schemas.openxmlformats.org/officeDocument/2006/relationships/tags" Target="../tags/tag1244.xml"/><Relationship Id="rId340" Type="http://schemas.openxmlformats.org/officeDocument/2006/relationships/tags" Target="../tags/tag1243.xml"/><Relationship Id="rId34" Type="http://schemas.openxmlformats.org/officeDocument/2006/relationships/tags" Target="../tags/tag937.xml"/><Relationship Id="rId339" Type="http://schemas.openxmlformats.org/officeDocument/2006/relationships/tags" Target="../tags/tag1242.xml"/><Relationship Id="rId338" Type="http://schemas.openxmlformats.org/officeDocument/2006/relationships/tags" Target="../tags/tag1241.xml"/><Relationship Id="rId337" Type="http://schemas.openxmlformats.org/officeDocument/2006/relationships/tags" Target="../tags/tag1240.xml"/><Relationship Id="rId336" Type="http://schemas.openxmlformats.org/officeDocument/2006/relationships/tags" Target="../tags/tag1239.xml"/><Relationship Id="rId335" Type="http://schemas.openxmlformats.org/officeDocument/2006/relationships/tags" Target="../tags/tag1238.xml"/><Relationship Id="rId334" Type="http://schemas.openxmlformats.org/officeDocument/2006/relationships/tags" Target="../tags/tag1237.xml"/><Relationship Id="rId333" Type="http://schemas.openxmlformats.org/officeDocument/2006/relationships/tags" Target="../tags/tag1236.xml"/><Relationship Id="rId332" Type="http://schemas.openxmlformats.org/officeDocument/2006/relationships/tags" Target="../tags/tag1235.xml"/><Relationship Id="rId331" Type="http://schemas.openxmlformats.org/officeDocument/2006/relationships/tags" Target="../tags/tag1234.xml"/><Relationship Id="rId330" Type="http://schemas.openxmlformats.org/officeDocument/2006/relationships/tags" Target="../tags/tag1233.xml"/><Relationship Id="rId33" Type="http://schemas.openxmlformats.org/officeDocument/2006/relationships/tags" Target="../tags/tag936.xml"/><Relationship Id="rId329" Type="http://schemas.openxmlformats.org/officeDocument/2006/relationships/tags" Target="../tags/tag1232.xml"/><Relationship Id="rId328" Type="http://schemas.openxmlformats.org/officeDocument/2006/relationships/tags" Target="../tags/tag1231.xml"/><Relationship Id="rId327" Type="http://schemas.openxmlformats.org/officeDocument/2006/relationships/tags" Target="../tags/tag1230.xml"/><Relationship Id="rId326" Type="http://schemas.openxmlformats.org/officeDocument/2006/relationships/tags" Target="../tags/tag1229.xml"/><Relationship Id="rId325" Type="http://schemas.openxmlformats.org/officeDocument/2006/relationships/tags" Target="../tags/tag1228.xml"/><Relationship Id="rId324" Type="http://schemas.openxmlformats.org/officeDocument/2006/relationships/tags" Target="../tags/tag1227.xml"/><Relationship Id="rId323" Type="http://schemas.openxmlformats.org/officeDocument/2006/relationships/tags" Target="../tags/tag1226.xml"/><Relationship Id="rId322" Type="http://schemas.openxmlformats.org/officeDocument/2006/relationships/tags" Target="../tags/tag1225.xml"/><Relationship Id="rId321" Type="http://schemas.openxmlformats.org/officeDocument/2006/relationships/tags" Target="../tags/tag1224.xml"/><Relationship Id="rId320" Type="http://schemas.openxmlformats.org/officeDocument/2006/relationships/tags" Target="../tags/tag1223.xml"/><Relationship Id="rId32" Type="http://schemas.openxmlformats.org/officeDocument/2006/relationships/tags" Target="../tags/tag935.xml"/><Relationship Id="rId319" Type="http://schemas.openxmlformats.org/officeDocument/2006/relationships/tags" Target="../tags/tag1222.xml"/><Relationship Id="rId318" Type="http://schemas.openxmlformats.org/officeDocument/2006/relationships/tags" Target="../tags/tag1221.xml"/><Relationship Id="rId317" Type="http://schemas.openxmlformats.org/officeDocument/2006/relationships/tags" Target="../tags/tag1220.xml"/><Relationship Id="rId316" Type="http://schemas.openxmlformats.org/officeDocument/2006/relationships/tags" Target="../tags/tag1219.xml"/><Relationship Id="rId315" Type="http://schemas.openxmlformats.org/officeDocument/2006/relationships/tags" Target="../tags/tag1218.xml"/><Relationship Id="rId314" Type="http://schemas.openxmlformats.org/officeDocument/2006/relationships/tags" Target="../tags/tag1217.xml"/><Relationship Id="rId313" Type="http://schemas.openxmlformats.org/officeDocument/2006/relationships/tags" Target="../tags/tag1216.xml"/><Relationship Id="rId312" Type="http://schemas.openxmlformats.org/officeDocument/2006/relationships/tags" Target="../tags/tag1215.xml"/><Relationship Id="rId311" Type="http://schemas.openxmlformats.org/officeDocument/2006/relationships/tags" Target="../tags/tag1214.xml"/><Relationship Id="rId310" Type="http://schemas.openxmlformats.org/officeDocument/2006/relationships/tags" Target="../tags/tag1213.xml"/><Relationship Id="rId31" Type="http://schemas.openxmlformats.org/officeDocument/2006/relationships/tags" Target="../tags/tag934.xml"/><Relationship Id="rId309" Type="http://schemas.openxmlformats.org/officeDocument/2006/relationships/tags" Target="../tags/tag1212.xml"/><Relationship Id="rId308" Type="http://schemas.openxmlformats.org/officeDocument/2006/relationships/tags" Target="../tags/tag1211.xml"/><Relationship Id="rId307" Type="http://schemas.openxmlformats.org/officeDocument/2006/relationships/tags" Target="../tags/tag1210.xml"/><Relationship Id="rId306" Type="http://schemas.openxmlformats.org/officeDocument/2006/relationships/tags" Target="../tags/tag1209.xml"/><Relationship Id="rId305" Type="http://schemas.openxmlformats.org/officeDocument/2006/relationships/tags" Target="../tags/tag1208.xml"/><Relationship Id="rId304" Type="http://schemas.openxmlformats.org/officeDocument/2006/relationships/tags" Target="../tags/tag1207.xml"/><Relationship Id="rId303" Type="http://schemas.openxmlformats.org/officeDocument/2006/relationships/tags" Target="../tags/tag1206.xml"/><Relationship Id="rId302" Type="http://schemas.openxmlformats.org/officeDocument/2006/relationships/tags" Target="../tags/tag1205.xml"/><Relationship Id="rId301" Type="http://schemas.openxmlformats.org/officeDocument/2006/relationships/tags" Target="../tags/tag1204.xml"/><Relationship Id="rId300" Type="http://schemas.openxmlformats.org/officeDocument/2006/relationships/tags" Target="../tags/tag1203.xml"/><Relationship Id="rId30" Type="http://schemas.openxmlformats.org/officeDocument/2006/relationships/tags" Target="../tags/tag933.xml"/><Relationship Id="rId3" Type="http://schemas.openxmlformats.org/officeDocument/2006/relationships/image" Target="../media/image25.png"/><Relationship Id="rId299" Type="http://schemas.openxmlformats.org/officeDocument/2006/relationships/tags" Target="../tags/tag1202.xml"/><Relationship Id="rId298" Type="http://schemas.openxmlformats.org/officeDocument/2006/relationships/tags" Target="../tags/tag1201.xml"/><Relationship Id="rId297" Type="http://schemas.openxmlformats.org/officeDocument/2006/relationships/tags" Target="../tags/tag1200.xml"/><Relationship Id="rId296" Type="http://schemas.openxmlformats.org/officeDocument/2006/relationships/tags" Target="../tags/tag1199.xml"/><Relationship Id="rId295" Type="http://schemas.openxmlformats.org/officeDocument/2006/relationships/tags" Target="../tags/tag1198.xml"/><Relationship Id="rId294" Type="http://schemas.openxmlformats.org/officeDocument/2006/relationships/tags" Target="../tags/tag1197.xml"/><Relationship Id="rId293" Type="http://schemas.openxmlformats.org/officeDocument/2006/relationships/tags" Target="../tags/tag1196.xml"/><Relationship Id="rId292" Type="http://schemas.openxmlformats.org/officeDocument/2006/relationships/tags" Target="../tags/tag1195.xml"/><Relationship Id="rId291" Type="http://schemas.openxmlformats.org/officeDocument/2006/relationships/tags" Target="../tags/tag1194.xml"/><Relationship Id="rId290" Type="http://schemas.openxmlformats.org/officeDocument/2006/relationships/tags" Target="../tags/tag1193.xml"/><Relationship Id="rId29" Type="http://schemas.openxmlformats.org/officeDocument/2006/relationships/tags" Target="../tags/tag932.xml"/><Relationship Id="rId289" Type="http://schemas.openxmlformats.org/officeDocument/2006/relationships/tags" Target="../tags/tag1192.xml"/><Relationship Id="rId288" Type="http://schemas.openxmlformats.org/officeDocument/2006/relationships/tags" Target="../tags/tag1191.xml"/><Relationship Id="rId287" Type="http://schemas.openxmlformats.org/officeDocument/2006/relationships/tags" Target="../tags/tag1190.xml"/><Relationship Id="rId286" Type="http://schemas.openxmlformats.org/officeDocument/2006/relationships/tags" Target="../tags/tag1189.xml"/><Relationship Id="rId285" Type="http://schemas.openxmlformats.org/officeDocument/2006/relationships/tags" Target="../tags/tag1188.xml"/><Relationship Id="rId284" Type="http://schemas.openxmlformats.org/officeDocument/2006/relationships/tags" Target="../tags/tag1187.xml"/><Relationship Id="rId283" Type="http://schemas.openxmlformats.org/officeDocument/2006/relationships/tags" Target="../tags/tag1186.xml"/><Relationship Id="rId282" Type="http://schemas.openxmlformats.org/officeDocument/2006/relationships/tags" Target="../tags/tag1185.xml"/><Relationship Id="rId281" Type="http://schemas.openxmlformats.org/officeDocument/2006/relationships/tags" Target="../tags/tag1184.xml"/><Relationship Id="rId280" Type="http://schemas.openxmlformats.org/officeDocument/2006/relationships/tags" Target="../tags/tag1183.xml"/><Relationship Id="rId28" Type="http://schemas.openxmlformats.org/officeDocument/2006/relationships/tags" Target="../tags/tag931.xml"/><Relationship Id="rId279" Type="http://schemas.openxmlformats.org/officeDocument/2006/relationships/tags" Target="../tags/tag1182.xml"/><Relationship Id="rId278" Type="http://schemas.openxmlformats.org/officeDocument/2006/relationships/tags" Target="../tags/tag1181.xml"/><Relationship Id="rId277" Type="http://schemas.openxmlformats.org/officeDocument/2006/relationships/tags" Target="../tags/tag1180.xml"/><Relationship Id="rId276" Type="http://schemas.openxmlformats.org/officeDocument/2006/relationships/tags" Target="../tags/tag1179.xml"/><Relationship Id="rId275" Type="http://schemas.openxmlformats.org/officeDocument/2006/relationships/tags" Target="../tags/tag1178.xml"/><Relationship Id="rId274" Type="http://schemas.openxmlformats.org/officeDocument/2006/relationships/tags" Target="../tags/tag1177.xml"/><Relationship Id="rId273" Type="http://schemas.openxmlformats.org/officeDocument/2006/relationships/tags" Target="../tags/tag1176.xml"/><Relationship Id="rId272" Type="http://schemas.openxmlformats.org/officeDocument/2006/relationships/tags" Target="../tags/tag1175.xml"/><Relationship Id="rId271" Type="http://schemas.openxmlformats.org/officeDocument/2006/relationships/tags" Target="../tags/tag1174.xml"/><Relationship Id="rId270" Type="http://schemas.openxmlformats.org/officeDocument/2006/relationships/tags" Target="../tags/tag1173.xml"/><Relationship Id="rId27" Type="http://schemas.openxmlformats.org/officeDocument/2006/relationships/tags" Target="../tags/tag930.xml"/><Relationship Id="rId269" Type="http://schemas.openxmlformats.org/officeDocument/2006/relationships/tags" Target="../tags/tag1172.xml"/><Relationship Id="rId268" Type="http://schemas.openxmlformats.org/officeDocument/2006/relationships/tags" Target="../tags/tag1171.xml"/><Relationship Id="rId267" Type="http://schemas.openxmlformats.org/officeDocument/2006/relationships/tags" Target="../tags/tag1170.xml"/><Relationship Id="rId266" Type="http://schemas.openxmlformats.org/officeDocument/2006/relationships/tags" Target="../tags/tag1169.xml"/><Relationship Id="rId265" Type="http://schemas.openxmlformats.org/officeDocument/2006/relationships/tags" Target="../tags/tag1168.xml"/><Relationship Id="rId264" Type="http://schemas.openxmlformats.org/officeDocument/2006/relationships/tags" Target="../tags/tag1167.xml"/><Relationship Id="rId263" Type="http://schemas.openxmlformats.org/officeDocument/2006/relationships/tags" Target="../tags/tag1166.xml"/><Relationship Id="rId262" Type="http://schemas.openxmlformats.org/officeDocument/2006/relationships/tags" Target="../tags/tag1165.xml"/><Relationship Id="rId261" Type="http://schemas.openxmlformats.org/officeDocument/2006/relationships/tags" Target="../tags/tag1164.xml"/><Relationship Id="rId260" Type="http://schemas.openxmlformats.org/officeDocument/2006/relationships/tags" Target="../tags/tag1163.xml"/><Relationship Id="rId26" Type="http://schemas.openxmlformats.org/officeDocument/2006/relationships/tags" Target="../tags/tag929.xml"/><Relationship Id="rId259" Type="http://schemas.openxmlformats.org/officeDocument/2006/relationships/tags" Target="../tags/tag1162.xml"/><Relationship Id="rId258" Type="http://schemas.openxmlformats.org/officeDocument/2006/relationships/tags" Target="../tags/tag1161.xml"/><Relationship Id="rId257" Type="http://schemas.openxmlformats.org/officeDocument/2006/relationships/tags" Target="../tags/tag1160.xml"/><Relationship Id="rId256" Type="http://schemas.openxmlformats.org/officeDocument/2006/relationships/tags" Target="../tags/tag1159.xml"/><Relationship Id="rId255" Type="http://schemas.openxmlformats.org/officeDocument/2006/relationships/tags" Target="../tags/tag1158.xml"/><Relationship Id="rId254" Type="http://schemas.openxmlformats.org/officeDocument/2006/relationships/tags" Target="../tags/tag1157.xml"/><Relationship Id="rId253" Type="http://schemas.openxmlformats.org/officeDocument/2006/relationships/tags" Target="../tags/tag1156.xml"/><Relationship Id="rId252" Type="http://schemas.openxmlformats.org/officeDocument/2006/relationships/tags" Target="../tags/tag1155.xml"/><Relationship Id="rId251" Type="http://schemas.openxmlformats.org/officeDocument/2006/relationships/tags" Target="../tags/tag1154.xml"/><Relationship Id="rId250" Type="http://schemas.openxmlformats.org/officeDocument/2006/relationships/tags" Target="../tags/tag1153.xml"/><Relationship Id="rId25" Type="http://schemas.openxmlformats.org/officeDocument/2006/relationships/tags" Target="../tags/tag928.xml"/><Relationship Id="rId249" Type="http://schemas.openxmlformats.org/officeDocument/2006/relationships/tags" Target="../tags/tag1152.xml"/><Relationship Id="rId248" Type="http://schemas.openxmlformats.org/officeDocument/2006/relationships/tags" Target="../tags/tag1151.xml"/><Relationship Id="rId247" Type="http://schemas.openxmlformats.org/officeDocument/2006/relationships/tags" Target="../tags/tag1150.xml"/><Relationship Id="rId246" Type="http://schemas.openxmlformats.org/officeDocument/2006/relationships/tags" Target="../tags/tag1149.xml"/><Relationship Id="rId245" Type="http://schemas.openxmlformats.org/officeDocument/2006/relationships/tags" Target="../tags/tag1148.xml"/><Relationship Id="rId244" Type="http://schemas.openxmlformats.org/officeDocument/2006/relationships/tags" Target="../tags/tag1147.xml"/><Relationship Id="rId243" Type="http://schemas.openxmlformats.org/officeDocument/2006/relationships/tags" Target="../tags/tag1146.xml"/><Relationship Id="rId242" Type="http://schemas.openxmlformats.org/officeDocument/2006/relationships/tags" Target="../tags/tag1145.xml"/><Relationship Id="rId241" Type="http://schemas.openxmlformats.org/officeDocument/2006/relationships/tags" Target="../tags/tag1144.xml"/><Relationship Id="rId240" Type="http://schemas.openxmlformats.org/officeDocument/2006/relationships/tags" Target="../tags/tag1143.xml"/><Relationship Id="rId24" Type="http://schemas.openxmlformats.org/officeDocument/2006/relationships/tags" Target="../tags/tag927.xml"/><Relationship Id="rId239" Type="http://schemas.openxmlformats.org/officeDocument/2006/relationships/tags" Target="../tags/tag1142.xml"/><Relationship Id="rId238" Type="http://schemas.openxmlformats.org/officeDocument/2006/relationships/tags" Target="../tags/tag1141.xml"/><Relationship Id="rId237" Type="http://schemas.openxmlformats.org/officeDocument/2006/relationships/tags" Target="../tags/tag1140.xml"/><Relationship Id="rId236" Type="http://schemas.openxmlformats.org/officeDocument/2006/relationships/tags" Target="../tags/tag1139.xml"/><Relationship Id="rId235" Type="http://schemas.openxmlformats.org/officeDocument/2006/relationships/tags" Target="../tags/tag1138.xml"/><Relationship Id="rId234" Type="http://schemas.openxmlformats.org/officeDocument/2006/relationships/tags" Target="../tags/tag1137.xml"/><Relationship Id="rId233" Type="http://schemas.openxmlformats.org/officeDocument/2006/relationships/tags" Target="../tags/tag1136.xml"/><Relationship Id="rId232" Type="http://schemas.openxmlformats.org/officeDocument/2006/relationships/tags" Target="../tags/tag1135.xml"/><Relationship Id="rId231" Type="http://schemas.openxmlformats.org/officeDocument/2006/relationships/tags" Target="../tags/tag1134.xml"/><Relationship Id="rId230" Type="http://schemas.openxmlformats.org/officeDocument/2006/relationships/tags" Target="../tags/tag1133.xml"/><Relationship Id="rId23" Type="http://schemas.openxmlformats.org/officeDocument/2006/relationships/tags" Target="../tags/tag926.xml"/><Relationship Id="rId229" Type="http://schemas.openxmlformats.org/officeDocument/2006/relationships/tags" Target="../tags/tag1132.xml"/><Relationship Id="rId228" Type="http://schemas.openxmlformats.org/officeDocument/2006/relationships/tags" Target="../tags/tag1131.xml"/><Relationship Id="rId227" Type="http://schemas.openxmlformats.org/officeDocument/2006/relationships/tags" Target="../tags/tag1130.xml"/><Relationship Id="rId226" Type="http://schemas.openxmlformats.org/officeDocument/2006/relationships/tags" Target="../tags/tag1129.xml"/><Relationship Id="rId225" Type="http://schemas.openxmlformats.org/officeDocument/2006/relationships/tags" Target="../tags/tag1128.xml"/><Relationship Id="rId224" Type="http://schemas.openxmlformats.org/officeDocument/2006/relationships/tags" Target="../tags/tag1127.xml"/><Relationship Id="rId223" Type="http://schemas.openxmlformats.org/officeDocument/2006/relationships/tags" Target="../tags/tag1126.xml"/><Relationship Id="rId222" Type="http://schemas.openxmlformats.org/officeDocument/2006/relationships/tags" Target="../tags/tag1125.xml"/><Relationship Id="rId221" Type="http://schemas.openxmlformats.org/officeDocument/2006/relationships/tags" Target="../tags/tag1124.xml"/><Relationship Id="rId220" Type="http://schemas.openxmlformats.org/officeDocument/2006/relationships/tags" Target="../tags/tag1123.xml"/><Relationship Id="rId22" Type="http://schemas.openxmlformats.org/officeDocument/2006/relationships/tags" Target="../tags/tag925.xml"/><Relationship Id="rId219" Type="http://schemas.openxmlformats.org/officeDocument/2006/relationships/tags" Target="../tags/tag1122.xml"/><Relationship Id="rId218" Type="http://schemas.openxmlformats.org/officeDocument/2006/relationships/tags" Target="../tags/tag1121.xml"/><Relationship Id="rId217" Type="http://schemas.openxmlformats.org/officeDocument/2006/relationships/tags" Target="../tags/tag1120.xml"/><Relationship Id="rId216" Type="http://schemas.openxmlformats.org/officeDocument/2006/relationships/tags" Target="../tags/tag1119.xml"/><Relationship Id="rId215" Type="http://schemas.openxmlformats.org/officeDocument/2006/relationships/tags" Target="../tags/tag1118.xml"/><Relationship Id="rId214" Type="http://schemas.openxmlformats.org/officeDocument/2006/relationships/tags" Target="../tags/tag1117.xml"/><Relationship Id="rId213" Type="http://schemas.openxmlformats.org/officeDocument/2006/relationships/tags" Target="../tags/tag1116.xml"/><Relationship Id="rId212" Type="http://schemas.openxmlformats.org/officeDocument/2006/relationships/tags" Target="../tags/tag1115.xml"/><Relationship Id="rId211" Type="http://schemas.openxmlformats.org/officeDocument/2006/relationships/tags" Target="../tags/tag1114.xml"/><Relationship Id="rId210" Type="http://schemas.openxmlformats.org/officeDocument/2006/relationships/tags" Target="../tags/tag1113.xml"/><Relationship Id="rId21" Type="http://schemas.openxmlformats.org/officeDocument/2006/relationships/tags" Target="../tags/tag924.xml"/><Relationship Id="rId209" Type="http://schemas.openxmlformats.org/officeDocument/2006/relationships/tags" Target="../tags/tag1112.xml"/><Relationship Id="rId208" Type="http://schemas.openxmlformats.org/officeDocument/2006/relationships/tags" Target="../tags/tag1111.xml"/><Relationship Id="rId207" Type="http://schemas.openxmlformats.org/officeDocument/2006/relationships/tags" Target="../tags/tag1110.xml"/><Relationship Id="rId206" Type="http://schemas.openxmlformats.org/officeDocument/2006/relationships/tags" Target="../tags/tag1109.xml"/><Relationship Id="rId205" Type="http://schemas.openxmlformats.org/officeDocument/2006/relationships/tags" Target="../tags/tag1108.xml"/><Relationship Id="rId204" Type="http://schemas.openxmlformats.org/officeDocument/2006/relationships/tags" Target="../tags/tag1107.xml"/><Relationship Id="rId203" Type="http://schemas.openxmlformats.org/officeDocument/2006/relationships/tags" Target="../tags/tag1106.xml"/><Relationship Id="rId202" Type="http://schemas.openxmlformats.org/officeDocument/2006/relationships/tags" Target="../tags/tag1105.xml"/><Relationship Id="rId201" Type="http://schemas.openxmlformats.org/officeDocument/2006/relationships/tags" Target="../tags/tag1104.xml"/><Relationship Id="rId200" Type="http://schemas.openxmlformats.org/officeDocument/2006/relationships/tags" Target="../tags/tag1103.xml"/><Relationship Id="rId20" Type="http://schemas.openxmlformats.org/officeDocument/2006/relationships/tags" Target="../tags/tag923.xml"/><Relationship Id="rId2" Type="http://schemas.openxmlformats.org/officeDocument/2006/relationships/tags" Target="../tags/tag906.xml"/><Relationship Id="rId199" Type="http://schemas.openxmlformats.org/officeDocument/2006/relationships/tags" Target="../tags/tag1102.xml"/><Relationship Id="rId198" Type="http://schemas.openxmlformats.org/officeDocument/2006/relationships/tags" Target="../tags/tag1101.xml"/><Relationship Id="rId197" Type="http://schemas.openxmlformats.org/officeDocument/2006/relationships/tags" Target="../tags/tag1100.xml"/><Relationship Id="rId196" Type="http://schemas.openxmlformats.org/officeDocument/2006/relationships/tags" Target="../tags/tag1099.xml"/><Relationship Id="rId195" Type="http://schemas.openxmlformats.org/officeDocument/2006/relationships/tags" Target="../tags/tag1098.xml"/><Relationship Id="rId194" Type="http://schemas.openxmlformats.org/officeDocument/2006/relationships/tags" Target="../tags/tag1097.xml"/><Relationship Id="rId193" Type="http://schemas.openxmlformats.org/officeDocument/2006/relationships/tags" Target="../tags/tag1096.xml"/><Relationship Id="rId192" Type="http://schemas.openxmlformats.org/officeDocument/2006/relationships/tags" Target="../tags/tag1095.xml"/><Relationship Id="rId191" Type="http://schemas.openxmlformats.org/officeDocument/2006/relationships/tags" Target="../tags/tag1094.xml"/><Relationship Id="rId190" Type="http://schemas.openxmlformats.org/officeDocument/2006/relationships/tags" Target="../tags/tag1093.xml"/><Relationship Id="rId19" Type="http://schemas.openxmlformats.org/officeDocument/2006/relationships/tags" Target="../tags/tag922.xml"/><Relationship Id="rId189" Type="http://schemas.openxmlformats.org/officeDocument/2006/relationships/tags" Target="../tags/tag1092.xml"/><Relationship Id="rId188" Type="http://schemas.openxmlformats.org/officeDocument/2006/relationships/tags" Target="../tags/tag1091.xml"/><Relationship Id="rId187" Type="http://schemas.openxmlformats.org/officeDocument/2006/relationships/tags" Target="../tags/tag1090.xml"/><Relationship Id="rId186" Type="http://schemas.openxmlformats.org/officeDocument/2006/relationships/tags" Target="../tags/tag1089.xml"/><Relationship Id="rId185" Type="http://schemas.openxmlformats.org/officeDocument/2006/relationships/tags" Target="../tags/tag1088.xml"/><Relationship Id="rId184" Type="http://schemas.openxmlformats.org/officeDocument/2006/relationships/tags" Target="../tags/tag1087.xml"/><Relationship Id="rId183" Type="http://schemas.openxmlformats.org/officeDocument/2006/relationships/tags" Target="../tags/tag1086.xml"/><Relationship Id="rId182" Type="http://schemas.openxmlformats.org/officeDocument/2006/relationships/tags" Target="../tags/tag1085.xml"/><Relationship Id="rId181" Type="http://schemas.openxmlformats.org/officeDocument/2006/relationships/tags" Target="../tags/tag1084.xml"/><Relationship Id="rId180" Type="http://schemas.openxmlformats.org/officeDocument/2006/relationships/tags" Target="../tags/tag1083.xml"/><Relationship Id="rId18" Type="http://schemas.openxmlformats.org/officeDocument/2006/relationships/tags" Target="../tags/tag921.xml"/><Relationship Id="rId179" Type="http://schemas.openxmlformats.org/officeDocument/2006/relationships/tags" Target="../tags/tag1082.xml"/><Relationship Id="rId178" Type="http://schemas.openxmlformats.org/officeDocument/2006/relationships/tags" Target="../tags/tag1081.xml"/><Relationship Id="rId177" Type="http://schemas.openxmlformats.org/officeDocument/2006/relationships/tags" Target="../tags/tag1080.xml"/><Relationship Id="rId176" Type="http://schemas.openxmlformats.org/officeDocument/2006/relationships/tags" Target="../tags/tag1079.xml"/><Relationship Id="rId175" Type="http://schemas.openxmlformats.org/officeDocument/2006/relationships/tags" Target="../tags/tag1078.xml"/><Relationship Id="rId174" Type="http://schemas.openxmlformats.org/officeDocument/2006/relationships/tags" Target="../tags/tag1077.xml"/><Relationship Id="rId173" Type="http://schemas.openxmlformats.org/officeDocument/2006/relationships/tags" Target="../tags/tag1076.xml"/><Relationship Id="rId172" Type="http://schemas.openxmlformats.org/officeDocument/2006/relationships/tags" Target="../tags/tag1075.xml"/><Relationship Id="rId171" Type="http://schemas.openxmlformats.org/officeDocument/2006/relationships/tags" Target="../tags/tag1074.xml"/><Relationship Id="rId170" Type="http://schemas.openxmlformats.org/officeDocument/2006/relationships/tags" Target="../tags/tag1073.xml"/><Relationship Id="rId17" Type="http://schemas.openxmlformats.org/officeDocument/2006/relationships/tags" Target="../tags/tag920.xml"/><Relationship Id="rId169" Type="http://schemas.openxmlformats.org/officeDocument/2006/relationships/tags" Target="../tags/tag1072.xml"/><Relationship Id="rId168" Type="http://schemas.openxmlformats.org/officeDocument/2006/relationships/tags" Target="../tags/tag1071.xml"/><Relationship Id="rId167" Type="http://schemas.openxmlformats.org/officeDocument/2006/relationships/tags" Target="../tags/tag1070.xml"/><Relationship Id="rId166" Type="http://schemas.openxmlformats.org/officeDocument/2006/relationships/tags" Target="../tags/tag1069.xml"/><Relationship Id="rId165" Type="http://schemas.openxmlformats.org/officeDocument/2006/relationships/tags" Target="../tags/tag1068.xml"/><Relationship Id="rId164" Type="http://schemas.openxmlformats.org/officeDocument/2006/relationships/tags" Target="../tags/tag1067.xml"/><Relationship Id="rId163" Type="http://schemas.openxmlformats.org/officeDocument/2006/relationships/tags" Target="../tags/tag1066.xml"/><Relationship Id="rId162" Type="http://schemas.openxmlformats.org/officeDocument/2006/relationships/tags" Target="../tags/tag1065.xml"/><Relationship Id="rId161" Type="http://schemas.openxmlformats.org/officeDocument/2006/relationships/tags" Target="../tags/tag1064.xml"/><Relationship Id="rId160" Type="http://schemas.openxmlformats.org/officeDocument/2006/relationships/tags" Target="../tags/tag1063.xml"/><Relationship Id="rId16" Type="http://schemas.openxmlformats.org/officeDocument/2006/relationships/tags" Target="../tags/tag919.xml"/><Relationship Id="rId159" Type="http://schemas.openxmlformats.org/officeDocument/2006/relationships/tags" Target="../tags/tag1062.xml"/><Relationship Id="rId158" Type="http://schemas.openxmlformats.org/officeDocument/2006/relationships/tags" Target="../tags/tag1061.xml"/><Relationship Id="rId157" Type="http://schemas.openxmlformats.org/officeDocument/2006/relationships/tags" Target="../tags/tag1060.xml"/><Relationship Id="rId156" Type="http://schemas.openxmlformats.org/officeDocument/2006/relationships/tags" Target="../tags/tag1059.xml"/><Relationship Id="rId155" Type="http://schemas.openxmlformats.org/officeDocument/2006/relationships/tags" Target="../tags/tag1058.xml"/><Relationship Id="rId154" Type="http://schemas.openxmlformats.org/officeDocument/2006/relationships/tags" Target="../tags/tag1057.xml"/><Relationship Id="rId153" Type="http://schemas.openxmlformats.org/officeDocument/2006/relationships/tags" Target="../tags/tag1056.xml"/><Relationship Id="rId152" Type="http://schemas.openxmlformats.org/officeDocument/2006/relationships/tags" Target="../tags/tag1055.xml"/><Relationship Id="rId151" Type="http://schemas.openxmlformats.org/officeDocument/2006/relationships/tags" Target="../tags/tag1054.xml"/><Relationship Id="rId150" Type="http://schemas.openxmlformats.org/officeDocument/2006/relationships/tags" Target="../tags/tag1053.xml"/><Relationship Id="rId15" Type="http://schemas.openxmlformats.org/officeDocument/2006/relationships/tags" Target="../tags/tag918.xml"/><Relationship Id="rId149" Type="http://schemas.openxmlformats.org/officeDocument/2006/relationships/tags" Target="../tags/tag1052.xml"/><Relationship Id="rId148" Type="http://schemas.openxmlformats.org/officeDocument/2006/relationships/tags" Target="../tags/tag1051.xml"/><Relationship Id="rId147" Type="http://schemas.openxmlformats.org/officeDocument/2006/relationships/tags" Target="../tags/tag1050.xml"/><Relationship Id="rId146" Type="http://schemas.openxmlformats.org/officeDocument/2006/relationships/tags" Target="../tags/tag1049.xml"/><Relationship Id="rId145" Type="http://schemas.openxmlformats.org/officeDocument/2006/relationships/tags" Target="../tags/tag1048.xml"/><Relationship Id="rId144" Type="http://schemas.openxmlformats.org/officeDocument/2006/relationships/tags" Target="../tags/tag1047.xml"/><Relationship Id="rId143" Type="http://schemas.openxmlformats.org/officeDocument/2006/relationships/tags" Target="../tags/tag1046.xml"/><Relationship Id="rId142" Type="http://schemas.openxmlformats.org/officeDocument/2006/relationships/tags" Target="../tags/tag1045.xml"/><Relationship Id="rId141" Type="http://schemas.openxmlformats.org/officeDocument/2006/relationships/tags" Target="../tags/tag1044.xml"/><Relationship Id="rId140" Type="http://schemas.openxmlformats.org/officeDocument/2006/relationships/tags" Target="../tags/tag1043.xml"/><Relationship Id="rId14" Type="http://schemas.openxmlformats.org/officeDocument/2006/relationships/tags" Target="../tags/tag917.xml"/><Relationship Id="rId139" Type="http://schemas.openxmlformats.org/officeDocument/2006/relationships/tags" Target="../tags/tag1042.xml"/><Relationship Id="rId138" Type="http://schemas.openxmlformats.org/officeDocument/2006/relationships/tags" Target="../tags/tag1041.xml"/><Relationship Id="rId137" Type="http://schemas.openxmlformats.org/officeDocument/2006/relationships/tags" Target="../tags/tag1040.xml"/><Relationship Id="rId136" Type="http://schemas.openxmlformats.org/officeDocument/2006/relationships/tags" Target="../tags/tag1039.xml"/><Relationship Id="rId135" Type="http://schemas.openxmlformats.org/officeDocument/2006/relationships/tags" Target="../tags/tag1038.xml"/><Relationship Id="rId134" Type="http://schemas.openxmlformats.org/officeDocument/2006/relationships/tags" Target="../tags/tag1037.xml"/><Relationship Id="rId133" Type="http://schemas.openxmlformats.org/officeDocument/2006/relationships/tags" Target="../tags/tag1036.xml"/><Relationship Id="rId132" Type="http://schemas.openxmlformats.org/officeDocument/2006/relationships/tags" Target="../tags/tag1035.xml"/><Relationship Id="rId131" Type="http://schemas.openxmlformats.org/officeDocument/2006/relationships/tags" Target="../tags/tag1034.xml"/><Relationship Id="rId130" Type="http://schemas.openxmlformats.org/officeDocument/2006/relationships/tags" Target="../tags/tag1033.xml"/><Relationship Id="rId13" Type="http://schemas.openxmlformats.org/officeDocument/2006/relationships/tags" Target="../tags/tag916.xml"/><Relationship Id="rId129" Type="http://schemas.openxmlformats.org/officeDocument/2006/relationships/tags" Target="../tags/tag1032.xml"/><Relationship Id="rId128" Type="http://schemas.openxmlformats.org/officeDocument/2006/relationships/tags" Target="../tags/tag1031.xml"/><Relationship Id="rId127" Type="http://schemas.openxmlformats.org/officeDocument/2006/relationships/tags" Target="../tags/tag1030.xml"/><Relationship Id="rId126" Type="http://schemas.openxmlformats.org/officeDocument/2006/relationships/tags" Target="../tags/tag1029.xml"/><Relationship Id="rId125" Type="http://schemas.openxmlformats.org/officeDocument/2006/relationships/tags" Target="../tags/tag1028.xml"/><Relationship Id="rId124" Type="http://schemas.openxmlformats.org/officeDocument/2006/relationships/tags" Target="../tags/tag1027.xml"/><Relationship Id="rId123" Type="http://schemas.openxmlformats.org/officeDocument/2006/relationships/tags" Target="../tags/tag1026.xml"/><Relationship Id="rId122" Type="http://schemas.openxmlformats.org/officeDocument/2006/relationships/tags" Target="../tags/tag1025.xml"/><Relationship Id="rId121" Type="http://schemas.openxmlformats.org/officeDocument/2006/relationships/tags" Target="../tags/tag1024.xml"/><Relationship Id="rId120" Type="http://schemas.openxmlformats.org/officeDocument/2006/relationships/tags" Target="../tags/tag1023.xml"/><Relationship Id="rId12" Type="http://schemas.openxmlformats.org/officeDocument/2006/relationships/tags" Target="../tags/tag915.xml"/><Relationship Id="rId119" Type="http://schemas.openxmlformats.org/officeDocument/2006/relationships/tags" Target="../tags/tag1022.xml"/><Relationship Id="rId118" Type="http://schemas.openxmlformats.org/officeDocument/2006/relationships/tags" Target="../tags/tag1021.xml"/><Relationship Id="rId117" Type="http://schemas.openxmlformats.org/officeDocument/2006/relationships/tags" Target="../tags/tag1020.xml"/><Relationship Id="rId116" Type="http://schemas.openxmlformats.org/officeDocument/2006/relationships/tags" Target="../tags/tag1019.xml"/><Relationship Id="rId115" Type="http://schemas.openxmlformats.org/officeDocument/2006/relationships/tags" Target="../tags/tag1018.xml"/><Relationship Id="rId114" Type="http://schemas.openxmlformats.org/officeDocument/2006/relationships/tags" Target="../tags/tag1017.xml"/><Relationship Id="rId113" Type="http://schemas.openxmlformats.org/officeDocument/2006/relationships/tags" Target="../tags/tag1016.xml"/><Relationship Id="rId112" Type="http://schemas.openxmlformats.org/officeDocument/2006/relationships/tags" Target="../tags/tag1015.xml"/><Relationship Id="rId111" Type="http://schemas.openxmlformats.org/officeDocument/2006/relationships/tags" Target="../tags/tag1014.xml"/><Relationship Id="rId110" Type="http://schemas.openxmlformats.org/officeDocument/2006/relationships/tags" Target="../tags/tag1013.xml"/><Relationship Id="rId11" Type="http://schemas.openxmlformats.org/officeDocument/2006/relationships/tags" Target="../tags/tag914.xml"/><Relationship Id="rId109" Type="http://schemas.openxmlformats.org/officeDocument/2006/relationships/tags" Target="../tags/tag1012.xml"/><Relationship Id="rId108" Type="http://schemas.openxmlformats.org/officeDocument/2006/relationships/tags" Target="../tags/tag1011.xml"/><Relationship Id="rId107" Type="http://schemas.openxmlformats.org/officeDocument/2006/relationships/tags" Target="../tags/tag1010.xml"/><Relationship Id="rId106" Type="http://schemas.openxmlformats.org/officeDocument/2006/relationships/tags" Target="../tags/tag1009.xml"/><Relationship Id="rId105" Type="http://schemas.openxmlformats.org/officeDocument/2006/relationships/tags" Target="../tags/tag1008.xml"/><Relationship Id="rId104" Type="http://schemas.openxmlformats.org/officeDocument/2006/relationships/tags" Target="../tags/tag1007.xml"/><Relationship Id="rId103" Type="http://schemas.openxmlformats.org/officeDocument/2006/relationships/tags" Target="../tags/tag1006.xml"/><Relationship Id="rId102" Type="http://schemas.openxmlformats.org/officeDocument/2006/relationships/tags" Target="../tags/tag1005.xml"/><Relationship Id="rId101" Type="http://schemas.openxmlformats.org/officeDocument/2006/relationships/tags" Target="../tags/tag1004.xml"/><Relationship Id="rId100" Type="http://schemas.openxmlformats.org/officeDocument/2006/relationships/tags" Target="../tags/tag1003.xml"/><Relationship Id="rId10" Type="http://schemas.openxmlformats.org/officeDocument/2006/relationships/tags" Target="../tags/tag913.xml"/><Relationship Id="rId1" Type="http://schemas.openxmlformats.org/officeDocument/2006/relationships/tags" Target="../tags/tag90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86.xml"/><Relationship Id="rId8" Type="http://schemas.openxmlformats.org/officeDocument/2006/relationships/image" Target="../media/image5.png"/><Relationship Id="rId7" Type="http://schemas.openxmlformats.org/officeDocument/2006/relationships/tags" Target="../tags/tag785.xml"/><Relationship Id="rId6" Type="http://schemas.openxmlformats.org/officeDocument/2006/relationships/image" Target="../media/image4.png"/><Relationship Id="rId5" Type="http://schemas.openxmlformats.org/officeDocument/2006/relationships/tags" Target="../tags/tag784.xml"/><Relationship Id="rId4" Type="http://schemas.openxmlformats.org/officeDocument/2006/relationships/image" Target="../media/image3.png"/><Relationship Id="rId3" Type="http://schemas.openxmlformats.org/officeDocument/2006/relationships/tags" Target="../tags/tag783.xml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29.xml"/><Relationship Id="rId14" Type="http://schemas.openxmlformats.org/officeDocument/2006/relationships/image" Target="../media/image8.png"/><Relationship Id="rId13" Type="http://schemas.openxmlformats.org/officeDocument/2006/relationships/tags" Target="../tags/tag788.xml"/><Relationship Id="rId12" Type="http://schemas.openxmlformats.org/officeDocument/2006/relationships/image" Target="../media/image7.png"/><Relationship Id="rId11" Type="http://schemas.openxmlformats.org/officeDocument/2006/relationships/tags" Target="../tags/tag787.xml"/><Relationship Id="rId10" Type="http://schemas.openxmlformats.org/officeDocument/2006/relationships/image" Target="../media/image6.png"/><Relationship Id="rId1" Type="http://schemas.openxmlformats.org/officeDocument/2006/relationships/tags" Target="../tags/tag78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1.xml"/><Relationship Id="rId6" Type="http://schemas.openxmlformats.org/officeDocument/2006/relationships/tags" Target="../tags/tag1773.xml"/><Relationship Id="rId5" Type="http://schemas.openxmlformats.org/officeDocument/2006/relationships/tags" Target="../tags/tag1772.xml"/><Relationship Id="rId4" Type="http://schemas.openxmlformats.org/officeDocument/2006/relationships/tags" Target="../tags/tag1771.xml"/><Relationship Id="rId3" Type="http://schemas.openxmlformats.org/officeDocument/2006/relationships/image" Target="../media/image10.png"/><Relationship Id="rId2" Type="http://schemas.openxmlformats.org/officeDocument/2006/relationships/tags" Target="../tags/tag1770.xml"/><Relationship Id="rId1" Type="http://schemas.openxmlformats.org/officeDocument/2006/relationships/tags" Target="../tags/tag176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781.xml"/><Relationship Id="rId8" Type="http://schemas.openxmlformats.org/officeDocument/2006/relationships/tags" Target="../tags/tag1780.xml"/><Relationship Id="rId7" Type="http://schemas.openxmlformats.org/officeDocument/2006/relationships/tags" Target="../tags/tag1779.xml"/><Relationship Id="rId6" Type="http://schemas.openxmlformats.org/officeDocument/2006/relationships/tags" Target="../tags/tag1778.xml"/><Relationship Id="rId5" Type="http://schemas.openxmlformats.org/officeDocument/2006/relationships/tags" Target="../tags/tag1777.xml"/><Relationship Id="rId4" Type="http://schemas.openxmlformats.org/officeDocument/2006/relationships/tags" Target="../tags/tag1776.xml"/><Relationship Id="rId3" Type="http://schemas.openxmlformats.org/officeDocument/2006/relationships/tags" Target="../tags/tag1775.xml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28.xml"/><Relationship Id="rId10" Type="http://schemas.openxmlformats.org/officeDocument/2006/relationships/tags" Target="../tags/tag1782.xml"/><Relationship Id="rId1" Type="http://schemas.openxmlformats.org/officeDocument/2006/relationships/tags" Target="../tags/tag17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tags" Target="../tags/tag1786.xml"/><Relationship Id="rId4" Type="http://schemas.openxmlformats.org/officeDocument/2006/relationships/tags" Target="../tags/tag1785.xml"/><Relationship Id="rId3" Type="http://schemas.openxmlformats.org/officeDocument/2006/relationships/image" Target="../media/image10.png"/><Relationship Id="rId2" Type="http://schemas.openxmlformats.org/officeDocument/2006/relationships/tags" Target="../tags/tag1784.xml"/><Relationship Id="rId1" Type="http://schemas.openxmlformats.org/officeDocument/2006/relationships/tags" Target="../tags/tag178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795.xml"/><Relationship Id="rId8" Type="http://schemas.openxmlformats.org/officeDocument/2006/relationships/tags" Target="../tags/tag1794.xml"/><Relationship Id="rId7" Type="http://schemas.openxmlformats.org/officeDocument/2006/relationships/tags" Target="../tags/tag1793.xml"/><Relationship Id="rId6" Type="http://schemas.openxmlformats.org/officeDocument/2006/relationships/tags" Target="../tags/tag1792.xml"/><Relationship Id="rId5" Type="http://schemas.openxmlformats.org/officeDocument/2006/relationships/tags" Target="../tags/tag1791.xml"/><Relationship Id="rId4" Type="http://schemas.openxmlformats.org/officeDocument/2006/relationships/tags" Target="../tags/tag1790.xml"/><Relationship Id="rId3" Type="http://schemas.openxmlformats.org/officeDocument/2006/relationships/tags" Target="../tags/tag1789.xml"/><Relationship Id="rId2" Type="http://schemas.openxmlformats.org/officeDocument/2006/relationships/tags" Target="../tags/tag1788.xml"/><Relationship Id="rId18" Type="http://schemas.openxmlformats.org/officeDocument/2006/relationships/slideLayout" Target="../slideLayouts/slideLayout61.xml"/><Relationship Id="rId17" Type="http://schemas.openxmlformats.org/officeDocument/2006/relationships/tags" Target="../tags/tag1803.xml"/><Relationship Id="rId16" Type="http://schemas.openxmlformats.org/officeDocument/2006/relationships/tags" Target="../tags/tag1802.xml"/><Relationship Id="rId15" Type="http://schemas.openxmlformats.org/officeDocument/2006/relationships/tags" Target="../tags/tag1801.xml"/><Relationship Id="rId14" Type="http://schemas.openxmlformats.org/officeDocument/2006/relationships/tags" Target="../tags/tag1800.xml"/><Relationship Id="rId13" Type="http://schemas.openxmlformats.org/officeDocument/2006/relationships/tags" Target="../tags/tag1799.xml"/><Relationship Id="rId12" Type="http://schemas.openxmlformats.org/officeDocument/2006/relationships/tags" Target="../tags/tag1798.xml"/><Relationship Id="rId11" Type="http://schemas.openxmlformats.org/officeDocument/2006/relationships/tags" Target="../tags/tag1797.xml"/><Relationship Id="rId10" Type="http://schemas.openxmlformats.org/officeDocument/2006/relationships/tags" Target="../tags/tag1796.xml"/><Relationship Id="rId1" Type="http://schemas.openxmlformats.org/officeDocument/2006/relationships/tags" Target="../tags/tag1787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27.png"/><Relationship Id="rId3" Type="http://schemas.openxmlformats.org/officeDocument/2006/relationships/tags" Target="../tags/tag1806.xml"/><Relationship Id="rId2" Type="http://schemas.openxmlformats.org/officeDocument/2006/relationships/tags" Target="../tags/tag1805.xml"/><Relationship Id="rId1" Type="http://schemas.openxmlformats.org/officeDocument/2006/relationships/tags" Target="../tags/tag180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image" Target="../media/image9.png"/><Relationship Id="rId1" Type="http://schemas.openxmlformats.org/officeDocument/2006/relationships/tags" Target="../tags/tag78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4.png"/><Relationship Id="rId1" Type="http://schemas.openxmlformats.org/officeDocument/2006/relationships/tags" Target="../tags/tag180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93.xml"/><Relationship Id="rId3" Type="http://schemas.openxmlformats.org/officeDocument/2006/relationships/tags" Target="../tags/tag792.xml"/><Relationship Id="rId2" Type="http://schemas.openxmlformats.org/officeDocument/2006/relationships/tags" Target="../tags/tag791.xml"/><Relationship Id="rId1" Type="http://schemas.openxmlformats.org/officeDocument/2006/relationships/tags" Target="../tags/tag79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815.xml"/><Relationship Id="rId7" Type="http://schemas.openxmlformats.org/officeDocument/2006/relationships/tags" Target="../tags/tag1814.xml"/><Relationship Id="rId6" Type="http://schemas.openxmlformats.org/officeDocument/2006/relationships/tags" Target="../tags/tag1813.xml"/><Relationship Id="rId5" Type="http://schemas.openxmlformats.org/officeDocument/2006/relationships/tags" Target="../tags/tag1812.xml"/><Relationship Id="rId4" Type="http://schemas.openxmlformats.org/officeDocument/2006/relationships/tags" Target="../tags/tag1811.xml"/><Relationship Id="rId3" Type="http://schemas.openxmlformats.org/officeDocument/2006/relationships/tags" Target="../tags/tag1810.xml"/><Relationship Id="rId2" Type="http://schemas.openxmlformats.org/officeDocument/2006/relationships/tags" Target="../tags/tag1809.xml"/><Relationship Id="rId15" Type="http://schemas.openxmlformats.org/officeDocument/2006/relationships/slideLayout" Target="../slideLayouts/slideLayout28.xml"/><Relationship Id="rId14" Type="http://schemas.openxmlformats.org/officeDocument/2006/relationships/tags" Target="../tags/tag1819.xml"/><Relationship Id="rId13" Type="http://schemas.openxmlformats.org/officeDocument/2006/relationships/tags" Target="../tags/tag1818.xml"/><Relationship Id="rId12" Type="http://schemas.openxmlformats.org/officeDocument/2006/relationships/image" Target="../media/image13.png"/><Relationship Id="rId11" Type="http://schemas.openxmlformats.org/officeDocument/2006/relationships/tags" Target="../tags/tag1817.xml"/><Relationship Id="rId10" Type="http://schemas.openxmlformats.org/officeDocument/2006/relationships/tags" Target="../tags/tag1816.xml"/><Relationship Id="rId1" Type="http://schemas.openxmlformats.org/officeDocument/2006/relationships/tags" Target="../tags/tag1808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1828.xml"/><Relationship Id="rId8" Type="http://schemas.openxmlformats.org/officeDocument/2006/relationships/tags" Target="../tags/tag1827.xml"/><Relationship Id="rId7" Type="http://schemas.openxmlformats.org/officeDocument/2006/relationships/tags" Target="../tags/tag1826.xml"/><Relationship Id="rId6" Type="http://schemas.openxmlformats.org/officeDocument/2006/relationships/tags" Target="../tags/tag1825.xml"/><Relationship Id="rId5" Type="http://schemas.openxmlformats.org/officeDocument/2006/relationships/tags" Target="../tags/tag1824.xml"/><Relationship Id="rId4" Type="http://schemas.openxmlformats.org/officeDocument/2006/relationships/tags" Target="../tags/tag1823.xml"/><Relationship Id="rId3" Type="http://schemas.openxmlformats.org/officeDocument/2006/relationships/tags" Target="../tags/tag1822.xml"/><Relationship Id="rId23" Type="http://schemas.openxmlformats.org/officeDocument/2006/relationships/notesSlide" Target="../notesSlides/notesSlide6.xml"/><Relationship Id="rId22" Type="http://schemas.openxmlformats.org/officeDocument/2006/relationships/slideLayout" Target="../slideLayouts/slideLayout34.xml"/><Relationship Id="rId21" Type="http://schemas.openxmlformats.org/officeDocument/2006/relationships/tags" Target="../tags/tag1839.xml"/><Relationship Id="rId20" Type="http://schemas.openxmlformats.org/officeDocument/2006/relationships/image" Target="../media/image23.png"/><Relationship Id="rId2" Type="http://schemas.openxmlformats.org/officeDocument/2006/relationships/tags" Target="../tags/tag1821.xml"/><Relationship Id="rId19" Type="http://schemas.openxmlformats.org/officeDocument/2006/relationships/tags" Target="../tags/tag1838.xml"/><Relationship Id="rId18" Type="http://schemas.openxmlformats.org/officeDocument/2006/relationships/tags" Target="../tags/tag1837.xml"/><Relationship Id="rId17" Type="http://schemas.openxmlformats.org/officeDocument/2006/relationships/tags" Target="../tags/tag1836.xml"/><Relationship Id="rId16" Type="http://schemas.openxmlformats.org/officeDocument/2006/relationships/tags" Target="../tags/tag1835.xml"/><Relationship Id="rId15" Type="http://schemas.openxmlformats.org/officeDocument/2006/relationships/tags" Target="../tags/tag1834.xml"/><Relationship Id="rId14" Type="http://schemas.openxmlformats.org/officeDocument/2006/relationships/tags" Target="../tags/tag1833.xml"/><Relationship Id="rId13" Type="http://schemas.openxmlformats.org/officeDocument/2006/relationships/tags" Target="../tags/tag1832.xml"/><Relationship Id="rId12" Type="http://schemas.openxmlformats.org/officeDocument/2006/relationships/tags" Target="../tags/tag1831.xml"/><Relationship Id="rId11" Type="http://schemas.openxmlformats.org/officeDocument/2006/relationships/tags" Target="../tags/tag1830.xml"/><Relationship Id="rId10" Type="http://schemas.openxmlformats.org/officeDocument/2006/relationships/tags" Target="../tags/tag1829.xml"/><Relationship Id="rId1" Type="http://schemas.openxmlformats.org/officeDocument/2006/relationships/tags" Target="../tags/tag1820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tags" Target="../tags/tag1846.xml"/><Relationship Id="rId5" Type="http://schemas.openxmlformats.org/officeDocument/2006/relationships/tags" Target="../tags/tag1845.xml"/><Relationship Id="rId4" Type="http://schemas.openxmlformats.org/officeDocument/2006/relationships/tags" Target="../tags/tag1844.xml"/><Relationship Id="rId3" Type="http://schemas.openxmlformats.org/officeDocument/2006/relationships/image" Target="../media/image10.png"/><Relationship Id="rId2" Type="http://schemas.openxmlformats.org/officeDocument/2006/relationships/tags" Target="../tags/tag1843.xml"/><Relationship Id="rId1" Type="http://schemas.openxmlformats.org/officeDocument/2006/relationships/tags" Target="../tags/tag1842.xml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tags" Target="../tags/tag1851.xml"/><Relationship Id="rId5" Type="http://schemas.openxmlformats.org/officeDocument/2006/relationships/tags" Target="../tags/tag1850.xml"/><Relationship Id="rId4" Type="http://schemas.openxmlformats.org/officeDocument/2006/relationships/tags" Target="../tags/tag1849.xml"/><Relationship Id="rId3" Type="http://schemas.openxmlformats.org/officeDocument/2006/relationships/image" Target="../media/image10.png"/><Relationship Id="rId2" Type="http://schemas.openxmlformats.org/officeDocument/2006/relationships/tags" Target="../tags/tag1848.xml"/><Relationship Id="rId1" Type="http://schemas.openxmlformats.org/officeDocument/2006/relationships/tags" Target="../tags/tag184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1860.xml"/><Relationship Id="rId8" Type="http://schemas.openxmlformats.org/officeDocument/2006/relationships/tags" Target="../tags/tag1859.xml"/><Relationship Id="rId7" Type="http://schemas.openxmlformats.org/officeDocument/2006/relationships/tags" Target="../tags/tag1858.xml"/><Relationship Id="rId6" Type="http://schemas.openxmlformats.org/officeDocument/2006/relationships/tags" Target="../tags/tag1857.xml"/><Relationship Id="rId5" Type="http://schemas.openxmlformats.org/officeDocument/2006/relationships/tags" Target="../tags/tag1856.xml"/><Relationship Id="rId4" Type="http://schemas.openxmlformats.org/officeDocument/2006/relationships/tags" Target="../tags/tag1855.xml"/><Relationship Id="rId3" Type="http://schemas.openxmlformats.org/officeDocument/2006/relationships/tags" Target="../tags/tag1854.xml"/><Relationship Id="rId2" Type="http://schemas.openxmlformats.org/officeDocument/2006/relationships/tags" Target="../tags/tag1853.xml"/><Relationship Id="rId18" Type="http://schemas.openxmlformats.org/officeDocument/2006/relationships/slideLayout" Target="../slideLayouts/slideLayout28.xml"/><Relationship Id="rId17" Type="http://schemas.openxmlformats.org/officeDocument/2006/relationships/tags" Target="../tags/tag1868.xml"/><Relationship Id="rId16" Type="http://schemas.openxmlformats.org/officeDocument/2006/relationships/tags" Target="../tags/tag1867.xml"/><Relationship Id="rId15" Type="http://schemas.openxmlformats.org/officeDocument/2006/relationships/tags" Target="../tags/tag1866.xml"/><Relationship Id="rId14" Type="http://schemas.openxmlformats.org/officeDocument/2006/relationships/tags" Target="../tags/tag1865.xml"/><Relationship Id="rId13" Type="http://schemas.openxmlformats.org/officeDocument/2006/relationships/tags" Target="../tags/tag1864.xml"/><Relationship Id="rId12" Type="http://schemas.openxmlformats.org/officeDocument/2006/relationships/tags" Target="../tags/tag1863.xml"/><Relationship Id="rId11" Type="http://schemas.openxmlformats.org/officeDocument/2006/relationships/tags" Target="../tags/tag1862.xml"/><Relationship Id="rId10" Type="http://schemas.openxmlformats.org/officeDocument/2006/relationships/tags" Target="../tags/tag1861.xml"/><Relationship Id="rId1" Type="http://schemas.openxmlformats.org/officeDocument/2006/relationships/tags" Target="../tags/tag185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tags" Target="../tags/tag797.xml"/><Relationship Id="rId4" Type="http://schemas.openxmlformats.org/officeDocument/2006/relationships/image" Target="../media/image10.png"/><Relationship Id="rId3" Type="http://schemas.openxmlformats.org/officeDocument/2006/relationships/tags" Target="../tags/tag796.xml"/><Relationship Id="rId2" Type="http://schemas.openxmlformats.org/officeDocument/2006/relationships/tags" Target="../tags/tag795.xml"/><Relationship Id="rId1" Type="http://schemas.openxmlformats.org/officeDocument/2006/relationships/tags" Target="../tags/tag79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803.xml"/><Relationship Id="rId5" Type="http://schemas.openxmlformats.org/officeDocument/2006/relationships/tags" Target="../tags/tag802.xml"/><Relationship Id="rId4" Type="http://schemas.openxmlformats.org/officeDocument/2006/relationships/tags" Target="../tags/tag801.xml"/><Relationship Id="rId3" Type="http://schemas.openxmlformats.org/officeDocument/2006/relationships/tags" Target="../tags/tag800.xml"/><Relationship Id="rId2" Type="http://schemas.openxmlformats.org/officeDocument/2006/relationships/tags" Target="../tags/tag799.xml"/><Relationship Id="rId1" Type="http://schemas.openxmlformats.org/officeDocument/2006/relationships/tags" Target="../tags/tag79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4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tags" Target="../tags/tag810.xml"/><Relationship Id="rId6" Type="http://schemas.openxmlformats.org/officeDocument/2006/relationships/tags" Target="../tags/tag809.xml"/><Relationship Id="rId5" Type="http://schemas.openxmlformats.org/officeDocument/2006/relationships/tags" Target="../tags/tag808.xml"/><Relationship Id="rId4" Type="http://schemas.openxmlformats.org/officeDocument/2006/relationships/image" Target="../media/image10.png"/><Relationship Id="rId3" Type="http://schemas.openxmlformats.org/officeDocument/2006/relationships/tags" Target="../tags/tag807.xml"/><Relationship Id="rId2" Type="http://schemas.openxmlformats.org/officeDocument/2006/relationships/tags" Target="../tags/tag806.xml"/><Relationship Id="rId1" Type="http://schemas.openxmlformats.org/officeDocument/2006/relationships/tags" Target="../tags/tag80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818.xml"/><Relationship Id="rId7" Type="http://schemas.openxmlformats.org/officeDocument/2006/relationships/tags" Target="../tags/tag817.xml"/><Relationship Id="rId6" Type="http://schemas.openxmlformats.org/officeDocument/2006/relationships/tags" Target="../tags/tag816.xml"/><Relationship Id="rId5" Type="http://schemas.openxmlformats.org/officeDocument/2006/relationships/tags" Target="../tags/tag815.xml"/><Relationship Id="rId4" Type="http://schemas.openxmlformats.org/officeDocument/2006/relationships/tags" Target="../tags/tag814.xml"/><Relationship Id="rId3" Type="http://schemas.openxmlformats.org/officeDocument/2006/relationships/tags" Target="../tags/tag813.xml"/><Relationship Id="rId2" Type="http://schemas.openxmlformats.org/officeDocument/2006/relationships/tags" Target="../tags/tag812.xml"/><Relationship Id="rId14" Type="http://schemas.openxmlformats.org/officeDocument/2006/relationships/slideLayout" Target="../slideLayouts/slideLayout39.xml"/><Relationship Id="rId13" Type="http://schemas.openxmlformats.org/officeDocument/2006/relationships/tags" Target="../tags/tag821.xml"/><Relationship Id="rId12" Type="http://schemas.openxmlformats.org/officeDocument/2006/relationships/image" Target="../media/image13.png"/><Relationship Id="rId11" Type="http://schemas.openxmlformats.org/officeDocument/2006/relationships/tags" Target="../tags/tag820.xml"/><Relationship Id="rId10" Type="http://schemas.openxmlformats.org/officeDocument/2006/relationships/tags" Target="../tags/tag819.xml"/><Relationship Id="rId1" Type="http://schemas.openxmlformats.org/officeDocument/2006/relationships/tags" Target="../tags/tag8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矩形 102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440940" y="1628140"/>
            <a:ext cx="8152765" cy="1105535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spcAft>
                <a:spcPct val="0"/>
              </a:spcAft>
              <a:defRPr sz="4000" kern="100">
                <a:latin typeface="汉仪雪君体简" pitchFamily="2" charset="-122"/>
                <a:ea typeface="汉仪雪君体简" pitchFamily="2" charset="-122"/>
                <a:cs typeface="Times New Roman" panose="02020603050405020304" pitchFamily="18" charset="0"/>
              </a:defRPr>
            </a:lvl1pPr>
          </a:lstStyle>
          <a:p>
            <a:pPr algn="ctr" fontAlgn="auto"/>
            <a:r>
              <a:rPr lang="zh-CN" altLang="en-US" sz="6600" strike="noStrike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114300" algn="ctr" rotWithShape="0">
                    <a:prstClr val="black">
                      <a:alpha val="40000"/>
                    </a:prst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cs typeface="刘炳森隶书" panose="02010600010101010101" charset="-122"/>
              </a:rPr>
              <a:t>第一课 文化与社会</a:t>
            </a:r>
            <a:endParaRPr lang="zh-CN" altLang="en-US" sz="6600" strike="noStrike" noProof="1">
              <a:blipFill>
                <a:blip r:embed="rId3"/>
                <a:stretch>
                  <a:fillRect/>
                </a:stretch>
              </a:blipFill>
              <a:effectLst>
                <a:outerShdw blurRad="114300" algn="ctr" rotWithShape="0">
                  <a:prstClr val="black">
                    <a:alpha val="40000"/>
                  </a:prstClr>
                </a:outerShdw>
              </a:effectLst>
              <a:latin typeface="刘炳森隶书" panose="02010600010101010101" charset="-122"/>
              <a:ea typeface="刘炳森隶书" panose="02010600010101010101" charset="-122"/>
              <a:cs typeface="刘炳森隶书" panose="0201060001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2161540" y="2983865"/>
            <a:ext cx="8153400" cy="76835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 fontAlgn="auto"/>
            <a:r>
              <a:rPr lang="zh-CN" altLang="zh-CN" sz="4400" strike="noStrike" kern="100" spc="200" noProof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1.2  文化与经济、政治</a:t>
            </a:r>
            <a:endParaRPr lang="zh-CN" altLang="zh-CN" sz="4400" strike="noStrike" kern="100" spc="200" noProof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组合 17"/>
          <p:cNvGrpSpPr/>
          <p:nvPr>
            <p:custDataLst>
              <p:tags r:id="rId1"/>
            </p:custDataLst>
          </p:nvPr>
        </p:nvGrpSpPr>
        <p:grpSpPr>
          <a:xfrm>
            <a:off x="542925" y="901700"/>
            <a:ext cx="4010025" cy="5054600"/>
            <a:chOff x="144541" y="336760"/>
            <a:chExt cx="7183362" cy="6184481"/>
          </a:xfrm>
        </p:grpSpPr>
        <p:grpSp>
          <p:nvGrpSpPr>
            <p:cNvPr id="66563" name="组合 18"/>
            <p:cNvGrpSpPr/>
            <p:nvPr>
              <p:custDataLst>
                <p:tags r:id="rId2"/>
              </p:custDataLst>
            </p:nvPr>
          </p:nvGrpSpPr>
          <p:grpSpPr>
            <a:xfrm>
              <a:off x="319386" y="362671"/>
              <a:ext cx="6928096" cy="6145869"/>
              <a:chOff x="319386" y="362671"/>
              <a:chExt cx="6928096" cy="6145869"/>
            </a:xfrm>
          </p:grpSpPr>
          <p:sp>
            <p:nvSpPr>
              <p:cNvPr id="21" name="直角三角形 1"/>
              <p:cNvSpPr/>
              <p:nvPr>
                <p:custDataLst>
                  <p:tags r:id="rId3"/>
                </p:custDataLst>
              </p:nvPr>
            </p:nvSpPr>
            <p:spPr>
              <a:xfrm>
                <a:off x="319386" y="3729154"/>
                <a:ext cx="2761529" cy="2779386"/>
              </a:xfrm>
              <a:custGeom>
                <a:avLst/>
                <a:gdLst>
                  <a:gd name="connsiteX0" fmla="*/ 0 w 2189709"/>
                  <a:gd name="connsiteY0" fmla="*/ 2314671 h 2314671"/>
                  <a:gd name="connsiteX1" fmla="*/ 0 w 2189709"/>
                  <a:gd name="connsiteY1" fmla="*/ 0 h 2314671"/>
                  <a:gd name="connsiteX2" fmla="*/ 2189709 w 2189709"/>
                  <a:gd name="connsiteY2" fmla="*/ 2314671 h 2314671"/>
                  <a:gd name="connsiteX3" fmla="*/ 0 w 2189709"/>
                  <a:gd name="connsiteY3" fmla="*/ 2314671 h 2314671"/>
                  <a:gd name="connsiteX0-1" fmla="*/ 0 w 2189709"/>
                  <a:gd name="connsiteY0-2" fmla="*/ 2314671 h 2314671"/>
                  <a:gd name="connsiteX1-3" fmla="*/ 0 w 2189709"/>
                  <a:gd name="connsiteY1-4" fmla="*/ 0 h 2314671"/>
                  <a:gd name="connsiteX2-5" fmla="*/ 2189709 w 2189709"/>
                  <a:gd name="connsiteY2-6" fmla="*/ 2136871 h 2314671"/>
                  <a:gd name="connsiteX3-7" fmla="*/ 0 w 2189709"/>
                  <a:gd name="connsiteY3-8" fmla="*/ 2314671 h 2314671"/>
                  <a:gd name="connsiteX0-9" fmla="*/ 0 w 2189709"/>
                  <a:gd name="connsiteY0-10" fmla="*/ 2314671 h 2314671"/>
                  <a:gd name="connsiteX1-11" fmla="*/ 0 w 2189709"/>
                  <a:gd name="connsiteY1-12" fmla="*/ 0 h 2314671"/>
                  <a:gd name="connsiteX2-13" fmla="*/ 2189709 w 2189709"/>
                  <a:gd name="connsiteY2-14" fmla="*/ 2136871 h 2314671"/>
                  <a:gd name="connsiteX3-15" fmla="*/ 0 w 2189709"/>
                  <a:gd name="connsiteY3-16" fmla="*/ 2314671 h 2314671"/>
                  <a:gd name="connsiteX0-17" fmla="*/ 0 w 2189709"/>
                  <a:gd name="connsiteY0-18" fmla="*/ 2111471 h 2111471"/>
                  <a:gd name="connsiteX1-19" fmla="*/ 215900 w 2189709"/>
                  <a:gd name="connsiteY1-20" fmla="*/ 0 h 2111471"/>
                  <a:gd name="connsiteX2-21" fmla="*/ 2189709 w 2189709"/>
                  <a:gd name="connsiteY2-22" fmla="*/ 1933671 h 2111471"/>
                  <a:gd name="connsiteX3-23" fmla="*/ 0 w 2189709"/>
                  <a:gd name="connsiteY3-24" fmla="*/ 2111471 h 2111471"/>
                  <a:gd name="connsiteX0-25" fmla="*/ 0 w 2189709"/>
                  <a:gd name="connsiteY0-26" fmla="*/ 2111471 h 2111471"/>
                  <a:gd name="connsiteX1-27" fmla="*/ 215900 w 2189709"/>
                  <a:gd name="connsiteY1-28" fmla="*/ 0 h 2111471"/>
                  <a:gd name="connsiteX2-29" fmla="*/ 2189709 w 2189709"/>
                  <a:gd name="connsiteY2-30" fmla="*/ 1933671 h 2111471"/>
                  <a:gd name="connsiteX3-31" fmla="*/ 0 w 2189709"/>
                  <a:gd name="connsiteY3-32" fmla="*/ 2111471 h 2111471"/>
                  <a:gd name="connsiteX0-33" fmla="*/ 0 w 2164309"/>
                  <a:gd name="connsiteY0-34" fmla="*/ 2111471 h 2111471"/>
                  <a:gd name="connsiteX1-35" fmla="*/ 215900 w 2164309"/>
                  <a:gd name="connsiteY1-36" fmla="*/ 0 h 2111471"/>
                  <a:gd name="connsiteX2-37" fmla="*/ 2164309 w 2164309"/>
                  <a:gd name="connsiteY2-38" fmla="*/ 2009871 h 2111471"/>
                  <a:gd name="connsiteX3-39" fmla="*/ 0 w 2164309"/>
                  <a:gd name="connsiteY3-40" fmla="*/ 2111471 h 2111471"/>
                  <a:gd name="connsiteX0-41" fmla="*/ 0 w 2177009"/>
                  <a:gd name="connsiteY0-42" fmla="*/ 2111471 h 2111471"/>
                  <a:gd name="connsiteX1-43" fmla="*/ 215900 w 2177009"/>
                  <a:gd name="connsiteY1-44" fmla="*/ 0 h 2111471"/>
                  <a:gd name="connsiteX2-45" fmla="*/ 2177009 w 2177009"/>
                  <a:gd name="connsiteY2-46" fmla="*/ 1959071 h 2111471"/>
                  <a:gd name="connsiteX3-47" fmla="*/ 0 w 2177009"/>
                  <a:gd name="connsiteY3-48" fmla="*/ 2111471 h 2111471"/>
                  <a:gd name="connsiteX0-49" fmla="*/ 0 w 2177009"/>
                  <a:gd name="connsiteY0-50" fmla="*/ 2111471 h 2111471"/>
                  <a:gd name="connsiteX1-51" fmla="*/ 215900 w 2177009"/>
                  <a:gd name="connsiteY1-52" fmla="*/ 0 h 2111471"/>
                  <a:gd name="connsiteX2-53" fmla="*/ 2177009 w 2177009"/>
                  <a:gd name="connsiteY2-54" fmla="*/ 1959071 h 2111471"/>
                  <a:gd name="connsiteX3-55" fmla="*/ 0 w 2177009"/>
                  <a:gd name="connsiteY3-56" fmla="*/ 2111471 h 2111471"/>
                  <a:gd name="connsiteX0-57" fmla="*/ 0 w 2177009"/>
                  <a:gd name="connsiteY0-58" fmla="*/ 2111471 h 2111471"/>
                  <a:gd name="connsiteX1-59" fmla="*/ 215900 w 2177009"/>
                  <a:gd name="connsiteY1-60" fmla="*/ 0 h 2111471"/>
                  <a:gd name="connsiteX2-61" fmla="*/ 2177009 w 2177009"/>
                  <a:gd name="connsiteY2-62" fmla="*/ 1959071 h 2111471"/>
                  <a:gd name="connsiteX3-63" fmla="*/ 0 w 2177009"/>
                  <a:gd name="connsiteY3-64" fmla="*/ 2111471 h 2111471"/>
                  <a:gd name="connsiteX0-65" fmla="*/ 0 w 2177009"/>
                  <a:gd name="connsiteY0-66" fmla="*/ 2124171 h 2124171"/>
                  <a:gd name="connsiteX1-67" fmla="*/ 101600 w 2177009"/>
                  <a:gd name="connsiteY1-68" fmla="*/ 0 h 2124171"/>
                  <a:gd name="connsiteX2-69" fmla="*/ 2177009 w 2177009"/>
                  <a:gd name="connsiteY2-70" fmla="*/ 1971771 h 2124171"/>
                  <a:gd name="connsiteX3-71" fmla="*/ 0 w 2177009"/>
                  <a:gd name="connsiteY3-72" fmla="*/ 2124171 h 2124171"/>
                  <a:gd name="connsiteX0-73" fmla="*/ 0 w 2177009"/>
                  <a:gd name="connsiteY0-74" fmla="*/ 2124171 h 2124171"/>
                  <a:gd name="connsiteX1-75" fmla="*/ 101600 w 2177009"/>
                  <a:gd name="connsiteY1-76" fmla="*/ 0 h 2124171"/>
                  <a:gd name="connsiteX2-77" fmla="*/ 2177009 w 2177009"/>
                  <a:gd name="connsiteY2-78" fmla="*/ 1971771 h 2124171"/>
                  <a:gd name="connsiteX3-79" fmla="*/ 0 w 2177009"/>
                  <a:gd name="connsiteY3-80" fmla="*/ 2124171 h 2124171"/>
                  <a:gd name="connsiteX0-81" fmla="*/ 0 w 2177009"/>
                  <a:gd name="connsiteY0-82" fmla="*/ 2124171 h 2124171"/>
                  <a:gd name="connsiteX1-83" fmla="*/ 267485 w 2177009"/>
                  <a:gd name="connsiteY1-84" fmla="*/ 0 h 2124171"/>
                  <a:gd name="connsiteX2-85" fmla="*/ 2177009 w 2177009"/>
                  <a:gd name="connsiteY2-86" fmla="*/ 1971771 h 2124171"/>
                  <a:gd name="connsiteX3-87" fmla="*/ 0 w 2177009"/>
                  <a:gd name="connsiteY3-88" fmla="*/ 2124171 h 2124171"/>
                  <a:gd name="connsiteX0-89" fmla="*/ 0 w 2177009"/>
                  <a:gd name="connsiteY0-90" fmla="*/ 2124171 h 2124171"/>
                  <a:gd name="connsiteX1-91" fmla="*/ 267485 w 2177009"/>
                  <a:gd name="connsiteY1-92" fmla="*/ 0 h 2124171"/>
                  <a:gd name="connsiteX2-93" fmla="*/ 2177009 w 2177009"/>
                  <a:gd name="connsiteY2-94" fmla="*/ 1971771 h 2124171"/>
                  <a:gd name="connsiteX3-95" fmla="*/ 0 w 2177009"/>
                  <a:gd name="connsiteY3-96" fmla="*/ 2124171 h 2124171"/>
                  <a:gd name="connsiteX0-97" fmla="*/ 0 w 2107890"/>
                  <a:gd name="connsiteY0-98" fmla="*/ 2124171 h 2124171"/>
                  <a:gd name="connsiteX1-99" fmla="*/ 267485 w 2107890"/>
                  <a:gd name="connsiteY1-100" fmla="*/ 0 h 2124171"/>
                  <a:gd name="connsiteX2-101" fmla="*/ 2107890 w 2107890"/>
                  <a:gd name="connsiteY2-102" fmla="*/ 1793615 h 2124171"/>
                  <a:gd name="connsiteX3-103" fmla="*/ 0 w 2107890"/>
                  <a:gd name="connsiteY3-104" fmla="*/ 2124171 h 2124171"/>
                  <a:gd name="connsiteX0-105" fmla="*/ 0 w 2080243"/>
                  <a:gd name="connsiteY0-106" fmla="*/ 2124171 h 2124171"/>
                  <a:gd name="connsiteX1-107" fmla="*/ 267485 w 2080243"/>
                  <a:gd name="connsiteY1-108" fmla="*/ 0 h 2124171"/>
                  <a:gd name="connsiteX2-109" fmla="*/ 2080243 w 2080243"/>
                  <a:gd name="connsiteY2-110" fmla="*/ 1875841 h 2124171"/>
                  <a:gd name="connsiteX3-111" fmla="*/ 0 w 2080243"/>
                  <a:gd name="connsiteY3-112" fmla="*/ 2124171 h 2124171"/>
                  <a:gd name="connsiteX0-113" fmla="*/ 0 w 2080243"/>
                  <a:gd name="connsiteY0-114" fmla="*/ 2124171 h 2124171"/>
                  <a:gd name="connsiteX1-115" fmla="*/ 267485 w 2080243"/>
                  <a:gd name="connsiteY1-116" fmla="*/ 0 h 2124171"/>
                  <a:gd name="connsiteX2-117" fmla="*/ 2080243 w 2080243"/>
                  <a:gd name="connsiteY2-118" fmla="*/ 1875841 h 2124171"/>
                  <a:gd name="connsiteX3-119" fmla="*/ 0 w 2080243"/>
                  <a:gd name="connsiteY3-120" fmla="*/ 2124171 h 2124171"/>
                  <a:gd name="connsiteX0-121" fmla="*/ 0 w 2080243"/>
                  <a:gd name="connsiteY0-122" fmla="*/ 2124171 h 2124171"/>
                  <a:gd name="connsiteX1-123" fmla="*/ 267485 w 2080243"/>
                  <a:gd name="connsiteY1-124" fmla="*/ 0 h 2124171"/>
                  <a:gd name="connsiteX2-125" fmla="*/ 2080243 w 2080243"/>
                  <a:gd name="connsiteY2-126" fmla="*/ 1875841 h 2124171"/>
                  <a:gd name="connsiteX3-127" fmla="*/ 0 w 2080243"/>
                  <a:gd name="connsiteY3-128" fmla="*/ 2124171 h 2124171"/>
                  <a:gd name="connsiteX0-129" fmla="*/ 0 w 2080243"/>
                  <a:gd name="connsiteY0-130" fmla="*/ 2124171 h 2124171"/>
                  <a:gd name="connsiteX1-131" fmla="*/ 267485 w 2080243"/>
                  <a:gd name="connsiteY1-132" fmla="*/ 0 h 2124171"/>
                  <a:gd name="connsiteX2-133" fmla="*/ 2080243 w 2080243"/>
                  <a:gd name="connsiteY2-134" fmla="*/ 1875841 h 2124171"/>
                  <a:gd name="connsiteX3-135" fmla="*/ 0 w 2080243"/>
                  <a:gd name="connsiteY3-136" fmla="*/ 2124171 h 2124171"/>
                  <a:gd name="connsiteX0-137" fmla="*/ 0 w 2080243"/>
                  <a:gd name="connsiteY0-138" fmla="*/ 2124171 h 2124171"/>
                  <a:gd name="connsiteX1-139" fmla="*/ 267485 w 2080243"/>
                  <a:gd name="connsiteY1-140" fmla="*/ 0 h 2124171"/>
                  <a:gd name="connsiteX2-141" fmla="*/ 2080243 w 2080243"/>
                  <a:gd name="connsiteY2-142" fmla="*/ 1875841 h 2124171"/>
                  <a:gd name="connsiteX3-143" fmla="*/ 0 w 2080243"/>
                  <a:gd name="connsiteY3-144" fmla="*/ 2124171 h 2124171"/>
                  <a:gd name="connsiteX0-145" fmla="*/ 0 w 2119227"/>
                  <a:gd name="connsiteY0-146" fmla="*/ 2124171 h 2124171"/>
                  <a:gd name="connsiteX1-147" fmla="*/ 267485 w 2119227"/>
                  <a:gd name="connsiteY1-148" fmla="*/ 0 h 2124171"/>
                  <a:gd name="connsiteX2-149" fmla="*/ 2119227 w 2119227"/>
                  <a:gd name="connsiteY2-150" fmla="*/ 2011108 h 2124171"/>
                  <a:gd name="connsiteX3-151" fmla="*/ 0 w 2119227"/>
                  <a:gd name="connsiteY3-152" fmla="*/ 2124171 h 2124171"/>
                  <a:gd name="connsiteX0-153" fmla="*/ 0 w 2119227"/>
                  <a:gd name="connsiteY0-154" fmla="*/ 2124171 h 2124171"/>
                  <a:gd name="connsiteX1-155" fmla="*/ 267485 w 2119227"/>
                  <a:gd name="connsiteY1-156" fmla="*/ 0 h 2124171"/>
                  <a:gd name="connsiteX2-157" fmla="*/ 2119227 w 2119227"/>
                  <a:gd name="connsiteY2-158" fmla="*/ 2011108 h 2124171"/>
                  <a:gd name="connsiteX3-159" fmla="*/ 0 w 2119227"/>
                  <a:gd name="connsiteY3-160" fmla="*/ 2124171 h 2124171"/>
                  <a:gd name="connsiteX0-161" fmla="*/ 0 w 2119227"/>
                  <a:gd name="connsiteY0-162" fmla="*/ 2124171 h 2124171"/>
                  <a:gd name="connsiteX1-163" fmla="*/ 62818 w 2119227"/>
                  <a:gd name="connsiteY1-164" fmla="*/ 0 h 2124171"/>
                  <a:gd name="connsiteX2-165" fmla="*/ 2119227 w 2119227"/>
                  <a:gd name="connsiteY2-166" fmla="*/ 2011108 h 2124171"/>
                  <a:gd name="connsiteX3-167" fmla="*/ 0 w 2119227"/>
                  <a:gd name="connsiteY3-168" fmla="*/ 2124171 h 2124171"/>
                  <a:gd name="connsiteX0-169" fmla="*/ 0 w 2119227"/>
                  <a:gd name="connsiteY0-170" fmla="*/ 2114509 h 2114509"/>
                  <a:gd name="connsiteX1-171" fmla="*/ 101804 w 2119227"/>
                  <a:gd name="connsiteY1-172" fmla="*/ 0 h 2114509"/>
                  <a:gd name="connsiteX2-173" fmla="*/ 2119227 w 2119227"/>
                  <a:gd name="connsiteY2-174" fmla="*/ 2001446 h 2114509"/>
                  <a:gd name="connsiteX3-175" fmla="*/ 0 w 2119227"/>
                  <a:gd name="connsiteY3-176" fmla="*/ 2114509 h 2114509"/>
                  <a:gd name="connsiteX0-177" fmla="*/ 0 w 2119227"/>
                  <a:gd name="connsiteY0-178" fmla="*/ 2114509 h 2114509"/>
                  <a:gd name="connsiteX1-179" fmla="*/ 101804 w 2119227"/>
                  <a:gd name="connsiteY1-180" fmla="*/ 0 h 2114509"/>
                  <a:gd name="connsiteX2-181" fmla="*/ 2119227 w 2119227"/>
                  <a:gd name="connsiteY2-182" fmla="*/ 2001446 h 2114509"/>
                  <a:gd name="connsiteX3-183" fmla="*/ 0 w 2119227"/>
                  <a:gd name="connsiteY3-184" fmla="*/ 2114509 h 2114509"/>
                  <a:gd name="connsiteX0-185" fmla="*/ 0 w 2119227"/>
                  <a:gd name="connsiteY0-186" fmla="*/ 2114509 h 2114509"/>
                  <a:gd name="connsiteX1-187" fmla="*/ 101804 w 2119227"/>
                  <a:gd name="connsiteY1-188" fmla="*/ 0 h 2114509"/>
                  <a:gd name="connsiteX2-189" fmla="*/ 2119227 w 2119227"/>
                  <a:gd name="connsiteY2-190" fmla="*/ 2001446 h 2114509"/>
                  <a:gd name="connsiteX3-191" fmla="*/ 0 w 2119227"/>
                  <a:gd name="connsiteY3-192" fmla="*/ 2114509 h 21145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119227" h="2114509">
                    <a:moveTo>
                      <a:pt x="0" y="2114509"/>
                    </a:moveTo>
                    <a:cubicBezTo>
                      <a:pt x="71967" y="1410685"/>
                      <a:pt x="180033" y="896358"/>
                      <a:pt x="101804" y="0"/>
                    </a:cubicBezTo>
                    <a:lnTo>
                      <a:pt x="2119227" y="2001446"/>
                    </a:lnTo>
                    <a:cubicBezTo>
                      <a:pt x="1311594" y="1967654"/>
                      <a:pt x="425781" y="2027833"/>
                      <a:pt x="0" y="21145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165100" dir="8100000" algn="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22" name="直角三角形 1"/>
              <p:cNvSpPr/>
              <p:nvPr>
                <p:custDataLst>
                  <p:tags r:id="rId4"/>
                </p:custDataLst>
              </p:nvPr>
            </p:nvSpPr>
            <p:spPr>
              <a:xfrm rot="16200000">
                <a:off x="4477022" y="3725891"/>
                <a:ext cx="2761529" cy="2779386"/>
              </a:xfrm>
              <a:custGeom>
                <a:avLst/>
                <a:gdLst>
                  <a:gd name="connsiteX0" fmla="*/ 0 w 2189709"/>
                  <a:gd name="connsiteY0" fmla="*/ 2314671 h 2314671"/>
                  <a:gd name="connsiteX1" fmla="*/ 0 w 2189709"/>
                  <a:gd name="connsiteY1" fmla="*/ 0 h 2314671"/>
                  <a:gd name="connsiteX2" fmla="*/ 2189709 w 2189709"/>
                  <a:gd name="connsiteY2" fmla="*/ 2314671 h 2314671"/>
                  <a:gd name="connsiteX3" fmla="*/ 0 w 2189709"/>
                  <a:gd name="connsiteY3" fmla="*/ 2314671 h 2314671"/>
                  <a:gd name="connsiteX0-1" fmla="*/ 0 w 2189709"/>
                  <a:gd name="connsiteY0-2" fmla="*/ 2314671 h 2314671"/>
                  <a:gd name="connsiteX1-3" fmla="*/ 0 w 2189709"/>
                  <a:gd name="connsiteY1-4" fmla="*/ 0 h 2314671"/>
                  <a:gd name="connsiteX2-5" fmla="*/ 2189709 w 2189709"/>
                  <a:gd name="connsiteY2-6" fmla="*/ 2136871 h 2314671"/>
                  <a:gd name="connsiteX3-7" fmla="*/ 0 w 2189709"/>
                  <a:gd name="connsiteY3-8" fmla="*/ 2314671 h 2314671"/>
                  <a:gd name="connsiteX0-9" fmla="*/ 0 w 2189709"/>
                  <a:gd name="connsiteY0-10" fmla="*/ 2314671 h 2314671"/>
                  <a:gd name="connsiteX1-11" fmla="*/ 0 w 2189709"/>
                  <a:gd name="connsiteY1-12" fmla="*/ 0 h 2314671"/>
                  <a:gd name="connsiteX2-13" fmla="*/ 2189709 w 2189709"/>
                  <a:gd name="connsiteY2-14" fmla="*/ 2136871 h 2314671"/>
                  <a:gd name="connsiteX3-15" fmla="*/ 0 w 2189709"/>
                  <a:gd name="connsiteY3-16" fmla="*/ 2314671 h 2314671"/>
                  <a:gd name="connsiteX0-17" fmla="*/ 0 w 2189709"/>
                  <a:gd name="connsiteY0-18" fmla="*/ 2111471 h 2111471"/>
                  <a:gd name="connsiteX1-19" fmla="*/ 215900 w 2189709"/>
                  <a:gd name="connsiteY1-20" fmla="*/ 0 h 2111471"/>
                  <a:gd name="connsiteX2-21" fmla="*/ 2189709 w 2189709"/>
                  <a:gd name="connsiteY2-22" fmla="*/ 1933671 h 2111471"/>
                  <a:gd name="connsiteX3-23" fmla="*/ 0 w 2189709"/>
                  <a:gd name="connsiteY3-24" fmla="*/ 2111471 h 2111471"/>
                  <a:gd name="connsiteX0-25" fmla="*/ 0 w 2189709"/>
                  <a:gd name="connsiteY0-26" fmla="*/ 2111471 h 2111471"/>
                  <a:gd name="connsiteX1-27" fmla="*/ 215900 w 2189709"/>
                  <a:gd name="connsiteY1-28" fmla="*/ 0 h 2111471"/>
                  <a:gd name="connsiteX2-29" fmla="*/ 2189709 w 2189709"/>
                  <a:gd name="connsiteY2-30" fmla="*/ 1933671 h 2111471"/>
                  <a:gd name="connsiteX3-31" fmla="*/ 0 w 2189709"/>
                  <a:gd name="connsiteY3-32" fmla="*/ 2111471 h 2111471"/>
                  <a:gd name="connsiteX0-33" fmla="*/ 0 w 2164309"/>
                  <a:gd name="connsiteY0-34" fmla="*/ 2111471 h 2111471"/>
                  <a:gd name="connsiteX1-35" fmla="*/ 215900 w 2164309"/>
                  <a:gd name="connsiteY1-36" fmla="*/ 0 h 2111471"/>
                  <a:gd name="connsiteX2-37" fmla="*/ 2164309 w 2164309"/>
                  <a:gd name="connsiteY2-38" fmla="*/ 2009871 h 2111471"/>
                  <a:gd name="connsiteX3-39" fmla="*/ 0 w 2164309"/>
                  <a:gd name="connsiteY3-40" fmla="*/ 2111471 h 2111471"/>
                  <a:gd name="connsiteX0-41" fmla="*/ 0 w 2177009"/>
                  <a:gd name="connsiteY0-42" fmla="*/ 2111471 h 2111471"/>
                  <a:gd name="connsiteX1-43" fmla="*/ 215900 w 2177009"/>
                  <a:gd name="connsiteY1-44" fmla="*/ 0 h 2111471"/>
                  <a:gd name="connsiteX2-45" fmla="*/ 2177009 w 2177009"/>
                  <a:gd name="connsiteY2-46" fmla="*/ 1959071 h 2111471"/>
                  <a:gd name="connsiteX3-47" fmla="*/ 0 w 2177009"/>
                  <a:gd name="connsiteY3-48" fmla="*/ 2111471 h 2111471"/>
                  <a:gd name="connsiteX0-49" fmla="*/ 0 w 2177009"/>
                  <a:gd name="connsiteY0-50" fmla="*/ 2111471 h 2111471"/>
                  <a:gd name="connsiteX1-51" fmla="*/ 215900 w 2177009"/>
                  <a:gd name="connsiteY1-52" fmla="*/ 0 h 2111471"/>
                  <a:gd name="connsiteX2-53" fmla="*/ 2177009 w 2177009"/>
                  <a:gd name="connsiteY2-54" fmla="*/ 1959071 h 2111471"/>
                  <a:gd name="connsiteX3-55" fmla="*/ 0 w 2177009"/>
                  <a:gd name="connsiteY3-56" fmla="*/ 2111471 h 2111471"/>
                  <a:gd name="connsiteX0-57" fmla="*/ 0 w 2177009"/>
                  <a:gd name="connsiteY0-58" fmla="*/ 2111471 h 2111471"/>
                  <a:gd name="connsiteX1-59" fmla="*/ 215900 w 2177009"/>
                  <a:gd name="connsiteY1-60" fmla="*/ 0 h 2111471"/>
                  <a:gd name="connsiteX2-61" fmla="*/ 2177009 w 2177009"/>
                  <a:gd name="connsiteY2-62" fmla="*/ 1959071 h 2111471"/>
                  <a:gd name="connsiteX3-63" fmla="*/ 0 w 2177009"/>
                  <a:gd name="connsiteY3-64" fmla="*/ 2111471 h 2111471"/>
                  <a:gd name="connsiteX0-65" fmla="*/ 0 w 2177009"/>
                  <a:gd name="connsiteY0-66" fmla="*/ 2124171 h 2124171"/>
                  <a:gd name="connsiteX1-67" fmla="*/ 101600 w 2177009"/>
                  <a:gd name="connsiteY1-68" fmla="*/ 0 h 2124171"/>
                  <a:gd name="connsiteX2-69" fmla="*/ 2177009 w 2177009"/>
                  <a:gd name="connsiteY2-70" fmla="*/ 1971771 h 2124171"/>
                  <a:gd name="connsiteX3-71" fmla="*/ 0 w 2177009"/>
                  <a:gd name="connsiteY3-72" fmla="*/ 2124171 h 2124171"/>
                  <a:gd name="connsiteX0-73" fmla="*/ 0 w 2177009"/>
                  <a:gd name="connsiteY0-74" fmla="*/ 2124171 h 2124171"/>
                  <a:gd name="connsiteX1-75" fmla="*/ 101600 w 2177009"/>
                  <a:gd name="connsiteY1-76" fmla="*/ 0 h 2124171"/>
                  <a:gd name="connsiteX2-77" fmla="*/ 2177009 w 2177009"/>
                  <a:gd name="connsiteY2-78" fmla="*/ 1971771 h 2124171"/>
                  <a:gd name="connsiteX3-79" fmla="*/ 0 w 2177009"/>
                  <a:gd name="connsiteY3-80" fmla="*/ 2124171 h 2124171"/>
                  <a:gd name="connsiteX0-81" fmla="*/ 0 w 2177009"/>
                  <a:gd name="connsiteY0-82" fmla="*/ 2124171 h 2124171"/>
                  <a:gd name="connsiteX1-83" fmla="*/ 267485 w 2177009"/>
                  <a:gd name="connsiteY1-84" fmla="*/ 0 h 2124171"/>
                  <a:gd name="connsiteX2-85" fmla="*/ 2177009 w 2177009"/>
                  <a:gd name="connsiteY2-86" fmla="*/ 1971771 h 2124171"/>
                  <a:gd name="connsiteX3-87" fmla="*/ 0 w 2177009"/>
                  <a:gd name="connsiteY3-88" fmla="*/ 2124171 h 2124171"/>
                  <a:gd name="connsiteX0-89" fmla="*/ 0 w 2177009"/>
                  <a:gd name="connsiteY0-90" fmla="*/ 2124171 h 2124171"/>
                  <a:gd name="connsiteX1-91" fmla="*/ 267485 w 2177009"/>
                  <a:gd name="connsiteY1-92" fmla="*/ 0 h 2124171"/>
                  <a:gd name="connsiteX2-93" fmla="*/ 2177009 w 2177009"/>
                  <a:gd name="connsiteY2-94" fmla="*/ 1971771 h 2124171"/>
                  <a:gd name="connsiteX3-95" fmla="*/ 0 w 2177009"/>
                  <a:gd name="connsiteY3-96" fmla="*/ 2124171 h 2124171"/>
                  <a:gd name="connsiteX0-97" fmla="*/ 0 w 2107890"/>
                  <a:gd name="connsiteY0-98" fmla="*/ 2124171 h 2124171"/>
                  <a:gd name="connsiteX1-99" fmla="*/ 267485 w 2107890"/>
                  <a:gd name="connsiteY1-100" fmla="*/ 0 h 2124171"/>
                  <a:gd name="connsiteX2-101" fmla="*/ 2107890 w 2107890"/>
                  <a:gd name="connsiteY2-102" fmla="*/ 1793615 h 2124171"/>
                  <a:gd name="connsiteX3-103" fmla="*/ 0 w 2107890"/>
                  <a:gd name="connsiteY3-104" fmla="*/ 2124171 h 2124171"/>
                  <a:gd name="connsiteX0-105" fmla="*/ 0 w 2080243"/>
                  <a:gd name="connsiteY0-106" fmla="*/ 2124171 h 2124171"/>
                  <a:gd name="connsiteX1-107" fmla="*/ 267485 w 2080243"/>
                  <a:gd name="connsiteY1-108" fmla="*/ 0 h 2124171"/>
                  <a:gd name="connsiteX2-109" fmla="*/ 2080243 w 2080243"/>
                  <a:gd name="connsiteY2-110" fmla="*/ 1875841 h 2124171"/>
                  <a:gd name="connsiteX3-111" fmla="*/ 0 w 2080243"/>
                  <a:gd name="connsiteY3-112" fmla="*/ 2124171 h 2124171"/>
                  <a:gd name="connsiteX0-113" fmla="*/ 0 w 2080243"/>
                  <a:gd name="connsiteY0-114" fmla="*/ 2124171 h 2124171"/>
                  <a:gd name="connsiteX1-115" fmla="*/ 267485 w 2080243"/>
                  <a:gd name="connsiteY1-116" fmla="*/ 0 h 2124171"/>
                  <a:gd name="connsiteX2-117" fmla="*/ 2080243 w 2080243"/>
                  <a:gd name="connsiteY2-118" fmla="*/ 1875841 h 2124171"/>
                  <a:gd name="connsiteX3-119" fmla="*/ 0 w 2080243"/>
                  <a:gd name="connsiteY3-120" fmla="*/ 2124171 h 2124171"/>
                  <a:gd name="connsiteX0-121" fmla="*/ 0 w 2080243"/>
                  <a:gd name="connsiteY0-122" fmla="*/ 2124171 h 2124171"/>
                  <a:gd name="connsiteX1-123" fmla="*/ 267485 w 2080243"/>
                  <a:gd name="connsiteY1-124" fmla="*/ 0 h 2124171"/>
                  <a:gd name="connsiteX2-125" fmla="*/ 2080243 w 2080243"/>
                  <a:gd name="connsiteY2-126" fmla="*/ 1875841 h 2124171"/>
                  <a:gd name="connsiteX3-127" fmla="*/ 0 w 2080243"/>
                  <a:gd name="connsiteY3-128" fmla="*/ 2124171 h 2124171"/>
                  <a:gd name="connsiteX0-129" fmla="*/ 0 w 2080243"/>
                  <a:gd name="connsiteY0-130" fmla="*/ 2124171 h 2124171"/>
                  <a:gd name="connsiteX1-131" fmla="*/ 267485 w 2080243"/>
                  <a:gd name="connsiteY1-132" fmla="*/ 0 h 2124171"/>
                  <a:gd name="connsiteX2-133" fmla="*/ 2080243 w 2080243"/>
                  <a:gd name="connsiteY2-134" fmla="*/ 1875841 h 2124171"/>
                  <a:gd name="connsiteX3-135" fmla="*/ 0 w 2080243"/>
                  <a:gd name="connsiteY3-136" fmla="*/ 2124171 h 2124171"/>
                  <a:gd name="connsiteX0-137" fmla="*/ 0 w 2080243"/>
                  <a:gd name="connsiteY0-138" fmla="*/ 2124171 h 2124171"/>
                  <a:gd name="connsiteX1-139" fmla="*/ 267485 w 2080243"/>
                  <a:gd name="connsiteY1-140" fmla="*/ 0 h 2124171"/>
                  <a:gd name="connsiteX2-141" fmla="*/ 2080243 w 2080243"/>
                  <a:gd name="connsiteY2-142" fmla="*/ 1875841 h 2124171"/>
                  <a:gd name="connsiteX3-143" fmla="*/ 0 w 2080243"/>
                  <a:gd name="connsiteY3-144" fmla="*/ 2124171 h 2124171"/>
                  <a:gd name="connsiteX0-145" fmla="*/ 0 w 2119227"/>
                  <a:gd name="connsiteY0-146" fmla="*/ 2124171 h 2124171"/>
                  <a:gd name="connsiteX1-147" fmla="*/ 267485 w 2119227"/>
                  <a:gd name="connsiteY1-148" fmla="*/ 0 h 2124171"/>
                  <a:gd name="connsiteX2-149" fmla="*/ 2119227 w 2119227"/>
                  <a:gd name="connsiteY2-150" fmla="*/ 2011108 h 2124171"/>
                  <a:gd name="connsiteX3-151" fmla="*/ 0 w 2119227"/>
                  <a:gd name="connsiteY3-152" fmla="*/ 2124171 h 2124171"/>
                  <a:gd name="connsiteX0-153" fmla="*/ 0 w 2119227"/>
                  <a:gd name="connsiteY0-154" fmla="*/ 2124171 h 2124171"/>
                  <a:gd name="connsiteX1-155" fmla="*/ 267485 w 2119227"/>
                  <a:gd name="connsiteY1-156" fmla="*/ 0 h 2124171"/>
                  <a:gd name="connsiteX2-157" fmla="*/ 2119227 w 2119227"/>
                  <a:gd name="connsiteY2-158" fmla="*/ 2011108 h 2124171"/>
                  <a:gd name="connsiteX3-159" fmla="*/ 0 w 2119227"/>
                  <a:gd name="connsiteY3-160" fmla="*/ 2124171 h 2124171"/>
                  <a:gd name="connsiteX0-161" fmla="*/ 0 w 2119227"/>
                  <a:gd name="connsiteY0-162" fmla="*/ 2124171 h 2124171"/>
                  <a:gd name="connsiteX1-163" fmla="*/ 62818 w 2119227"/>
                  <a:gd name="connsiteY1-164" fmla="*/ 0 h 2124171"/>
                  <a:gd name="connsiteX2-165" fmla="*/ 2119227 w 2119227"/>
                  <a:gd name="connsiteY2-166" fmla="*/ 2011108 h 2124171"/>
                  <a:gd name="connsiteX3-167" fmla="*/ 0 w 2119227"/>
                  <a:gd name="connsiteY3-168" fmla="*/ 2124171 h 2124171"/>
                  <a:gd name="connsiteX0-169" fmla="*/ 0 w 2119227"/>
                  <a:gd name="connsiteY0-170" fmla="*/ 2114509 h 2114509"/>
                  <a:gd name="connsiteX1-171" fmla="*/ 101804 w 2119227"/>
                  <a:gd name="connsiteY1-172" fmla="*/ 0 h 2114509"/>
                  <a:gd name="connsiteX2-173" fmla="*/ 2119227 w 2119227"/>
                  <a:gd name="connsiteY2-174" fmla="*/ 2001446 h 2114509"/>
                  <a:gd name="connsiteX3-175" fmla="*/ 0 w 2119227"/>
                  <a:gd name="connsiteY3-176" fmla="*/ 2114509 h 2114509"/>
                  <a:gd name="connsiteX0-177" fmla="*/ 0 w 2119227"/>
                  <a:gd name="connsiteY0-178" fmla="*/ 2114509 h 2114509"/>
                  <a:gd name="connsiteX1-179" fmla="*/ 101804 w 2119227"/>
                  <a:gd name="connsiteY1-180" fmla="*/ 0 h 2114509"/>
                  <a:gd name="connsiteX2-181" fmla="*/ 2119227 w 2119227"/>
                  <a:gd name="connsiteY2-182" fmla="*/ 2001446 h 2114509"/>
                  <a:gd name="connsiteX3-183" fmla="*/ 0 w 2119227"/>
                  <a:gd name="connsiteY3-184" fmla="*/ 2114509 h 2114509"/>
                  <a:gd name="connsiteX0-185" fmla="*/ 0 w 2119227"/>
                  <a:gd name="connsiteY0-186" fmla="*/ 2114509 h 2114509"/>
                  <a:gd name="connsiteX1-187" fmla="*/ 101804 w 2119227"/>
                  <a:gd name="connsiteY1-188" fmla="*/ 0 h 2114509"/>
                  <a:gd name="connsiteX2-189" fmla="*/ 2119227 w 2119227"/>
                  <a:gd name="connsiteY2-190" fmla="*/ 2001446 h 2114509"/>
                  <a:gd name="connsiteX3-191" fmla="*/ 0 w 2119227"/>
                  <a:gd name="connsiteY3-192" fmla="*/ 2114509 h 21145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119227" h="2114509">
                    <a:moveTo>
                      <a:pt x="0" y="2114509"/>
                    </a:moveTo>
                    <a:cubicBezTo>
                      <a:pt x="71967" y="1410685"/>
                      <a:pt x="180033" y="896358"/>
                      <a:pt x="101804" y="0"/>
                    </a:cubicBezTo>
                    <a:lnTo>
                      <a:pt x="2119227" y="2001446"/>
                    </a:lnTo>
                    <a:cubicBezTo>
                      <a:pt x="1311594" y="1967654"/>
                      <a:pt x="425781" y="2027833"/>
                      <a:pt x="0" y="21145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190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23" name="直角三角形 1"/>
              <p:cNvSpPr/>
              <p:nvPr>
                <p:custDataLst>
                  <p:tags r:id="rId5"/>
                </p:custDataLst>
              </p:nvPr>
            </p:nvSpPr>
            <p:spPr>
              <a:xfrm rot="10800000">
                <a:off x="4476342" y="362671"/>
                <a:ext cx="2761529" cy="2779386"/>
              </a:xfrm>
              <a:custGeom>
                <a:avLst/>
                <a:gdLst>
                  <a:gd name="connsiteX0" fmla="*/ 0 w 2189709"/>
                  <a:gd name="connsiteY0" fmla="*/ 2314671 h 2314671"/>
                  <a:gd name="connsiteX1" fmla="*/ 0 w 2189709"/>
                  <a:gd name="connsiteY1" fmla="*/ 0 h 2314671"/>
                  <a:gd name="connsiteX2" fmla="*/ 2189709 w 2189709"/>
                  <a:gd name="connsiteY2" fmla="*/ 2314671 h 2314671"/>
                  <a:gd name="connsiteX3" fmla="*/ 0 w 2189709"/>
                  <a:gd name="connsiteY3" fmla="*/ 2314671 h 2314671"/>
                  <a:gd name="connsiteX0-1" fmla="*/ 0 w 2189709"/>
                  <a:gd name="connsiteY0-2" fmla="*/ 2314671 h 2314671"/>
                  <a:gd name="connsiteX1-3" fmla="*/ 0 w 2189709"/>
                  <a:gd name="connsiteY1-4" fmla="*/ 0 h 2314671"/>
                  <a:gd name="connsiteX2-5" fmla="*/ 2189709 w 2189709"/>
                  <a:gd name="connsiteY2-6" fmla="*/ 2136871 h 2314671"/>
                  <a:gd name="connsiteX3-7" fmla="*/ 0 w 2189709"/>
                  <a:gd name="connsiteY3-8" fmla="*/ 2314671 h 2314671"/>
                  <a:gd name="connsiteX0-9" fmla="*/ 0 w 2189709"/>
                  <a:gd name="connsiteY0-10" fmla="*/ 2314671 h 2314671"/>
                  <a:gd name="connsiteX1-11" fmla="*/ 0 w 2189709"/>
                  <a:gd name="connsiteY1-12" fmla="*/ 0 h 2314671"/>
                  <a:gd name="connsiteX2-13" fmla="*/ 2189709 w 2189709"/>
                  <a:gd name="connsiteY2-14" fmla="*/ 2136871 h 2314671"/>
                  <a:gd name="connsiteX3-15" fmla="*/ 0 w 2189709"/>
                  <a:gd name="connsiteY3-16" fmla="*/ 2314671 h 2314671"/>
                  <a:gd name="connsiteX0-17" fmla="*/ 0 w 2189709"/>
                  <a:gd name="connsiteY0-18" fmla="*/ 2111471 h 2111471"/>
                  <a:gd name="connsiteX1-19" fmla="*/ 215900 w 2189709"/>
                  <a:gd name="connsiteY1-20" fmla="*/ 0 h 2111471"/>
                  <a:gd name="connsiteX2-21" fmla="*/ 2189709 w 2189709"/>
                  <a:gd name="connsiteY2-22" fmla="*/ 1933671 h 2111471"/>
                  <a:gd name="connsiteX3-23" fmla="*/ 0 w 2189709"/>
                  <a:gd name="connsiteY3-24" fmla="*/ 2111471 h 2111471"/>
                  <a:gd name="connsiteX0-25" fmla="*/ 0 w 2189709"/>
                  <a:gd name="connsiteY0-26" fmla="*/ 2111471 h 2111471"/>
                  <a:gd name="connsiteX1-27" fmla="*/ 215900 w 2189709"/>
                  <a:gd name="connsiteY1-28" fmla="*/ 0 h 2111471"/>
                  <a:gd name="connsiteX2-29" fmla="*/ 2189709 w 2189709"/>
                  <a:gd name="connsiteY2-30" fmla="*/ 1933671 h 2111471"/>
                  <a:gd name="connsiteX3-31" fmla="*/ 0 w 2189709"/>
                  <a:gd name="connsiteY3-32" fmla="*/ 2111471 h 2111471"/>
                  <a:gd name="connsiteX0-33" fmla="*/ 0 w 2164309"/>
                  <a:gd name="connsiteY0-34" fmla="*/ 2111471 h 2111471"/>
                  <a:gd name="connsiteX1-35" fmla="*/ 215900 w 2164309"/>
                  <a:gd name="connsiteY1-36" fmla="*/ 0 h 2111471"/>
                  <a:gd name="connsiteX2-37" fmla="*/ 2164309 w 2164309"/>
                  <a:gd name="connsiteY2-38" fmla="*/ 2009871 h 2111471"/>
                  <a:gd name="connsiteX3-39" fmla="*/ 0 w 2164309"/>
                  <a:gd name="connsiteY3-40" fmla="*/ 2111471 h 2111471"/>
                  <a:gd name="connsiteX0-41" fmla="*/ 0 w 2177009"/>
                  <a:gd name="connsiteY0-42" fmla="*/ 2111471 h 2111471"/>
                  <a:gd name="connsiteX1-43" fmla="*/ 215900 w 2177009"/>
                  <a:gd name="connsiteY1-44" fmla="*/ 0 h 2111471"/>
                  <a:gd name="connsiteX2-45" fmla="*/ 2177009 w 2177009"/>
                  <a:gd name="connsiteY2-46" fmla="*/ 1959071 h 2111471"/>
                  <a:gd name="connsiteX3-47" fmla="*/ 0 w 2177009"/>
                  <a:gd name="connsiteY3-48" fmla="*/ 2111471 h 2111471"/>
                  <a:gd name="connsiteX0-49" fmla="*/ 0 w 2177009"/>
                  <a:gd name="connsiteY0-50" fmla="*/ 2111471 h 2111471"/>
                  <a:gd name="connsiteX1-51" fmla="*/ 215900 w 2177009"/>
                  <a:gd name="connsiteY1-52" fmla="*/ 0 h 2111471"/>
                  <a:gd name="connsiteX2-53" fmla="*/ 2177009 w 2177009"/>
                  <a:gd name="connsiteY2-54" fmla="*/ 1959071 h 2111471"/>
                  <a:gd name="connsiteX3-55" fmla="*/ 0 w 2177009"/>
                  <a:gd name="connsiteY3-56" fmla="*/ 2111471 h 2111471"/>
                  <a:gd name="connsiteX0-57" fmla="*/ 0 w 2177009"/>
                  <a:gd name="connsiteY0-58" fmla="*/ 2111471 h 2111471"/>
                  <a:gd name="connsiteX1-59" fmla="*/ 215900 w 2177009"/>
                  <a:gd name="connsiteY1-60" fmla="*/ 0 h 2111471"/>
                  <a:gd name="connsiteX2-61" fmla="*/ 2177009 w 2177009"/>
                  <a:gd name="connsiteY2-62" fmla="*/ 1959071 h 2111471"/>
                  <a:gd name="connsiteX3-63" fmla="*/ 0 w 2177009"/>
                  <a:gd name="connsiteY3-64" fmla="*/ 2111471 h 2111471"/>
                  <a:gd name="connsiteX0-65" fmla="*/ 0 w 2177009"/>
                  <a:gd name="connsiteY0-66" fmla="*/ 2124171 h 2124171"/>
                  <a:gd name="connsiteX1-67" fmla="*/ 101600 w 2177009"/>
                  <a:gd name="connsiteY1-68" fmla="*/ 0 h 2124171"/>
                  <a:gd name="connsiteX2-69" fmla="*/ 2177009 w 2177009"/>
                  <a:gd name="connsiteY2-70" fmla="*/ 1971771 h 2124171"/>
                  <a:gd name="connsiteX3-71" fmla="*/ 0 w 2177009"/>
                  <a:gd name="connsiteY3-72" fmla="*/ 2124171 h 2124171"/>
                  <a:gd name="connsiteX0-73" fmla="*/ 0 w 2177009"/>
                  <a:gd name="connsiteY0-74" fmla="*/ 2124171 h 2124171"/>
                  <a:gd name="connsiteX1-75" fmla="*/ 101600 w 2177009"/>
                  <a:gd name="connsiteY1-76" fmla="*/ 0 h 2124171"/>
                  <a:gd name="connsiteX2-77" fmla="*/ 2177009 w 2177009"/>
                  <a:gd name="connsiteY2-78" fmla="*/ 1971771 h 2124171"/>
                  <a:gd name="connsiteX3-79" fmla="*/ 0 w 2177009"/>
                  <a:gd name="connsiteY3-80" fmla="*/ 2124171 h 2124171"/>
                  <a:gd name="connsiteX0-81" fmla="*/ 0 w 2177009"/>
                  <a:gd name="connsiteY0-82" fmla="*/ 2124171 h 2124171"/>
                  <a:gd name="connsiteX1-83" fmla="*/ 267485 w 2177009"/>
                  <a:gd name="connsiteY1-84" fmla="*/ 0 h 2124171"/>
                  <a:gd name="connsiteX2-85" fmla="*/ 2177009 w 2177009"/>
                  <a:gd name="connsiteY2-86" fmla="*/ 1971771 h 2124171"/>
                  <a:gd name="connsiteX3-87" fmla="*/ 0 w 2177009"/>
                  <a:gd name="connsiteY3-88" fmla="*/ 2124171 h 2124171"/>
                  <a:gd name="connsiteX0-89" fmla="*/ 0 w 2177009"/>
                  <a:gd name="connsiteY0-90" fmla="*/ 2124171 h 2124171"/>
                  <a:gd name="connsiteX1-91" fmla="*/ 267485 w 2177009"/>
                  <a:gd name="connsiteY1-92" fmla="*/ 0 h 2124171"/>
                  <a:gd name="connsiteX2-93" fmla="*/ 2177009 w 2177009"/>
                  <a:gd name="connsiteY2-94" fmla="*/ 1971771 h 2124171"/>
                  <a:gd name="connsiteX3-95" fmla="*/ 0 w 2177009"/>
                  <a:gd name="connsiteY3-96" fmla="*/ 2124171 h 2124171"/>
                  <a:gd name="connsiteX0-97" fmla="*/ 0 w 2107890"/>
                  <a:gd name="connsiteY0-98" fmla="*/ 2124171 h 2124171"/>
                  <a:gd name="connsiteX1-99" fmla="*/ 267485 w 2107890"/>
                  <a:gd name="connsiteY1-100" fmla="*/ 0 h 2124171"/>
                  <a:gd name="connsiteX2-101" fmla="*/ 2107890 w 2107890"/>
                  <a:gd name="connsiteY2-102" fmla="*/ 1793615 h 2124171"/>
                  <a:gd name="connsiteX3-103" fmla="*/ 0 w 2107890"/>
                  <a:gd name="connsiteY3-104" fmla="*/ 2124171 h 2124171"/>
                  <a:gd name="connsiteX0-105" fmla="*/ 0 w 2080243"/>
                  <a:gd name="connsiteY0-106" fmla="*/ 2124171 h 2124171"/>
                  <a:gd name="connsiteX1-107" fmla="*/ 267485 w 2080243"/>
                  <a:gd name="connsiteY1-108" fmla="*/ 0 h 2124171"/>
                  <a:gd name="connsiteX2-109" fmla="*/ 2080243 w 2080243"/>
                  <a:gd name="connsiteY2-110" fmla="*/ 1875841 h 2124171"/>
                  <a:gd name="connsiteX3-111" fmla="*/ 0 w 2080243"/>
                  <a:gd name="connsiteY3-112" fmla="*/ 2124171 h 2124171"/>
                  <a:gd name="connsiteX0-113" fmla="*/ 0 w 2080243"/>
                  <a:gd name="connsiteY0-114" fmla="*/ 2124171 h 2124171"/>
                  <a:gd name="connsiteX1-115" fmla="*/ 267485 w 2080243"/>
                  <a:gd name="connsiteY1-116" fmla="*/ 0 h 2124171"/>
                  <a:gd name="connsiteX2-117" fmla="*/ 2080243 w 2080243"/>
                  <a:gd name="connsiteY2-118" fmla="*/ 1875841 h 2124171"/>
                  <a:gd name="connsiteX3-119" fmla="*/ 0 w 2080243"/>
                  <a:gd name="connsiteY3-120" fmla="*/ 2124171 h 2124171"/>
                  <a:gd name="connsiteX0-121" fmla="*/ 0 w 2080243"/>
                  <a:gd name="connsiteY0-122" fmla="*/ 2124171 h 2124171"/>
                  <a:gd name="connsiteX1-123" fmla="*/ 267485 w 2080243"/>
                  <a:gd name="connsiteY1-124" fmla="*/ 0 h 2124171"/>
                  <a:gd name="connsiteX2-125" fmla="*/ 2080243 w 2080243"/>
                  <a:gd name="connsiteY2-126" fmla="*/ 1875841 h 2124171"/>
                  <a:gd name="connsiteX3-127" fmla="*/ 0 w 2080243"/>
                  <a:gd name="connsiteY3-128" fmla="*/ 2124171 h 2124171"/>
                  <a:gd name="connsiteX0-129" fmla="*/ 0 w 2080243"/>
                  <a:gd name="connsiteY0-130" fmla="*/ 2124171 h 2124171"/>
                  <a:gd name="connsiteX1-131" fmla="*/ 267485 w 2080243"/>
                  <a:gd name="connsiteY1-132" fmla="*/ 0 h 2124171"/>
                  <a:gd name="connsiteX2-133" fmla="*/ 2080243 w 2080243"/>
                  <a:gd name="connsiteY2-134" fmla="*/ 1875841 h 2124171"/>
                  <a:gd name="connsiteX3-135" fmla="*/ 0 w 2080243"/>
                  <a:gd name="connsiteY3-136" fmla="*/ 2124171 h 2124171"/>
                  <a:gd name="connsiteX0-137" fmla="*/ 0 w 2080243"/>
                  <a:gd name="connsiteY0-138" fmla="*/ 2124171 h 2124171"/>
                  <a:gd name="connsiteX1-139" fmla="*/ 267485 w 2080243"/>
                  <a:gd name="connsiteY1-140" fmla="*/ 0 h 2124171"/>
                  <a:gd name="connsiteX2-141" fmla="*/ 2080243 w 2080243"/>
                  <a:gd name="connsiteY2-142" fmla="*/ 1875841 h 2124171"/>
                  <a:gd name="connsiteX3-143" fmla="*/ 0 w 2080243"/>
                  <a:gd name="connsiteY3-144" fmla="*/ 2124171 h 2124171"/>
                  <a:gd name="connsiteX0-145" fmla="*/ 0 w 2119227"/>
                  <a:gd name="connsiteY0-146" fmla="*/ 2124171 h 2124171"/>
                  <a:gd name="connsiteX1-147" fmla="*/ 267485 w 2119227"/>
                  <a:gd name="connsiteY1-148" fmla="*/ 0 h 2124171"/>
                  <a:gd name="connsiteX2-149" fmla="*/ 2119227 w 2119227"/>
                  <a:gd name="connsiteY2-150" fmla="*/ 2011108 h 2124171"/>
                  <a:gd name="connsiteX3-151" fmla="*/ 0 w 2119227"/>
                  <a:gd name="connsiteY3-152" fmla="*/ 2124171 h 2124171"/>
                  <a:gd name="connsiteX0-153" fmla="*/ 0 w 2119227"/>
                  <a:gd name="connsiteY0-154" fmla="*/ 2124171 h 2124171"/>
                  <a:gd name="connsiteX1-155" fmla="*/ 267485 w 2119227"/>
                  <a:gd name="connsiteY1-156" fmla="*/ 0 h 2124171"/>
                  <a:gd name="connsiteX2-157" fmla="*/ 2119227 w 2119227"/>
                  <a:gd name="connsiteY2-158" fmla="*/ 2011108 h 2124171"/>
                  <a:gd name="connsiteX3-159" fmla="*/ 0 w 2119227"/>
                  <a:gd name="connsiteY3-160" fmla="*/ 2124171 h 2124171"/>
                  <a:gd name="connsiteX0-161" fmla="*/ 0 w 2119227"/>
                  <a:gd name="connsiteY0-162" fmla="*/ 2124171 h 2124171"/>
                  <a:gd name="connsiteX1-163" fmla="*/ 62818 w 2119227"/>
                  <a:gd name="connsiteY1-164" fmla="*/ 0 h 2124171"/>
                  <a:gd name="connsiteX2-165" fmla="*/ 2119227 w 2119227"/>
                  <a:gd name="connsiteY2-166" fmla="*/ 2011108 h 2124171"/>
                  <a:gd name="connsiteX3-167" fmla="*/ 0 w 2119227"/>
                  <a:gd name="connsiteY3-168" fmla="*/ 2124171 h 2124171"/>
                  <a:gd name="connsiteX0-169" fmla="*/ 0 w 2119227"/>
                  <a:gd name="connsiteY0-170" fmla="*/ 2114509 h 2114509"/>
                  <a:gd name="connsiteX1-171" fmla="*/ 101804 w 2119227"/>
                  <a:gd name="connsiteY1-172" fmla="*/ 0 h 2114509"/>
                  <a:gd name="connsiteX2-173" fmla="*/ 2119227 w 2119227"/>
                  <a:gd name="connsiteY2-174" fmla="*/ 2001446 h 2114509"/>
                  <a:gd name="connsiteX3-175" fmla="*/ 0 w 2119227"/>
                  <a:gd name="connsiteY3-176" fmla="*/ 2114509 h 2114509"/>
                  <a:gd name="connsiteX0-177" fmla="*/ 0 w 2119227"/>
                  <a:gd name="connsiteY0-178" fmla="*/ 2114509 h 2114509"/>
                  <a:gd name="connsiteX1-179" fmla="*/ 101804 w 2119227"/>
                  <a:gd name="connsiteY1-180" fmla="*/ 0 h 2114509"/>
                  <a:gd name="connsiteX2-181" fmla="*/ 2119227 w 2119227"/>
                  <a:gd name="connsiteY2-182" fmla="*/ 2001446 h 2114509"/>
                  <a:gd name="connsiteX3-183" fmla="*/ 0 w 2119227"/>
                  <a:gd name="connsiteY3-184" fmla="*/ 2114509 h 2114509"/>
                  <a:gd name="connsiteX0-185" fmla="*/ 0 w 2119227"/>
                  <a:gd name="connsiteY0-186" fmla="*/ 2114509 h 2114509"/>
                  <a:gd name="connsiteX1-187" fmla="*/ 101804 w 2119227"/>
                  <a:gd name="connsiteY1-188" fmla="*/ 0 h 2114509"/>
                  <a:gd name="connsiteX2-189" fmla="*/ 2119227 w 2119227"/>
                  <a:gd name="connsiteY2-190" fmla="*/ 2001446 h 2114509"/>
                  <a:gd name="connsiteX3-191" fmla="*/ 0 w 2119227"/>
                  <a:gd name="connsiteY3-192" fmla="*/ 2114509 h 21145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119227" h="2114509">
                    <a:moveTo>
                      <a:pt x="0" y="2114509"/>
                    </a:moveTo>
                    <a:cubicBezTo>
                      <a:pt x="71967" y="1410685"/>
                      <a:pt x="180033" y="896358"/>
                      <a:pt x="101804" y="0"/>
                    </a:cubicBezTo>
                    <a:lnTo>
                      <a:pt x="2119227" y="2001446"/>
                    </a:lnTo>
                    <a:cubicBezTo>
                      <a:pt x="1311594" y="1967654"/>
                      <a:pt x="425781" y="2027833"/>
                      <a:pt x="0" y="21145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190500" dir="18900000" algn="bl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24" name="直角三角形 1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335855" y="366441"/>
                <a:ext cx="2761529" cy="2779386"/>
              </a:xfrm>
              <a:custGeom>
                <a:avLst/>
                <a:gdLst>
                  <a:gd name="connsiteX0" fmla="*/ 0 w 2189709"/>
                  <a:gd name="connsiteY0" fmla="*/ 2314671 h 2314671"/>
                  <a:gd name="connsiteX1" fmla="*/ 0 w 2189709"/>
                  <a:gd name="connsiteY1" fmla="*/ 0 h 2314671"/>
                  <a:gd name="connsiteX2" fmla="*/ 2189709 w 2189709"/>
                  <a:gd name="connsiteY2" fmla="*/ 2314671 h 2314671"/>
                  <a:gd name="connsiteX3" fmla="*/ 0 w 2189709"/>
                  <a:gd name="connsiteY3" fmla="*/ 2314671 h 2314671"/>
                  <a:gd name="connsiteX0-1" fmla="*/ 0 w 2189709"/>
                  <a:gd name="connsiteY0-2" fmla="*/ 2314671 h 2314671"/>
                  <a:gd name="connsiteX1-3" fmla="*/ 0 w 2189709"/>
                  <a:gd name="connsiteY1-4" fmla="*/ 0 h 2314671"/>
                  <a:gd name="connsiteX2-5" fmla="*/ 2189709 w 2189709"/>
                  <a:gd name="connsiteY2-6" fmla="*/ 2136871 h 2314671"/>
                  <a:gd name="connsiteX3-7" fmla="*/ 0 w 2189709"/>
                  <a:gd name="connsiteY3-8" fmla="*/ 2314671 h 2314671"/>
                  <a:gd name="connsiteX0-9" fmla="*/ 0 w 2189709"/>
                  <a:gd name="connsiteY0-10" fmla="*/ 2314671 h 2314671"/>
                  <a:gd name="connsiteX1-11" fmla="*/ 0 w 2189709"/>
                  <a:gd name="connsiteY1-12" fmla="*/ 0 h 2314671"/>
                  <a:gd name="connsiteX2-13" fmla="*/ 2189709 w 2189709"/>
                  <a:gd name="connsiteY2-14" fmla="*/ 2136871 h 2314671"/>
                  <a:gd name="connsiteX3-15" fmla="*/ 0 w 2189709"/>
                  <a:gd name="connsiteY3-16" fmla="*/ 2314671 h 2314671"/>
                  <a:gd name="connsiteX0-17" fmla="*/ 0 w 2189709"/>
                  <a:gd name="connsiteY0-18" fmla="*/ 2111471 h 2111471"/>
                  <a:gd name="connsiteX1-19" fmla="*/ 215900 w 2189709"/>
                  <a:gd name="connsiteY1-20" fmla="*/ 0 h 2111471"/>
                  <a:gd name="connsiteX2-21" fmla="*/ 2189709 w 2189709"/>
                  <a:gd name="connsiteY2-22" fmla="*/ 1933671 h 2111471"/>
                  <a:gd name="connsiteX3-23" fmla="*/ 0 w 2189709"/>
                  <a:gd name="connsiteY3-24" fmla="*/ 2111471 h 2111471"/>
                  <a:gd name="connsiteX0-25" fmla="*/ 0 w 2189709"/>
                  <a:gd name="connsiteY0-26" fmla="*/ 2111471 h 2111471"/>
                  <a:gd name="connsiteX1-27" fmla="*/ 215900 w 2189709"/>
                  <a:gd name="connsiteY1-28" fmla="*/ 0 h 2111471"/>
                  <a:gd name="connsiteX2-29" fmla="*/ 2189709 w 2189709"/>
                  <a:gd name="connsiteY2-30" fmla="*/ 1933671 h 2111471"/>
                  <a:gd name="connsiteX3-31" fmla="*/ 0 w 2189709"/>
                  <a:gd name="connsiteY3-32" fmla="*/ 2111471 h 2111471"/>
                  <a:gd name="connsiteX0-33" fmla="*/ 0 w 2164309"/>
                  <a:gd name="connsiteY0-34" fmla="*/ 2111471 h 2111471"/>
                  <a:gd name="connsiteX1-35" fmla="*/ 215900 w 2164309"/>
                  <a:gd name="connsiteY1-36" fmla="*/ 0 h 2111471"/>
                  <a:gd name="connsiteX2-37" fmla="*/ 2164309 w 2164309"/>
                  <a:gd name="connsiteY2-38" fmla="*/ 2009871 h 2111471"/>
                  <a:gd name="connsiteX3-39" fmla="*/ 0 w 2164309"/>
                  <a:gd name="connsiteY3-40" fmla="*/ 2111471 h 2111471"/>
                  <a:gd name="connsiteX0-41" fmla="*/ 0 w 2177009"/>
                  <a:gd name="connsiteY0-42" fmla="*/ 2111471 h 2111471"/>
                  <a:gd name="connsiteX1-43" fmla="*/ 215900 w 2177009"/>
                  <a:gd name="connsiteY1-44" fmla="*/ 0 h 2111471"/>
                  <a:gd name="connsiteX2-45" fmla="*/ 2177009 w 2177009"/>
                  <a:gd name="connsiteY2-46" fmla="*/ 1959071 h 2111471"/>
                  <a:gd name="connsiteX3-47" fmla="*/ 0 w 2177009"/>
                  <a:gd name="connsiteY3-48" fmla="*/ 2111471 h 2111471"/>
                  <a:gd name="connsiteX0-49" fmla="*/ 0 w 2177009"/>
                  <a:gd name="connsiteY0-50" fmla="*/ 2111471 h 2111471"/>
                  <a:gd name="connsiteX1-51" fmla="*/ 215900 w 2177009"/>
                  <a:gd name="connsiteY1-52" fmla="*/ 0 h 2111471"/>
                  <a:gd name="connsiteX2-53" fmla="*/ 2177009 w 2177009"/>
                  <a:gd name="connsiteY2-54" fmla="*/ 1959071 h 2111471"/>
                  <a:gd name="connsiteX3-55" fmla="*/ 0 w 2177009"/>
                  <a:gd name="connsiteY3-56" fmla="*/ 2111471 h 2111471"/>
                  <a:gd name="connsiteX0-57" fmla="*/ 0 w 2177009"/>
                  <a:gd name="connsiteY0-58" fmla="*/ 2111471 h 2111471"/>
                  <a:gd name="connsiteX1-59" fmla="*/ 215900 w 2177009"/>
                  <a:gd name="connsiteY1-60" fmla="*/ 0 h 2111471"/>
                  <a:gd name="connsiteX2-61" fmla="*/ 2177009 w 2177009"/>
                  <a:gd name="connsiteY2-62" fmla="*/ 1959071 h 2111471"/>
                  <a:gd name="connsiteX3-63" fmla="*/ 0 w 2177009"/>
                  <a:gd name="connsiteY3-64" fmla="*/ 2111471 h 2111471"/>
                  <a:gd name="connsiteX0-65" fmla="*/ 0 w 2177009"/>
                  <a:gd name="connsiteY0-66" fmla="*/ 2124171 h 2124171"/>
                  <a:gd name="connsiteX1-67" fmla="*/ 101600 w 2177009"/>
                  <a:gd name="connsiteY1-68" fmla="*/ 0 h 2124171"/>
                  <a:gd name="connsiteX2-69" fmla="*/ 2177009 w 2177009"/>
                  <a:gd name="connsiteY2-70" fmla="*/ 1971771 h 2124171"/>
                  <a:gd name="connsiteX3-71" fmla="*/ 0 w 2177009"/>
                  <a:gd name="connsiteY3-72" fmla="*/ 2124171 h 2124171"/>
                  <a:gd name="connsiteX0-73" fmla="*/ 0 w 2177009"/>
                  <a:gd name="connsiteY0-74" fmla="*/ 2124171 h 2124171"/>
                  <a:gd name="connsiteX1-75" fmla="*/ 101600 w 2177009"/>
                  <a:gd name="connsiteY1-76" fmla="*/ 0 h 2124171"/>
                  <a:gd name="connsiteX2-77" fmla="*/ 2177009 w 2177009"/>
                  <a:gd name="connsiteY2-78" fmla="*/ 1971771 h 2124171"/>
                  <a:gd name="connsiteX3-79" fmla="*/ 0 w 2177009"/>
                  <a:gd name="connsiteY3-80" fmla="*/ 2124171 h 2124171"/>
                  <a:gd name="connsiteX0-81" fmla="*/ 0 w 2177009"/>
                  <a:gd name="connsiteY0-82" fmla="*/ 2124171 h 2124171"/>
                  <a:gd name="connsiteX1-83" fmla="*/ 267485 w 2177009"/>
                  <a:gd name="connsiteY1-84" fmla="*/ 0 h 2124171"/>
                  <a:gd name="connsiteX2-85" fmla="*/ 2177009 w 2177009"/>
                  <a:gd name="connsiteY2-86" fmla="*/ 1971771 h 2124171"/>
                  <a:gd name="connsiteX3-87" fmla="*/ 0 w 2177009"/>
                  <a:gd name="connsiteY3-88" fmla="*/ 2124171 h 2124171"/>
                  <a:gd name="connsiteX0-89" fmla="*/ 0 w 2177009"/>
                  <a:gd name="connsiteY0-90" fmla="*/ 2124171 h 2124171"/>
                  <a:gd name="connsiteX1-91" fmla="*/ 267485 w 2177009"/>
                  <a:gd name="connsiteY1-92" fmla="*/ 0 h 2124171"/>
                  <a:gd name="connsiteX2-93" fmla="*/ 2177009 w 2177009"/>
                  <a:gd name="connsiteY2-94" fmla="*/ 1971771 h 2124171"/>
                  <a:gd name="connsiteX3-95" fmla="*/ 0 w 2177009"/>
                  <a:gd name="connsiteY3-96" fmla="*/ 2124171 h 2124171"/>
                  <a:gd name="connsiteX0-97" fmla="*/ 0 w 2107890"/>
                  <a:gd name="connsiteY0-98" fmla="*/ 2124171 h 2124171"/>
                  <a:gd name="connsiteX1-99" fmla="*/ 267485 w 2107890"/>
                  <a:gd name="connsiteY1-100" fmla="*/ 0 h 2124171"/>
                  <a:gd name="connsiteX2-101" fmla="*/ 2107890 w 2107890"/>
                  <a:gd name="connsiteY2-102" fmla="*/ 1793615 h 2124171"/>
                  <a:gd name="connsiteX3-103" fmla="*/ 0 w 2107890"/>
                  <a:gd name="connsiteY3-104" fmla="*/ 2124171 h 2124171"/>
                  <a:gd name="connsiteX0-105" fmla="*/ 0 w 2080243"/>
                  <a:gd name="connsiteY0-106" fmla="*/ 2124171 h 2124171"/>
                  <a:gd name="connsiteX1-107" fmla="*/ 267485 w 2080243"/>
                  <a:gd name="connsiteY1-108" fmla="*/ 0 h 2124171"/>
                  <a:gd name="connsiteX2-109" fmla="*/ 2080243 w 2080243"/>
                  <a:gd name="connsiteY2-110" fmla="*/ 1875841 h 2124171"/>
                  <a:gd name="connsiteX3-111" fmla="*/ 0 w 2080243"/>
                  <a:gd name="connsiteY3-112" fmla="*/ 2124171 h 2124171"/>
                  <a:gd name="connsiteX0-113" fmla="*/ 0 w 2080243"/>
                  <a:gd name="connsiteY0-114" fmla="*/ 2124171 h 2124171"/>
                  <a:gd name="connsiteX1-115" fmla="*/ 267485 w 2080243"/>
                  <a:gd name="connsiteY1-116" fmla="*/ 0 h 2124171"/>
                  <a:gd name="connsiteX2-117" fmla="*/ 2080243 w 2080243"/>
                  <a:gd name="connsiteY2-118" fmla="*/ 1875841 h 2124171"/>
                  <a:gd name="connsiteX3-119" fmla="*/ 0 w 2080243"/>
                  <a:gd name="connsiteY3-120" fmla="*/ 2124171 h 2124171"/>
                  <a:gd name="connsiteX0-121" fmla="*/ 0 w 2080243"/>
                  <a:gd name="connsiteY0-122" fmla="*/ 2124171 h 2124171"/>
                  <a:gd name="connsiteX1-123" fmla="*/ 267485 w 2080243"/>
                  <a:gd name="connsiteY1-124" fmla="*/ 0 h 2124171"/>
                  <a:gd name="connsiteX2-125" fmla="*/ 2080243 w 2080243"/>
                  <a:gd name="connsiteY2-126" fmla="*/ 1875841 h 2124171"/>
                  <a:gd name="connsiteX3-127" fmla="*/ 0 w 2080243"/>
                  <a:gd name="connsiteY3-128" fmla="*/ 2124171 h 2124171"/>
                  <a:gd name="connsiteX0-129" fmla="*/ 0 w 2080243"/>
                  <a:gd name="connsiteY0-130" fmla="*/ 2124171 h 2124171"/>
                  <a:gd name="connsiteX1-131" fmla="*/ 267485 w 2080243"/>
                  <a:gd name="connsiteY1-132" fmla="*/ 0 h 2124171"/>
                  <a:gd name="connsiteX2-133" fmla="*/ 2080243 w 2080243"/>
                  <a:gd name="connsiteY2-134" fmla="*/ 1875841 h 2124171"/>
                  <a:gd name="connsiteX3-135" fmla="*/ 0 w 2080243"/>
                  <a:gd name="connsiteY3-136" fmla="*/ 2124171 h 2124171"/>
                  <a:gd name="connsiteX0-137" fmla="*/ 0 w 2080243"/>
                  <a:gd name="connsiteY0-138" fmla="*/ 2124171 h 2124171"/>
                  <a:gd name="connsiteX1-139" fmla="*/ 267485 w 2080243"/>
                  <a:gd name="connsiteY1-140" fmla="*/ 0 h 2124171"/>
                  <a:gd name="connsiteX2-141" fmla="*/ 2080243 w 2080243"/>
                  <a:gd name="connsiteY2-142" fmla="*/ 1875841 h 2124171"/>
                  <a:gd name="connsiteX3-143" fmla="*/ 0 w 2080243"/>
                  <a:gd name="connsiteY3-144" fmla="*/ 2124171 h 2124171"/>
                  <a:gd name="connsiteX0-145" fmla="*/ 0 w 2119227"/>
                  <a:gd name="connsiteY0-146" fmla="*/ 2124171 h 2124171"/>
                  <a:gd name="connsiteX1-147" fmla="*/ 267485 w 2119227"/>
                  <a:gd name="connsiteY1-148" fmla="*/ 0 h 2124171"/>
                  <a:gd name="connsiteX2-149" fmla="*/ 2119227 w 2119227"/>
                  <a:gd name="connsiteY2-150" fmla="*/ 2011108 h 2124171"/>
                  <a:gd name="connsiteX3-151" fmla="*/ 0 w 2119227"/>
                  <a:gd name="connsiteY3-152" fmla="*/ 2124171 h 2124171"/>
                  <a:gd name="connsiteX0-153" fmla="*/ 0 w 2119227"/>
                  <a:gd name="connsiteY0-154" fmla="*/ 2124171 h 2124171"/>
                  <a:gd name="connsiteX1-155" fmla="*/ 267485 w 2119227"/>
                  <a:gd name="connsiteY1-156" fmla="*/ 0 h 2124171"/>
                  <a:gd name="connsiteX2-157" fmla="*/ 2119227 w 2119227"/>
                  <a:gd name="connsiteY2-158" fmla="*/ 2011108 h 2124171"/>
                  <a:gd name="connsiteX3-159" fmla="*/ 0 w 2119227"/>
                  <a:gd name="connsiteY3-160" fmla="*/ 2124171 h 2124171"/>
                  <a:gd name="connsiteX0-161" fmla="*/ 0 w 2119227"/>
                  <a:gd name="connsiteY0-162" fmla="*/ 2124171 h 2124171"/>
                  <a:gd name="connsiteX1-163" fmla="*/ 62818 w 2119227"/>
                  <a:gd name="connsiteY1-164" fmla="*/ 0 h 2124171"/>
                  <a:gd name="connsiteX2-165" fmla="*/ 2119227 w 2119227"/>
                  <a:gd name="connsiteY2-166" fmla="*/ 2011108 h 2124171"/>
                  <a:gd name="connsiteX3-167" fmla="*/ 0 w 2119227"/>
                  <a:gd name="connsiteY3-168" fmla="*/ 2124171 h 2124171"/>
                  <a:gd name="connsiteX0-169" fmla="*/ 0 w 2119227"/>
                  <a:gd name="connsiteY0-170" fmla="*/ 2114509 h 2114509"/>
                  <a:gd name="connsiteX1-171" fmla="*/ 101804 w 2119227"/>
                  <a:gd name="connsiteY1-172" fmla="*/ 0 h 2114509"/>
                  <a:gd name="connsiteX2-173" fmla="*/ 2119227 w 2119227"/>
                  <a:gd name="connsiteY2-174" fmla="*/ 2001446 h 2114509"/>
                  <a:gd name="connsiteX3-175" fmla="*/ 0 w 2119227"/>
                  <a:gd name="connsiteY3-176" fmla="*/ 2114509 h 2114509"/>
                  <a:gd name="connsiteX0-177" fmla="*/ 0 w 2119227"/>
                  <a:gd name="connsiteY0-178" fmla="*/ 2114509 h 2114509"/>
                  <a:gd name="connsiteX1-179" fmla="*/ 101804 w 2119227"/>
                  <a:gd name="connsiteY1-180" fmla="*/ 0 h 2114509"/>
                  <a:gd name="connsiteX2-181" fmla="*/ 2119227 w 2119227"/>
                  <a:gd name="connsiteY2-182" fmla="*/ 2001446 h 2114509"/>
                  <a:gd name="connsiteX3-183" fmla="*/ 0 w 2119227"/>
                  <a:gd name="connsiteY3-184" fmla="*/ 2114509 h 2114509"/>
                  <a:gd name="connsiteX0-185" fmla="*/ 0 w 2119227"/>
                  <a:gd name="connsiteY0-186" fmla="*/ 2114509 h 2114509"/>
                  <a:gd name="connsiteX1-187" fmla="*/ 101804 w 2119227"/>
                  <a:gd name="connsiteY1-188" fmla="*/ 0 h 2114509"/>
                  <a:gd name="connsiteX2-189" fmla="*/ 2119227 w 2119227"/>
                  <a:gd name="connsiteY2-190" fmla="*/ 2001446 h 2114509"/>
                  <a:gd name="connsiteX3-191" fmla="*/ 0 w 2119227"/>
                  <a:gd name="connsiteY3-192" fmla="*/ 2114509 h 21145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119227" h="2114509">
                    <a:moveTo>
                      <a:pt x="0" y="2114509"/>
                    </a:moveTo>
                    <a:cubicBezTo>
                      <a:pt x="71967" y="1410685"/>
                      <a:pt x="180033" y="896358"/>
                      <a:pt x="101804" y="0"/>
                    </a:cubicBezTo>
                    <a:lnTo>
                      <a:pt x="2119227" y="2001446"/>
                    </a:lnTo>
                    <a:cubicBezTo>
                      <a:pt x="1311594" y="1967654"/>
                      <a:pt x="425781" y="2027833"/>
                      <a:pt x="0" y="21145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215900" dir="13500000" algn="b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</p:grpSp>
        <p:sp>
          <p:nvSpPr>
            <p:cNvPr id="20" name="矩形 19"/>
            <p:cNvSpPr/>
            <p:nvPr>
              <p:custDataLst>
                <p:tags r:id="rId7"/>
              </p:custDataLst>
            </p:nvPr>
          </p:nvSpPr>
          <p:spPr>
            <a:xfrm>
              <a:off x="144541" y="336760"/>
              <a:ext cx="7183362" cy="6184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66569" name="图片 4" descr="3a91bf403d034edcbdefa0fd29d4c8da_th_副本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6538" r="8118" b="8571"/>
          <a:stretch>
            <a:fillRect/>
          </a:stretch>
        </p:blipFill>
        <p:spPr>
          <a:xfrm>
            <a:off x="660400" y="942975"/>
            <a:ext cx="3708400" cy="4972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6" name="组合 55"/>
          <p:cNvGrpSpPr/>
          <p:nvPr>
            <p:custDataLst>
              <p:tags r:id="rId10"/>
            </p:custDataLst>
          </p:nvPr>
        </p:nvGrpSpPr>
        <p:grpSpPr>
          <a:xfrm>
            <a:off x="4932363" y="682625"/>
            <a:ext cx="6761162" cy="5430838"/>
            <a:chOff x="7767" y="1075"/>
            <a:chExt cx="10648" cy="8552"/>
          </a:xfrm>
        </p:grpSpPr>
        <p:grpSp>
          <p:nvGrpSpPr>
            <p:cNvPr id="66571" name="组合 5"/>
            <p:cNvGrpSpPr/>
            <p:nvPr>
              <p:custDataLst>
                <p:tags r:id="rId11"/>
              </p:custDataLst>
            </p:nvPr>
          </p:nvGrpSpPr>
          <p:grpSpPr>
            <a:xfrm>
              <a:off x="7767" y="1075"/>
              <a:ext cx="10648" cy="8552"/>
              <a:chOff x="5415380" y="149301"/>
              <a:chExt cx="4459823" cy="4146169"/>
            </a:xfrm>
          </p:grpSpPr>
          <p:sp>
            <p:nvSpPr>
              <p:cNvPr id="66572" name="Rectangle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5444604" y="203398"/>
                <a:ext cx="4397564" cy="402767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91440" tIns="45720" rIns="91440" bIns="45720" anchor="t"/>
              <a:lstStyle/>
              <a:p>
                <a:endParaRPr lang="zh-CN" altLang="en-US"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66573" name="Freeform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5415380" y="149301"/>
                <a:ext cx="4459823" cy="121075"/>
              </a:xfrm>
              <a:custGeom>
                <a:avLst/>
                <a:gdLst/>
                <a:ahLst/>
                <a:cxnLst>
                  <a:cxn ang="0">
                    <a:pos x="4459823" y="60537"/>
                  </a:cxn>
                  <a:cxn ang="0">
                    <a:pos x="4399717" y="121075"/>
                  </a:cxn>
                  <a:cxn ang="0">
                    <a:pos x="60105" y="121075"/>
                  </a:cxn>
                  <a:cxn ang="0">
                    <a:pos x="0" y="60537"/>
                  </a:cxn>
                  <a:cxn ang="0">
                    <a:pos x="0" y="60537"/>
                  </a:cxn>
                  <a:cxn ang="0">
                    <a:pos x="60105" y="0"/>
                  </a:cxn>
                  <a:cxn ang="0">
                    <a:pos x="4399717" y="0"/>
                  </a:cxn>
                  <a:cxn ang="0">
                    <a:pos x="4459823" y="60537"/>
                  </a:cxn>
                </a:cxnLst>
                <a:rect l="0" t="0" r="0" b="0"/>
                <a:pathLst>
                  <a:path w="1484" h="40">
                    <a:moveTo>
                      <a:pt x="1484" y="20"/>
                    </a:moveTo>
                    <a:cubicBezTo>
                      <a:pt x="1484" y="31"/>
                      <a:pt x="1475" y="40"/>
                      <a:pt x="1464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464" y="0"/>
                      <a:pt x="1464" y="0"/>
                      <a:pt x="1464" y="0"/>
                    </a:cubicBezTo>
                    <a:cubicBezTo>
                      <a:pt x="1475" y="0"/>
                      <a:pt x="1484" y="9"/>
                      <a:pt x="1484" y="20"/>
                    </a:cubicBezTo>
                    <a:close/>
                  </a:path>
                </a:pathLst>
              </a:custGeom>
              <a:solidFill>
                <a:srgbClr val="3B576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574" name="Freeform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5415380" y="4170531"/>
                <a:ext cx="4459823" cy="124939"/>
              </a:xfrm>
              <a:custGeom>
                <a:avLst/>
                <a:gdLst/>
                <a:ahLst/>
                <a:cxnLst>
                  <a:cxn ang="0">
                    <a:pos x="4459823" y="60945"/>
                  </a:cxn>
                  <a:cxn ang="0">
                    <a:pos x="4399717" y="124939"/>
                  </a:cxn>
                  <a:cxn ang="0">
                    <a:pos x="60105" y="124939"/>
                  </a:cxn>
                  <a:cxn ang="0">
                    <a:pos x="0" y="60945"/>
                  </a:cxn>
                  <a:cxn ang="0">
                    <a:pos x="0" y="60945"/>
                  </a:cxn>
                  <a:cxn ang="0">
                    <a:pos x="60105" y="0"/>
                  </a:cxn>
                  <a:cxn ang="0">
                    <a:pos x="4399717" y="0"/>
                  </a:cxn>
                  <a:cxn ang="0">
                    <a:pos x="4459823" y="60945"/>
                  </a:cxn>
                </a:cxnLst>
                <a:rect l="0" t="0" r="0" b="0"/>
                <a:pathLst>
                  <a:path w="1484" h="41">
                    <a:moveTo>
                      <a:pt x="1484" y="20"/>
                    </a:moveTo>
                    <a:cubicBezTo>
                      <a:pt x="1484" y="32"/>
                      <a:pt x="1475" y="41"/>
                      <a:pt x="1464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9" y="41"/>
                      <a:pt x="0" y="32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464" y="0"/>
                      <a:pt x="1464" y="0"/>
                      <a:pt x="1464" y="0"/>
                    </a:cubicBezTo>
                    <a:cubicBezTo>
                      <a:pt x="1475" y="0"/>
                      <a:pt x="1484" y="9"/>
                      <a:pt x="1484" y="20"/>
                    </a:cubicBezTo>
                    <a:close/>
                  </a:path>
                </a:pathLst>
              </a:custGeom>
              <a:solidFill>
                <a:srgbClr val="3B576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76" name="MH_Number_1"/>
            <p:cNvSpPr/>
            <p:nvPr>
              <p:custDataLst>
                <p:tags r:id="rId15"/>
              </p:custDataLst>
            </p:nvPr>
          </p:nvSpPr>
          <p:spPr>
            <a:xfrm>
              <a:off x="8290" y="2083"/>
              <a:ext cx="785" cy="785"/>
            </a:xfrm>
            <a:prstGeom prst="roundRect">
              <a:avLst>
                <a:gd name="adj" fmla="val 7615"/>
              </a:avLst>
            </a:prstGeom>
            <a:solidFill>
              <a:srgbClr val="64D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/>
              <a:r>
                <a:rPr lang="en-US" altLang="zh-CN" sz="2800" b="1" strike="noStrike" noProof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2800" b="1" strike="noStrike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7" name="MH_Entry_1"/>
            <p:cNvSpPr/>
            <p:nvPr>
              <p:custDataLst>
                <p:tags r:id="rId16"/>
              </p:custDataLst>
            </p:nvPr>
          </p:nvSpPr>
          <p:spPr>
            <a:xfrm>
              <a:off x="9533" y="1594"/>
              <a:ext cx="8414" cy="1765"/>
            </a:xfrm>
            <a:prstGeom prst="roundRect">
              <a:avLst>
                <a:gd name="adj" fmla="val 9124"/>
              </a:avLst>
            </a:prstGeom>
            <a:solidFill>
              <a:srgbClr val="64D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just" fontAlgn="auto"/>
              <a:r>
                <a:rPr lang="zh-CN" altLang="en-US" sz="2000" b="1" strike="noStrike" spc="20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对号入座，请勿迟到，若电影开始时进场请不要挡住银幕。</a:t>
              </a:r>
              <a:endParaRPr lang="zh-CN" altLang="en-US" sz="2000" b="1" strike="noStrike" spc="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8" name="MH_Entry_2"/>
            <p:cNvSpPr/>
            <p:nvPr>
              <p:custDataLst>
                <p:tags r:id="rId17"/>
              </p:custDataLst>
            </p:nvPr>
          </p:nvSpPr>
          <p:spPr>
            <a:xfrm>
              <a:off x="9533" y="3531"/>
              <a:ext cx="8408" cy="1764"/>
            </a:xfrm>
            <a:prstGeom prst="roundRect">
              <a:avLst>
                <a:gd name="adj" fmla="val 9124"/>
              </a:avLst>
            </a:prstGeom>
            <a:solidFill>
              <a:srgbClr val="DF2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just" fontAlgn="auto"/>
              <a:r>
                <a:rPr lang="zh-CN" altLang="en-US" sz="2000" b="1" strike="noStrike" spc="20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为了不影响他人观影。请各位观众在入场前将您的手机调为静音；且观影时请勿大声喧哗。</a:t>
              </a:r>
              <a:endParaRPr lang="zh-CN" altLang="en-US" sz="2000" b="1" strike="noStrike" spc="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9" name="MH_Number_2"/>
            <p:cNvSpPr/>
            <p:nvPr>
              <p:custDataLst>
                <p:tags r:id="rId18"/>
              </p:custDataLst>
            </p:nvPr>
          </p:nvSpPr>
          <p:spPr>
            <a:xfrm>
              <a:off x="8290" y="4021"/>
              <a:ext cx="785" cy="785"/>
            </a:xfrm>
            <a:prstGeom prst="roundRect">
              <a:avLst>
                <a:gd name="adj" fmla="val 7615"/>
              </a:avLst>
            </a:prstGeom>
            <a:solidFill>
              <a:srgbClr val="DF2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/>
              <a:r>
                <a:rPr lang="en-US" altLang="zh-CN" sz="2800" b="1" strike="noStrike" noProof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2800" b="1" strike="noStrike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0" name="MH_Number_1"/>
            <p:cNvSpPr/>
            <p:nvPr>
              <p:custDataLst>
                <p:tags r:id="rId19"/>
              </p:custDataLst>
            </p:nvPr>
          </p:nvSpPr>
          <p:spPr>
            <a:xfrm>
              <a:off x="8290" y="5933"/>
              <a:ext cx="785" cy="785"/>
            </a:xfrm>
            <a:prstGeom prst="roundRect">
              <a:avLst>
                <a:gd name="adj" fmla="val 7615"/>
              </a:avLst>
            </a:prstGeom>
            <a:solidFill>
              <a:srgbClr val="F79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/>
              <a:r>
                <a:rPr lang="en-US" altLang="zh-CN" sz="2800" b="1" strike="noStrike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2800" b="1" strike="noStrike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1" name="MH_Entry_1"/>
            <p:cNvSpPr/>
            <p:nvPr>
              <p:custDataLst>
                <p:tags r:id="rId20"/>
              </p:custDataLst>
            </p:nvPr>
          </p:nvSpPr>
          <p:spPr>
            <a:xfrm>
              <a:off x="9533" y="5445"/>
              <a:ext cx="8407" cy="1764"/>
            </a:xfrm>
            <a:prstGeom prst="roundRect">
              <a:avLst>
                <a:gd name="adj" fmla="val 9124"/>
              </a:avLst>
            </a:prstGeom>
            <a:solidFill>
              <a:srgbClr val="F79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just" fontAlgn="auto"/>
              <a:r>
                <a:rPr lang="zh-CN" altLang="en-US" sz="2000" b="1" strike="noStrike" spc="20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请各位家长照看好您的孩子避免打扰到其他观众。</a:t>
              </a:r>
              <a:endParaRPr lang="zh-CN" altLang="en-US" sz="2000" b="1" strike="noStrike" spc="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2" name="MH_Entry_2"/>
            <p:cNvSpPr/>
            <p:nvPr>
              <p:custDataLst>
                <p:tags r:id="rId21"/>
              </p:custDataLst>
            </p:nvPr>
          </p:nvSpPr>
          <p:spPr>
            <a:xfrm>
              <a:off x="9533" y="7406"/>
              <a:ext cx="8407" cy="1748"/>
            </a:xfrm>
            <a:prstGeom prst="roundRect">
              <a:avLst>
                <a:gd name="adj" fmla="val 9124"/>
              </a:avLst>
            </a:prstGeom>
            <a:solidFill>
              <a:srgbClr val="0555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just" fontAlgn="auto"/>
              <a:r>
                <a:rPr lang="zh-CN" altLang="en-US" sz="2000" b="1" strike="noStrike" spc="20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散场时，抬起座椅旁的扶手方便您和他人散场。有秩序地离开，并把全部垃圾带出电影院。</a:t>
              </a:r>
              <a:endParaRPr lang="zh-CN" altLang="en-US" sz="2000" b="1" strike="noStrike" spc="2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3" name="MH_Number_2"/>
            <p:cNvSpPr/>
            <p:nvPr>
              <p:custDataLst>
                <p:tags r:id="rId22"/>
              </p:custDataLst>
            </p:nvPr>
          </p:nvSpPr>
          <p:spPr>
            <a:xfrm>
              <a:off x="8290" y="7886"/>
              <a:ext cx="785" cy="785"/>
            </a:xfrm>
            <a:prstGeom prst="roundRect">
              <a:avLst>
                <a:gd name="adj" fmla="val 7615"/>
              </a:avLst>
            </a:prstGeom>
            <a:solidFill>
              <a:srgbClr val="0555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/>
              <a:r>
                <a:rPr lang="en-US" altLang="zh-CN" sz="2800" b="1" strike="noStrike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04</a:t>
              </a:r>
              <a:endParaRPr lang="zh-CN" altLang="en-US" sz="2800" b="1" strike="noStrike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23"/>
            </p:custDataLst>
          </p:nvPr>
        </p:nvGrpSpPr>
        <p:grpSpPr>
          <a:xfrm>
            <a:off x="542925" y="901700"/>
            <a:ext cx="4010025" cy="5053013"/>
            <a:chOff x="144541" y="336760"/>
            <a:chExt cx="7183362" cy="6184481"/>
          </a:xfrm>
        </p:grpSpPr>
        <p:grpSp>
          <p:nvGrpSpPr>
            <p:cNvPr id="66584" name="组合 9"/>
            <p:cNvGrpSpPr/>
            <p:nvPr>
              <p:custDataLst>
                <p:tags r:id="rId24"/>
              </p:custDataLst>
            </p:nvPr>
          </p:nvGrpSpPr>
          <p:grpSpPr>
            <a:xfrm>
              <a:off x="319386" y="362671"/>
              <a:ext cx="6928096" cy="6145869"/>
              <a:chOff x="319386" y="362671"/>
              <a:chExt cx="6928096" cy="6145869"/>
            </a:xfrm>
          </p:grpSpPr>
          <p:sp>
            <p:nvSpPr>
              <p:cNvPr id="11" name="直角三角形 1"/>
              <p:cNvSpPr/>
              <p:nvPr>
                <p:custDataLst>
                  <p:tags r:id="rId25"/>
                </p:custDataLst>
              </p:nvPr>
            </p:nvSpPr>
            <p:spPr>
              <a:xfrm>
                <a:off x="319386" y="3729154"/>
                <a:ext cx="2761529" cy="2779386"/>
              </a:xfrm>
              <a:custGeom>
                <a:avLst/>
                <a:gdLst>
                  <a:gd name="connsiteX0" fmla="*/ 0 w 2189709"/>
                  <a:gd name="connsiteY0" fmla="*/ 2314671 h 2314671"/>
                  <a:gd name="connsiteX1" fmla="*/ 0 w 2189709"/>
                  <a:gd name="connsiteY1" fmla="*/ 0 h 2314671"/>
                  <a:gd name="connsiteX2" fmla="*/ 2189709 w 2189709"/>
                  <a:gd name="connsiteY2" fmla="*/ 2314671 h 2314671"/>
                  <a:gd name="connsiteX3" fmla="*/ 0 w 2189709"/>
                  <a:gd name="connsiteY3" fmla="*/ 2314671 h 2314671"/>
                  <a:gd name="connsiteX0-1" fmla="*/ 0 w 2189709"/>
                  <a:gd name="connsiteY0-2" fmla="*/ 2314671 h 2314671"/>
                  <a:gd name="connsiteX1-3" fmla="*/ 0 w 2189709"/>
                  <a:gd name="connsiteY1-4" fmla="*/ 0 h 2314671"/>
                  <a:gd name="connsiteX2-5" fmla="*/ 2189709 w 2189709"/>
                  <a:gd name="connsiteY2-6" fmla="*/ 2136871 h 2314671"/>
                  <a:gd name="connsiteX3-7" fmla="*/ 0 w 2189709"/>
                  <a:gd name="connsiteY3-8" fmla="*/ 2314671 h 2314671"/>
                  <a:gd name="connsiteX0-9" fmla="*/ 0 w 2189709"/>
                  <a:gd name="connsiteY0-10" fmla="*/ 2314671 h 2314671"/>
                  <a:gd name="connsiteX1-11" fmla="*/ 0 w 2189709"/>
                  <a:gd name="connsiteY1-12" fmla="*/ 0 h 2314671"/>
                  <a:gd name="connsiteX2-13" fmla="*/ 2189709 w 2189709"/>
                  <a:gd name="connsiteY2-14" fmla="*/ 2136871 h 2314671"/>
                  <a:gd name="connsiteX3-15" fmla="*/ 0 w 2189709"/>
                  <a:gd name="connsiteY3-16" fmla="*/ 2314671 h 2314671"/>
                  <a:gd name="connsiteX0-17" fmla="*/ 0 w 2189709"/>
                  <a:gd name="connsiteY0-18" fmla="*/ 2111471 h 2111471"/>
                  <a:gd name="connsiteX1-19" fmla="*/ 215900 w 2189709"/>
                  <a:gd name="connsiteY1-20" fmla="*/ 0 h 2111471"/>
                  <a:gd name="connsiteX2-21" fmla="*/ 2189709 w 2189709"/>
                  <a:gd name="connsiteY2-22" fmla="*/ 1933671 h 2111471"/>
                  <a:gd name="connsiteX3-23" fmla="*/ 0 w 2189709"/>
                  <a:gd name="connsiteY3-24" fmla="*/ 2111471 h 2111471"/>
                  <a:gd name="connsiteX0-25" fmla="*/ 0 w 2189709"/>
                  <a:gd name="connsiteY0-26" fmla="*/ 2111471 h 2111471"/>
                  <a:gd name="connsiteX1-27" fmla="*/ 215900 w 2189709"/>
                  <a:gd name="connsiteY1-28" fmla="*/ 0 h 2111471"/>
                  <a:gd name="connsiteX2-29" fmla="*/ 2189709 w 2189709"/>
                  <a:gd name="connsiteY2-30" fmla="*/ 1933671 h 2111471"/>
                  <a:gd name="connsiteX3-31" fmla="*/ 0 w 2189709"/>
                  <a:gd name="connsiteY3-32" fmla="*/ 2111471 h 2111471"/>
                  <a:gd name="connsiteX0-33" fmla="*/ 0 w 2164309"/>
                  <a:gd name="connsiteY0-34" fmla="*/ 2111471 h 2111471"/>
                  <a:gd name="connsiteX1-35" fmla="*/ 215900 w 2164309"/>
                  <a:gd name="connsiteY1-36" fmla="*/ 0 h 2111471"/>
                  <a:gd name="connsiteX2-37" fmla="*/ 2164309 w 2164309"/>
                  <a:gd name="connsiteY2-38" fmla="*/ 2009871 h 2111471"/>
                  <a:gd name="connsiteX3-39" fmla="*/ 0 w 2164309"/>
                  <a:gd name="connsiteY3-40" fmla="*/ 2111471 h 2111471"/>
                  <a:gd name="connsiteX0-41" fmla="*/ 0 w 2177009"/>
                  <a:gd name="connsiteY0-42" fmla="*/ 2111471 h 2111471"/>
                  <a:gd name="connsiteX1-43" fmla="*/ 215900 w 2177009"/>
                  <a:gd name="connsiteY1-44" fmla="*/ 0 h 2111471"/>
                  <a:gd name="connsiteX2-45" fmla="*/ 2177009 w 2177009"/>
                  <a:gd name="connsiteY2-46" fmla="*/ 1959071 h 2111471"/>
                  <a:gd name="connsiteX3-47" fmla="*/ 0 w 2177009"/>
                  <a:gd name="connsiteY3-48" fmla="*/ 2111471 h 2111471"/>
                  <a:gd name="connsiteX0-49" fmla="*/ 0 w 2177009"/>
                  <a:gd name="connsiteY0-50" fmla="*/ 2111471 h 2111471"/>
                  <a:gd name="connsiteX1-51" fmla="*/ 215900 w 2177009"/>
                  <a:gd name="connsiteY1-52" fmla="*/ 0 h 2111471"/>
                  <a:gd name="connsiteX2-53" fmla="*/ 2177009 w 2177009"/>
                  <a:gd name="connsiteY2-54" fmla="*/ 1959071 h 2111471"/>
                  <a:gd name="connsiteX3-55" fmla="*/ 0 w 2177009"/>
                  <a:gd name="connsiteY3-56" fmla="*/ 2111471 h 2111471"/>
                  <a:gd name="connsiteX0-57" fmla="*/ 0 w 2177009"/>
                  <a:gd name="connsiteY0-58" fmla="*/ 2111471 h 2111471"/>
                  <a:gd name="connsiteX1-59" fmla="*/ 215900 w 2177009"/>
                  <a:gd name="connsiteY1-60" fmla="*/ 0 h 2111471"/>
                  <a:gd name="connsiteX2-61" fmla="*/ 2177009 w 2177009"/>
                  <a:gd name="connsiteY2-62" fmla="*/ 1959071 h 2111471"/>
                  <a:gd name="connsiteX3-63" fmla="*/ 0 w 2177009"/>
                  <a:gd name="connsiteY3-64" fmla="*/ 2111471 h 2111471"/>
                  <a:gd name="connsiteX0-65" fmla="*/ 0 w 2177009"/>
                  <a:gd name="connsiteY0-66" fmla="*/ 2124171 h 2124171"/>
                  <a:gd name="connsiteX1-67" fmla="*/ 101600 w 2177009"/>
                  <a:gd name="connsiteY1-68" fmla="*/ 0 h 2124171"/>
                  <a:gd name="connsiteX2-69" fmla="*/ 2177009 w 2177009"/>
                  <a:gd name="connsiteY2-70" fmla="*/ 1971771 h 2124171"/>
                  <a:gd name="connsiteX3-71" fmla="*/ 0 w 2177009"/>
                  <a:gd name="connsiteY3-72" fmla="*/ 2124171 h 2124171"/>
                  <a:gd name="connsiteX0-73" fmla="*/ 0 w 2177009"/>
                  <a:gd name="connsiteY0-74" fmla="*/ 2124171 h 2124171"/>
                  <a:gd name="connsiteX1-75" fmla="*/ 101600 w 2177009"/>
                  <a:gd name="connsiteY1-76" fmla="*/ 0 h 2124171"/>
                  <a:gd name="connsiteX2-77" fmla="*/ 2177009 w 2177009"/>
                  <a:gd name="connsiteY2-78" fmla="*/ 1971771 h 2124171"/>
                  <a:gd name="connsiteX3-79" fmla="*/ 0 w 2177009"/>
                  <a:gd name="connsiteY3-80" fmla="*/ 2124171 h 2124171"/>
                  <a:gd name="connsiteX0-81" fmla="*/ 0 w 2177009"/>
                  <a:gd name="connsiteY0-82" fmla="*/ 2124171 h 2124171"/>
                  <a:gd name="connsiteX1-83" fmla="*/ 267485 w 2177009"/>
                  <a:gd name="connsiteY1-84" fmla="*/ 0 h 2124171"/>
                  <a:gd name="connsiteX2-85" fmla="*/ 2177009 w 2177009"/>
                  <a:gd name="connsiteY2-86" fmla="*/ 1971771 h 2124171"/>
                  <a:gd name="connsiteX3-87" fmla="*/ 0 w 2177009"/>
                  <a:gd name="connsiteY3-88" fmla="*/ 2124171 h 2124171"/>
                  <a:gd name="connsiteX0-89" fmla="*/ 0 w 2177009"/>
                  <a:gd name="connsiteY0-90" fmla="*/ 2124171 h 2124171"/>
                  <a:gd name="connsiteX1-91" fmla="*/ 267485 w 2177009"/>
                  <a:gd name="connsiteY1-92" fmla="*/ 0 h 2124171"/>
                  <a:gd name="connsiteX2-93" fmla="*/ 2177009 w 2177009"/>
                  <a:gd name="connsiteY2-94" fmla="*/ 1971771 h 2124171"/>
                  <a:gd name="connsiteX3-95" fmla="*/ 0 w 2177009"/>
                  <a:gd name="connsiteY3-96" fmla="*/ 2124171 h 2124171"/>
                  <a:gd name="connsiteX0-97" fmla="*/ 0 w 2107890"/>
                  <a:gd name="connsiteY0-98" fmla="*/ 2124171 h 2124171"/>
                  <a:gd name="connsiteX1-99" fmla="*/ 267485 w 2107890"/>
                  <a:gd name="connsiteY1-100" fmla="*/ 0 h 2124171"/>
                  <a:gd name="connsiteX2-101" fmla="*/ 2107890 w 2107890"/>
                  <a:gd name="connsiteY2-102" fmla="*/ 1793615 h 2124171"/>
                  <a:gd name="connsiteX3-103" fmla="*/ 0 w 2107890"/>
                  <a:gd name="connsiteY3-104" fmla="*/ 2124171 h 2124171"/>
                  <a:gd name="connsiteX0-105" fmla="*/ 0 w 2080243"/>
                  <a:gd name="connsiteY0-106" fmla="*/ 2124171 h 2124171"/>
                  <a:gd name="connsiteX1-107" fmla="*/ 267485 w 2080243"/>
                  <a:gd name="connsiteY1-108" fmla="*/ 0 h 2124171"/>
                  <a:gd name="connsiteX2-109" fmla="*/ 2080243 w 2080243"/>
                  <a:gd name="connsiteY2-110" fmla="*/ 1875841 h 2124171"/>
                  <a:gd name="connsiteX3-111" fmla="*/ 0 w 2080243"/>
                  <a:gd name="connsiteY3-112" fmla="*/ 2124171 h 2124171"/>
                  <a:gd name="connsiteX0-113" fmla="*/ 0 w 2080243"/>
                  <a:gd name="connsiteY0-114" fmla="*/ 2124171 h 2124171"/>
                  <a:gd name="connsiteX1-115" fmla="*/ 267485 w 2080243"/>
                  <a:gd name="connsiteY1-116" fmla="*/ 0 h 2124171"/>
                  <a:gd name="connsiteX2-117" fmla="*/ 2080243 w 2080243"/>
                  <a:gd name="connsiteY2-118" fmla="*/ 1875841 h 2124171"/>
                  <a:gd name="connsiteX3-119" fmla="*/ 0 w 2080243"/>
                  <a:gd name="connsiteY3-120" fmla="*/ 2124171 h 2124171"/>
                  <a:gd name="connsiteX0-121" fmla="*/ 0 w 2080243"/>
                  <a:gd name="connsiteY0-122" fmla="*/ 2124171 h 2124171"/>
                  <a:gd name="connsiteX1-123" fmla="*/ 267485 w 2080243"/>
                  <a:gd name="connsiteY1-124" fmla="*/ 0 h 2124171"/>
                  <a:gd name="connsiteX2-125" fmla="*/ 2080243 w 2080243"/>
                  <a:gd name="connsiteY2-126" fmla="*/ 1875841 h 2124171"/>
                  <a:gd name="connsiteX3-127" fmla="*/ 0 w 2080243"/>
                  <a:gd name="connsiteY3-128" fmla="*/ 2124171 h 2124171"/>
                  <a:gd name="connsiteX0-129" fmla="*/ 0 w 2080243"/>
                  <a:gd name="connsiteY0-130" fmla="*/ 2124171 h 2124171"/>
                  <a:gd name="connsiteX1-131" fmla="*/ 267485 w 2080243"/>
                  <a:gd name="connsiteY1-132" fmla="*/ 0 h 2124171"/>
                  <a:gd name="connsiteX2-133" fmla="*/ 2080243 w 2080243"/>
                  <a:gd name="connsiteY2-134" fmla="*/ 1875841 h 2124171"/>
                  <a:gd name="connsiteX3-135" fmla="*/ 0 w 2080243"/>
                  <a:gd name="connsiteY3-136" fmla="*/ 2124171 h 2124171"/>
                  <a:gd name="connsiteX0-137" fmla="*/ 0 w 2080243"/>
                  <a:gd name="connsiteY0-138" fmla="*/ 2124171 h 2124171"/>
                  <a:gd name="connsiteX1-139" fmla="*/ 267485 w 2080243"/>
                  <a:gd name="connsiteY1-140" fmla="*/ 0 h 2124171"/>
                  <a:gd name="connsiteX2-141" fmla="*/ 2080243 w 2080243"/>
                  <a:gd name="connsiteY2-142" fmla="*/ 1875841 h 2124171"/>
                  <a:gd name="connsiteX3-143" fmla="*/ 0 w 2080243"/>
                  <a:gd name="connsiteY3-144" fmla="*/ 2124171 h 2124171"/>
                  <a:gd name="connsiteX0-145" fmla="*/ 0 w 2119227"/>
                  <a:gd name="connsiteY0-146" fmla="*/ 2124171 h 2124171"/>
                  <a:gd name="connsiteX1-147" fmla="*/ 267485 w 2119227"/>
                  <a:gd name="connsiteY1-148" fmla="*/ 0 h 2124171"/>
                  <a:gd name="connsiteX2-149" fmla="*/ 2119227 w 2119227"/>
                  <a:gd name="connsiteY2-150" fmla="*/ 2011108 h 2124171"/>
                  <a:gd name="connsiteX3-151" fmla="*/ 0 w 2119227"/>
                  <a:gd name="connsiteY3-152" fmla="*/ 2124171 h 2124171"/>
                  <a:gd name="connsiteX0-153" fmla="*/ 0 w 2119227"/>
                  <a:gd name="connsiteY0-154" fmla="*/ 2124171 h 2124171"/>
                  <a:gd name="connsiteX1-155" fmla="*/ 267485 w 2119227"/>
                  <a:gd name="connsiteY1-156" fmla="*/ 0 h 2124171"/>
                  <a:gd name="connsiteX2-157" fmla="*/ 2119227 w 2119227"/>
                  <a:gd name="connsiteY2-158" fmla="*/ 2011108 h 2124171"/>
                  <a:gd name="connsiteX3-159" fmla="*/ 0 w 2119227"/>
                  <a:gd name="connsiteY3-160" fmla="*/ 2124171 h 2124171"/>
                  <a:gd name="connsiteX0-161" fmla="*/ 0 w 2119227"/>
                  <a:gd name="connsiteY0-162" fmla="*/ 2124171 h 2124171"/>
                  <a:gd name="connsiteX1-163" fmla="*/ 62818 w 2119227"/>
                  <a:gd name="connsiteY1-164" fmla="*/ 0 h 2124171"/>
                  <a:gd name="connsiteX2-165" fmla="*/ 2119227 w 2119227"/>
                  <a:gd name="connsiteY2-166" fmla="*/ 2011108 h 2124171"/>
                  <a:gd name="connsiteX3-167" fmla="*/ 0 w 2119227"/>
                  <a:gd name="connsiteY3-168" fmla="*/ 2124171 h 2124171"/>
                  <a:gd name="connsiteX0-169" fmla="*/ 0 w 2119227"/>
                  <a:gd name="connsiteY0-170" fmla="*/ 2114509 h 2114509"/>
                  <a:gd name="connsiteX1-171" fmla="*/ 101804 w 2119227"/>
                  <a:gd name="connsiteY1-172" fmla="*/ 0 h 2114509"/>
                  <a:gd name="connsiteX2-173" fmla="*/ 2119227 w 2119227"/>
                  <a:gd name="connsiteY2-174" fmla="*/ 2001446 h 2114509"/>
                  <a:gd name="connsiteX3-175" fmla="*/ 0 w 2119227"/>
                  <a:gd name="connsiteY3-176" fmla="*/ 2114509 h 2114509"/>
                  <a:gd name="connsiteX0-177" fmla="*/ 0 w 2119227"/>
                  <a:gd name="connsiteY0-178" fmla="*/ 2114509 h 2114509"/>
                  <a:gd name="connsiteX1-179" fmla="*/ 101804 w 2119227"/>
                  <a:gd name="connsiteY1-180" fmla="*/ 0 h 2114509"/>
                  <a:gd name="connsiteX2-181" fmla="*/ 2119227 w 2119227"/>
                  <a:gd name="connsiteY2-182" fmla="*/ 2001446 h 2114509"/>
                  <a:gd name="connsiteX3-183" fmla="*/ 0 w 2119227"/>
                  <a:gd name="connsiteY3-184" fmla="*/ 2114509 h 2114509"/>
                  <a:gd name="connsiteX0-185" fmla="*/ 0 w 2119227"/>
                  <a:gd name="connsiteY0-186" fmla="*/ 2114509 h 2114509"/>
                  <a:gd name="connsiteX1-187" fmla="*/ 101804 w 2119227"/>
                  <a:gd name="connsiteY1-188" fmla="*/ 0 h 2114509"/>
                  <a:gd name="connsiteX2-189" fmla="*/ 2119227 w 2119227"/>
                  <a:gd name="connsiteY2-190" fmla="*/ 2001446 h 2114509"/>
                  <a:gd name="connsiteX3-191" fmla="*/ 0 w 2119227"/>
                  <a:gd name="connsiteY3-192" fmla="*/ 2114509 h 21145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119227" h="2114509">
                    <a:moveTo>
                      <a:pt x="0" y="2114509"/>
                    </a:moveTo>
                    <a:cubicBezTo>
                      <a:pt x="71967" y="1410685"/>
                      <a:pt x="180033" y="896358"/>
                      <a:pt x="101804" y="0"/>
                    </a:cubicBezTo>
                    <a:lnTo>
                      <a:pt x="2119227" y="2001446"/>
                    </a:lnTo>
                    <a:cubicBezTo>
                      <a:pt x="1311594" y="1967654"/>
                      <a:pt x="425781" y="2027833"/>
                      <a:pt x="0" y="21145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165100" dir="8100000" algn="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12" name="直角三角形 1"/>
              <p:cNvSpPr/>
              <p:nvPr>
                <p:custDataLst>
                  <p:tags r:id="rId26"/>
                </p:custDataLst>
              </p:nvPr>
            </p:nvSpPr>
            <p:spPr>
              <a:xfrm rot="16200000">
                <a:off x="4477022" y="3725891"/>
                <a:ext cx="2761529" cy="2779386"/>
              </a:xfrm>
              <a:custGeom>
                <a:avLst/>
                <a:gdLst>
                  <a:gd name="connsiteX0" fmla="*/ 0 w 2189709"/>
                  <a:gd name="connsiteY0" fmla="*/ 2314671 h 2314671"/>
                  <a:gd name="connsiteX1" fmla="*/ 0 w 2189709"/>
                  <a:gd name="connsiteY1" fmla="*/ 0 h 2314671"/>
                  <a:gd name="connsiteX2" fmla="*/ 2189709 w 2189709"/>
                  <a:gd name="connsiteY2" fmla="*/ 2314671 h 2314671"/>
                  <a:gd name="connsiteX3" fmla="*/ 0 w 2189709"/>
                  <a:gd name="connsiteY3" fmla="*/ 2314671 h 2314671"/>
                  <a:gd name="connsiteX0-1" fmla="*/ 0 w 2189709"/>
                  <a:gd name="connsiteY0-2" fmla="*/ 2314671 h 2314671"/>
                  <a:gd name="connsiteX1-3" fmla="*/ 0 w 2189709"/>
                  <a:gd name="connsiteY1-4" fmla="*/ 0 h 2314671"/>
                  <a:gd name="connsiteX2-5" fmla="*/ 2189709 w 2189709"/>
                  <a:gd name="connsiteY2-6" fmla="*/ 2136871 h 2314671"/>
                  <a:gd name="connsiteX3-7" fmla="*/ 0 w 2189709"/>
                  <a:gd name="connsiteY3-8" fmla="*/ 2314671 h 2314671"/>
                  <a:gd name="connsiteX0-9" fmla="*/ 0 w 2189709"/>
                  <a:gd name="connsiteY0-10" fmla="*/ 2314671 h 2314671"/>
                  <a:gd name="connsiteX1-11" fmla="*/ 0 w 2189709"/>
                  <a:gd name="connsiteY1-12" fmla="*/ 0 h 2314671"/>
                  <a:gd name="connsiteX2-13" fmla="*/ 2189709 w 2189709"/>
                  <a:gd name="connsiteY2-14" fmla="*/ 2136871 h 2314671"/>
                  <a:gd name="connsiteX3-15" fmla="*/ 0 w 2189709"/>
                  <a:gd name="connsiteY3-16" fmla="*/ 2314671 h 2314671"/>
                  <a:gd name="connsiteX0-17" fmla="*/ 0 w 2189709"/>
                  <a:gd name="connsiteY0-18" fmla="*/ 2111471 h 2111471"/>
                  <a:gd name="connsiteX1-19" fmla="*/ 215900 w 2189709"/>
                  <a:gd name="connsiteY1-20" fmla="*/ 0 h 2111471"/>
                  <a:gd name="connsiteX2-21" fmla="*/ 2189709 w 2189709"/>
                  <a:gd name="connsiteY2-22" fmla="*/ 1933671 h 2111471"/>
                  <a:gd name="connsiteX3-23" fmla="*/ 0 w 2189709"/>
                  <a:gd name="connsiteY3-24" fmla="*/ 2111471 h 2111471"/>
                  <a:gd name="connsiteX0-25" fmla="*/ 0 w 2189709"/>
                  <a:gd name="connsiteY0-26" fmla="*/ 2111471 h 2111471"/>
                  <a:gd name="connsiteX1-27" fmla="*/ 215900 w 2189709"/>
                  <a:gd name="connsiteY1-28" fmla="*/ 0 h 2111471"/>
                  <a:gd name="connsiteX2-29" fmla="*/ 2189709 w 2189709"/>
                  <a:gd name="connsiteY2-30" fmla="*/ 1933671 h 2111471"/>
                  <a:gd name="connsiteX3-31" fmla="*/ 0 w 2189709"/>
                  <a:gd name="connsiteY3-32" fmla="*/ 2111471 h 2111471"/>
                  <a:gd name="connsiteX0-33" fmla="*/ 0 w 2164309"/>
                  <a:gd name="connsiteY0-34" fmla="*/ 2111471 h 2111471"/>
                  <a:gd name="connsiteX1-35" fmla="*/ 215900 w 2164309"/>
                  <a:gd name="connsiteY1-36" fmla="*/ 0 h 2111471"/>
                  <a:gd name="connsiteX2-37" fmla="*/ 2164309 w 2164309"/>
                  <a:gd name="connsiteY2-38" fmla="*/ 2009871 h 2111471"/>
                  <a:gd name="connsiteX3-39" fmla="*/ 0 w 2164309"/>
                  <a:gd name="connsiteY3-40" fmla="*/ 2111471 h 2111471"/>
                  <a:gd name="connsiteX0-41" fmla="*/ 0 w 2177009"/>
                  <a:gd name="connsiteY0-42" fmla="*/ 2111471 h 2111471"/>
                  <a:gd name="connsiteX1-43" fmla="*/ 215900 w 2177009"/>
                  <a:gd name="connsiteY1-44" fmla="*/ 0 h 2111471"/>
                  <a:gd name="connsiteX2-45" fmla="*/ 2177009 w 2177009"/>
                  <a:gd name="connsiteY2-46" fmla="*/ 1959071 h 2111471"/>
                  <a:gd name="connsiteX3-47" fmla="*/ 0 w 2177009"/>
                  <a:gd name="connsiteY3-48" fmla="*/ 2111471 h 2111471"/>
                  <a:gd name="connsiteX0-49" fmla="*/ 0 w 2177009"/>
                  <a:gd name="connsiteY0-50" fmla="*/ 2111471 h 2111471"/>
                  <a:gd name="connsiteX1-51" fmla="*/ 215900 w 2177009"/>
                  <a:gd name="connsiteY1-52" fmla="*/ 0 h 2111471"/>
                  <a:gd name="connsiteX2-53" fmla="*/ 2177009 w 2177009"/>
                  <a:gd name="connsiteY2-54" fmla="*/ 1959071 h 2111471"/>
                  <a:gd name="connsiteX3-55" fmla="*/ 0 w 2177009"/>
                  <a:gd name="connsiteY3-56" fmla="*/ 2111471 h 2111471"/>
                  <a:gd name="connsiteX0-57" fmla="*/ 0 w 2177009"/>
                  <a:gd name="connsiteY0-58" fmla="*/ 2111471 h 2111471"/>
                  <a:gd name="connsiteX1-59" fmla="*/ 215900 w 2177009"/>
                  <a:gd name="connsiteY1-60" fmla="*/ 0 h 2111471"/>
                  <a:gd name="connsiteX2-61" fmla="*/ 2177009 w 2177009"/>
                  <a:gd name="connsiteY2-62" fmla="*/ 1959071 h 2111471"/>
                  <a:gd name="connsiteX3-63" fmla="*/ 0 w 2177009"/>
                  <a:gd name="connsiteY3-64" fmla="*/ 2111471 h 2111471"/>
                  <a:gd name="connsiteX0-65" fmla="*/ 0 w 2177009"/>
                  <a:gd name="connsiteY0-66" fmla="*/ 2124171 h 2124171"/>
                  <a:gd name="connsiteX1-67" fmla="*/ 101600 w 2177009"/>
                  <a:gd name="connsiteY1-68" fmla="*/ 0 h 2124171"/>
                  <a:gd name="connsiteX2-69" fmla="*/ 2177009 w 2177009"/>
                  <a:gd name="connsiteY2-70" fmla="*/ 1971771 h 2124171"/>
                  <a:gd name="connsiteX3-71" fmla="*/ 0 w 2177009"/>
                  <a:gd name="connsiteY3-72" fmla="*/ 2124171 h 2124171"/>
                  <a:gd name="connsiteX0-73" fmla="*/ 0 w 2177009"/>
                  <a:gd name="connsiteY0-74" fmla="*/ 2124171 h 2124171"/>
                  <a:gd name="connsiteX1-75" fmla="*/ 101600 w 2177009"/>
                  <a:gd name="connsiteY1-76" fmla="*/ 0 h 2124171"/>
                  <a:gd name="connsiteX2-77" fmla="*/ 2177009 w 2177009"/>
                  <a:gd name="connsiteY2-78" fmla="*/ 1971771 h 2124171"/>
                  <a:gd name="connsiteX3-79" fmla="*/ 0 w 2177009"/>
                  <a:gd name="connsiteY3-80" fmla="*/ 2124171 h 2124171"/>
                  <a:gd name="connsiteX0-81" fmla="*/ 0 w 2177009"/>
                  <a:gd name="connsiteY0-82" fmla="*/ 2124171 h 2124171"/>
                  <a:gd name="connsiteX1-83" fmla="*/ 267485 w 2177009"/>
                  <a:gd name="connsiteY1-84" fmla="*/ 0 h 2124171"/>
                  <a:gd name="connsiteX2-85" fmla="*/ 2177009 w 2177009"/>
                  <a:gd name="connsiteY2-86" fmla="*/ 1971771 h 2124171"/>
                  <a:gd name="connsiteX3-87" fmla="*/ 0 w 2177009"/>
                  <a:gd name="connsiteY3-88" fmla="*/ 2124171 h 2124171"/>
                  <a:gd name="connsiteX0-89" fmla="*/ 0 w 2177009"/>
                  <a:gd name="connsiteY0-90" fmla="*/ 2124171 h 2124171"/>
                  <a:gd name="connsiteX1-91" fmla="*/ 267485 w 2177009"/>
                  <a:gd name="connsiteY1-92" fmla="*/ 0 h 2124171"/>
                  <a:gd name="connsiteX2-93" fmla="*/ 2177009 w 2177009"/>
                  <a:gd name="connsiteY2-94" fmla="*/ 1971771 h 2124171"/>
                  <a:gd name="connsiteX3-95" fmla="*/ 0 w 2177009"/>
                  <a:gd name="connsiteY3-96" fmla="*/ 2124171 h 2124171"/>
                  <a:gd name="connsiteX0-97" fmla="*/ 0 w 2107890"/>
                  <a:gd name="connsiteY0-98" fmla="*/ 2124171 h 2124171"/>
                  <a:gd name="connsiteX1-99" fmla="*/ 267485 w 2107890"/>
                  <a:gd name="connsiteY1-100" fmla="*/ 0 h 2124171"/>
                  <a:gd name="connsiteX2-101" fmla="*/ 2107890 w 2107890"/>
                  <a:gd name="connsiteY2-102" fmla="*/ 1793615 h 2124171"/>
                  <a:gd name="connsiteX3-103" fmla="*/ 0 w 2107890"/>
                  <a:gd name="connsiteY3-104" fmla="*/ 2124171 h 2124171"/>
                  <a:gd name="connsiteX0-105" fmla="*/ 0 w 2080243"/>
                  <a:gd name="connsiteY0-106" fmla="*/ 2124171 h 2124171"/>
                  <a:gd name="connsiteX1-107" fmla="*/ 267485 w 2080243"/>
                  <a:gd name="connsiteY1-108" fmla="*/ 0 h 2124171"/>
                  <a:gd name="connsiteX2-109" fmla="*/ 2080243 w 2080243"/>
                  <a:gd name="connsiteY2-110" fmla="*/ 1875841 h 2124171"/>
                  <a:gd name="connsiteX3-111" fmla="*/ 0 w 2080243"/>
                  <a:gd name="connsiteY3-112" fmla="*/ 2124171 h 2124171"/>
                  <a:gd name="connsiteX0-113" fmla="*/ 0 w 2080243"/>
                  <a:gd name="connsiteY0-114" fmla="*/ 2124171 h 2124171"/>
                  <a:gd name="connsiteX1-115" fmla="*/ 267485 w 2080243"/>
                  <a:gd name="connsiteY1-116" fmla="*/ 0 h 2124171"/>
                  <a:gd name="connsiteX2-117" fmla="*/ 2080243 w 2080243"/>
                  <a:gd name="connsiteY2-118" fmla="*/ 1875841 h 2124171"/>
                  <a:gd name="connsiteX3-119" fmla="*/ 0 w 2080243"/>
                  <a:gd name="connsiteY3-120" fmla="*/ 2124171 h 2124171"/>
                  <a:gd name="connsiteX0-121" fmla="*/ 0 w 2080243"/>
                  <a:gd name="connsiteY0-122" fmla="*/ 2124171 h 2124171"/>
                  <a:gd name="connsiteX1-123" fmla="*/ 267485 w 2080243"/>
                  <a:gd name="connsiteY1-124" fmla="*/ 0 h 2124171"/>
                  <a:gd name="connsiteX2-125" fmla="*/ 2080243 w 2080243"/>
                  <a:gd name="connsiteY2-126" fmla="*/ 1875841 h 2124171"/>
                  <a:gd name="connsiteX3-127" fmla="*/ 0 w 2080243"/>
                  <a:gd name="connsiteY3-128" fmla="*/ 2124171 h 2124171"/>
                  <a:gd name="connsiteX0-129" fmla="*/ 0 w 2080243"/>
                  <a:gd name="connsiteY0-130" fmla="*/ 2124171 h 2124171"/>
                  <a:gd name="connsiteX1-131" fmla="*/ 267485 w 2080243"/>
                  <a:gd name="connsiteY1-132" fmla="*/ 0 h 2124171"/>
                  <a:gd name="connsiteX2-133" fmla="*/ 2080243 w 2080243"/>
                  <a:gd name="connsiteY2-134" fmla="*/ 1875841 h 2124171"/>
                  <a:gd name="connsiteX3-135" fmla="*/ 0 w 2080243"/>
                  <a:gd name="connsiteY3-136" fmla="*/ 2124171 h 2124171"/>
                  <a:gd name="connsiteX0-137" fmla="*/ 0 w 2080243"/>
                  <a:gd name="connsiteY0-138" fmla="*/ 2124171 h 2124171"/>
                  <a:gd name="connsiteX1-139" fmla="*/ 267485 w 2080243"/>
                  <a:gd name="connsiteY1-140" fmla="*/ 0 h 2124171"/>
                  <a:gd name="connsiteX2-141" fmla="*/ 2080243 w 2080243"/>
                  <a:gd name="connsiteY2-142" fmla="*/ 1875841 h 2124171"/>
                  <a:gd name="connsiteX3-143" fmla="*/ 0 w 2080243"/>
                  <a:gd name="connsiteY3-144" fmla="*/ 2124171 h 2124171"/>
                  <a:gd name="connsiteX0-145" fmla="*/ 0 w 2119227"/>
                  <a:gd name="connsiteY0-146" fmla="*/ 2124171 h 2124171"/>
                  <a:gd name="connsiteX1-147" fmla="*/ 267485 w 2119227"/>
                  <a:gd name="connsiteY1-148" fmla="*/ 0 h 2124171"/>
                  <a:gd name="connsiteX2-149" fmla="*/ 2119227 w 2119227"/>
                  <a:gd name="connsiteY2-150" fmla="*/ 2011108 h 2124171"/>
                  <a:gd name="connsiteX3-151" fmla="*/ 0 w 2119227"/>
                  <a:gd name="connsiteY3-152" fmla="*/ 2124171 h 2124171"/>
                  <a:gd name="connsiteX0-153" fmla="*/ 0 w 2119227"/>
                  <a:gd name="connsiteY0-154" fmla="*/ 2124171 h 2124171"/>
                  <a:gd name="connsiteX1-155" fmla="*/ 267485 w 2119227"/>
                  <a:gd name="connsiteY1-156" fmla="*/ 0 h 2124171"/>
                  <a:gd name="connsiteX2-157" fmla="*/ 2119227 w 2119227"/>
                  <a:gd name="connsiteY2-158" fmla="*/ 2011108 h 2124171"/>
                  <a:gd name="connsiteX3-159" fmla="*/ 0 w 2119227"/>
                  <a:gd name="connsiteY3-160" fmla="*/ 2124171 h 2124171"/>
                  <a:gd name="connsiteX0-161" fmla="*/ 0 w 2119227"/>
                  <a:gd name="connsiteY0-162" fmla="*/ 2124171 h 2124171"/>
                  <a:gd name="connsiteX1-163" fmla="*/ 62818 w 2119227"/>
                  <a:gd name="connsiteY1-164" fmla="*/ 0 h 2124171"/>
                  <a:gd name="connsiteX2-165" fmla="*/ 2119227 w 2119227"/>
                  <a:gd name="connsiteY2-166" fmla="*/ 2011108 h 2124171"/>
                  <a:gd name="connsiteX3-167" fmla="*/ 0 w 2119227"/>
                  <a:gd name="connsiteY3-168" fmla="*/ 2124171 h 2124171"/>
                  <a:gd name="connsiteX0-169" fmla="*/ 0 w 2119227"/>
                  <a:gd name="connsiteY0-170" fmla="*/ 2114509 h 2114509"/>
                  <a:gd name="connsiteX1-171" fmla="*/ 101804 w 2119227"/>
                  <a:gd name="connsiteY1-172" fmla="*/ 0 h 2114509"/>
                  <a:gd name="connsiteX2-173" fmla="*/ 2119227 w 2119227"/>
                  <a:gd name="connsiteY2-174" fmla="*/ 2001446 h 2114509"/>
                  <a:gd name="connsiteX3-175" fmla="*/ 0 w 2119227"/>
                  <a:gd name="connsiteY3-176" fmla="*/ 2114509 h 2114509"/>
                  <a:gd name="connsiteX0-177" fmla="*/ 0 w 2119227"/>
                  <a:gd name="connsiteY0-178" fmla="*/ 2114509 h 2114509"/>
                  <a:gd name="connsiteX1-179" fmla="*/ 101804 w 2119227"/>
                  <a:gd name="connsiteY1-180" fmla="*/ 0 h 2114509"/>
                  <a:gd name="connsiteX2-181" fmla="*/ 2119227 w 2119227"/>
                  <a:gd name="connsiteY2-182" fmla="*/ 2001446 h 2114509"/>
                  <a:gd name="connsiteX3-183" fmla="*/ 0 w 2119227"/>
                  <a:gd name="connsiteY3-184" fmla="*/ 2114509 h 2114509"/>
                  <a:gd name="connsiteX0-185" fmla="*/ 0 w 2119227"/>
                  <a:gd name="connsiteY0-186" fmla="*/ 2114509 h 2114509"/>
                  <a:gd name="connsiteX1-187" fmla="*/ 101804 w 2119227"/>
                  <a:gd name="connsiteY1-188" fmla="*/ 0 h 2114509"/>
                  <a:gd name="connsiteX2-189" fmla="*/ 2119227 w 2119227"/>
                  <a:gd name="connsiteY2-190" fmla="*/ 2001446 h 2114509"/>
                  <a:gd name="connsiteX3-191" fmla="*/ 0 w 2119227"/>
                  <a:gd name="connsiteY3-192" fmla="*/ 2114509 h 21145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119227" h="2114509">
                    <a:moveTo>
                      <a:pt x="0" y="2114509"/>
                    </a:moveTo>
                    <a:cubicBezTo>
                      <a:pt x="71967" y="1410685"/>
                      <a:pt x="180033" y="896358"/>
                      <a:pt x="101804" y="0"/>
                    </a:cubicBezTo>
                    <a:lnTo>
                      <a:pt x="2119227" y="2001446"/>
                    </a:lnTo>
                    <a:cubicBezTo>
                      <a:pt x="1311594" y="1967654"/>
                      <a:pt x="425781" y="2027833"/>
                      <a:pt x="0" y="21145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190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13" name="直角三角形 1"/>
              <p:cNvSpPr/>
              <p:nvPr>
                <p:custDataLst>
                  <p:tags r:id="rId27"/>
                </p:custDataLst>
              </p:nvPr>
            </p:nvSpPr>
            <p:spPr>
              <a:xfrm rot="10800000">
                <a:off x="4476342" y="362671"/>
                <a:ext cx="2761529" cy="2779386"/>
              </a:xfrm>
              <a:custGeom>
                <a:avLst/>
                <a:gdLst>
                  <a:gd name="connsiteX0" fmla="*/ 0 w 2189709"/>
                  <a:gd name="connsiteY0" fmla="*/ 2314671 h 2314671"/>
                  <a:gd name="connsiteX1" fmla="*/ 0 w 2189709"/>
                  <a:gd name="connsiteY1" fmla="*/ 0 h 2314671"/>
                  <a:gd name="connsiteX2" fmla="*/ 2189709 w 2189709"/>
                  <a:gd name="connsiteY2" fmla="*/ 2314671 h 2314671"/>
                  <a:gd name="connsiteX3" fmla="*/ 0 w 2189709"/>
                  <a:gd name="connsiteY3" fmla="*/ 2314671 h 2314671"/>
                  <a:gd name="connsiteX0-1" fmla="*/ 0 w 2189709"/>
                  <a:gd name="connsiteY0-2" fmla="*/ 2314671 h 2314671"/>
                  <a:gd name="connsiteX1-3" fmla="*/ 0 w 2189709"/>
                  <a:gd name="connsiteY1-4" fmla="*/ 0 h 2314671"/>
                  <a:gd name="connsiteX2-5" fmla="*/ 2189709 w 2189709"/>
                  <a:gd name="connsiteY2-6" fmla="*/ 2136871 h 2314671"/>
                  <a:gd name="connsiteX3-7" fmla="*/ 0 w 2189709"/>
                  <a:gd name="connsiteY3-8" fmla="*/ 2314671 h 2314671"/>
                  <a:gd name="connsiteX0-9" fmla="*/ 0 w 2189709"/>
                  <a:gd name="connsiteY0-10" fmla="*/ 2314671 h 2314671"/>
                  <a:gd name="connsiteX1-11" fmla="*/ 0 w 2189709"/>
                  <a:gd name="connsiteY1-12" fmla="*/ 0 h 2314671"/>
                  <a:gd name="connsiteX2-13" fmla="*/ 2189709 w 2189709"/>
                  <a:gd name="connsiteY2-14" fmla="*/ 2136871 h 2314671"/>
                  <a:gd name="connsiteX3-15" fmla="*/ 0 w 2189709"/>
                  <a:gd name="connsiteY3-16" fmla="*/ 2314671 h 2314671"/>
                  <a:gd name="connsiteX0-17" fmla="*/ 0 w 2189709"/>
                  <a:gd name="connsiteY0-18" fmla="*/ 2111471 h 2111471"/>
                  <a:gd name="connsiteX1-19" fmla="*/ 215900 w 2189709"/>
                  <a:gd name="connsiteY1-20" fmla="*/ 0 h 2111471"/>
                  <a:gd name="connsiteX2-21" fmla="*/ 2189709 w 2189709"/>
                  <a:gd name="connsiteY2-22" fmla="*/ 1933671 h 2111471"/>
                  <a:gd name="connsiteX3-23" fmla="*/ 0 w 2189709"/>
                  <a:gd name="connsiteY3-24" fmla="*/ 2111471 h 2111471"/>
                  <a:gd name="connsiteX0-25" fmla="*/ 0 w 2189709"/>
                  <a:gd name="connsiteY0-26" fmla="*/ 2111471 h 2111471"/>
                  <a:gd name="connsiteX1-27" fmla="*/ 215900 w 2189709"/>
                  <a:gd name="connsiteY1-28" fmla="*/ 0 h 2111471"/>
                  <a:gd name="connsiteX2-29" fmla="*/ 2189709 w 2189709"/>
                  <a:gd name="connsiteY2-30" fmla="*/ 1933671 h 2111471"/>
                  <a:gd name="connsiteX3-31" fmla="*/ 0 w 2189709"/>
                  <a:gd name="connsiteY3-32" fmla="*/ 2111471 h 2111471"/>
                  <a:gd name="connsiteX0-33" fmla="*/ 0 w 2164309"/>
                  <a:gd name="connsiteY0-34" fmla="*/ 2111471 h 2111471"/>
                  <a:gd name="connsiteX1-35" fmla="*/ 215900 w 2164309"/>
                  <a:gd name="connsiteY1-36" fmla="*/ 0 h 2111471"/>
                  <a:gd name="connsiteX2-37" fmla="*/ 2164309 w 2164309"/>
                  <a:gd name="connsiteY2-38" fmla="*/ 2009871 h 2111471"/>
                  <a:gd name="connsiteX3-39" fmla="*/ 0 w 2164309"/>
                  <a:gd name="connsiteY3-40" fmla="*/ 2111471 h 2111471"/>
                  <a:gd name="connsiteX0-41" fmla="*/ 0 w 2177009"/>
                  <a:gd name="connsiteY0-42" fmla="*/ 2111471 h 2111471"/>
                  <a:gd name="connsiteX1-43" fmla="*/ 215900 w 2177009"/>
                  <a:gd name="connsiteY1-44" fmla="*/ 0 h 2111471"/>
                  <a:gd name="connsiteX2-45" fmla="*/ 2177009 w 2177009"/>
                  <a:gd name="connsiteY2-46" fmla="*/ 1959071 h 2111471"/>
                  <a:gd name="connsiteX3-47" fmla="*/ 0 w 2177009"/>
                  <a:gd name="connsiteY3-48" fmla="*/ 2111471 h 2111471"/>
                  <a:gd name="connsiteX0-49" fmla="*/ 0 w 2177009"/>
                  <a:gd name="connsiteY0-50" fmla="*/ 2111471 h 2111471"/>
                  <a:gd name="connsiteX1-51" fmla="*/ 215900 w 2177009"/>
                  <a:gd name="connsiteY1-52" fmla="*/ 0 h 2111471"/>
                  <a:gd name="connsiteX2-53" fmla="*/ 2177009 w 2177009"/>
                  <a:gd name="connsiteY2-54" fmla="*/ 1959071 h 2111471"/>
                  <a:gd name="connsiteX3-55" fmla="*/ 0 w 2177009"/>
                  <a:gd name="connsiteY3-56" fmla="*/ 2111471 h 2111471"/>
                  <a:gd name="connsiteX0-57" fmla="*/ 0 w 2177009"/>
                  <a:gd name="connsiteY0-58" fmla="*/ 2111471 h 2111471"/>
                  <a:gd name="connsiteX1-59" fmla="*/ 215900 w 2177009"/>
                  <a:gd name="connsiteY1-60" fmla="*/ 0 h 2111471"/>
                  <a:gd name="connsiteX2-61" fmla="*/ 2177009 w 2177009"/>
                  <a:gd name="connsiteY2-62" fmla="*/ 1959071 h 2111471"/>
                  <a:gd name="connsiteX3-63" fmla="*/ 0 w 2177009"/>
                  <a:gd name="connsiteY3-64" fmla="*/ 2111471 h 2111471"/>
                  <a:gd name="connsiteX0-65" fmla="*/ 0 w 2177009"/>
                  <a:gd name="connsiteY0-66" fmla="*/ 2124171 h 2124171"/>
                  <a:gd name="connsiteX1-67" fmla="*/ 101600 w 2177009"/>
                  <a:gd name="connsiteY1-68" fmla="*/ 0 h 2124171"/>
                  <a:gd name="connsiteX2-69" fmla="*/ 2177009 w 2177009"/>
                  <a:gd name="connsiteY2-70" fmla="*/ 1971771 h 2124171"/>
                  <a:gd name="connsiteX3-71" fmla="*/ 0 w 2177009"/>
                  <a:gd name="connsiteY3-72" fmla="*/ 2124171 h 2124171"/>
                  <a:gd name="connsiteX0-73" fmla="*/ 0 w 2177009"/>
                  <a:gd name="connsiteY0-74" fmla="*/ 2124171 h 2124171"/>
                  <a:gd name="connsiteX1-75" fmla="*/ 101600 w 2177009"/>
                  <a:gd name="connsiteY1-76" fmla="*/ 0 h 2124171"/>
                  <a:gd name="connsiteX2-77" fmla="*/ 2177009 w 2177009"/>
                  <a:gd name="connsiteY2-78" fmla="*/ 1971771 h 2124171"/>
                  <a:gd name="connsiteX3-79" fmla="*/ 0 w 2177009"/>
                  <a:gd name="connsiteY3-80" fmla="*/ 2124171 h 2124171"/>
                  <a:gd name="connsiteX0-81" fmla="*/ 0 w 2177009"/>
                  <a:gd name="connsiteY0-82" fmla="*/ 2124171 h 2124171"/>
                  <a:gd name="connsiteX1-83" fmla="*/ 267485 w 2177009"/>
                  <a:gd name="connsiteY1-84" fmla="*/ 0 h 2124171"/>
                  <a:gd name="connsiteX2-85" fmla="*/ 2177009 w 2177009"/>
                  <a:gd name="connsiteY2-86" fmla="*/ 1971771 h 2124171"/>
                  <a:gd name="connsiteX3-87" fmla="*/ 0 w 2177009"/>
                  <a:gd name="connsiteY3-88" fmla="*/ 2124171 h 2124171"/>
                  <a:gd name="connsiteX0-89" fmla="*/ 0 w 2177009"/>
                  <a:gd name="connsiteY0-90" fmla="*/ 2124171 h 2124171"/>
                  <a:gd name="connsiteX1-91" fmla="*/ 267485 w 2177009"/>
                  <a:gd name="connsiteY1-92" fmla="*/ 0 h 2124171"/>
                  <a:gd name="connsiteX2-93" fmla="*/ 2177009 w 2177009"/>
                  <a:gd name="connsiteY2-94" fmla="*/ 1971771 h 2124171"/>
                  <a:gd name="connsiteX3-95" fmla="*/ 0 w 2177009"/>
                  <a:gd name="connsiteY3-96" fmla="*/ 2124171 h 2124171"/>
                  <a:gd name="connsiteX0-97" fmla="*/ 0 w 2107890"/>
                  <a:gd name="connsiteY0-98" fmla="*/ 2124171 h 2124171"/>
                  <a:gd name="connsiteX1-99" fmla="*/ 267485 w 2107890"/>
                  <a:gd name="connsiteY1-100" fmla="*/ 0 h 2124171"/>
                  <a:gd name="connsiteX2-101" fmla="*/ 2107890 w 2107890"/>
                  <a:gd name="connsiteY2-102" fmla="*/ 1793615 h 2124171"/>
                  <a:gd name="connsiteX3-103" fmla="*/ 0 w 2107890"/>
                  <a:gd name="connsiteY3-104" fmla="*/ 2124171 h 2124171"/>
                  <a:gd name="connsiteX0-105" fmla="*/ 0 w 2080243"/>
                  <a:gd name="connsiteY0-106" fmla="*/ 2124171 h 2124171"/>
                  <a:gd name="connsiteX1-107" fmla="*/ 267485 w 2080243"/>
                  <a:gd name="connsiteY1-108" fmla="*/ 0 h 2124171"/>
                  <a:gd name="connsiteX2-109" fmla="*/ 2080243 w 2080243"/>
                  <a:gd name="connsiteY2-110" fmla="*/ 1875841 h 2124171"/>
                  <a:gd name="connsiteX3-111" fmla="*/ 0 w 2080243"/>
                  <a:gd name="connsiteY3-112" fmla="*/ 2124171 h 2124171"/>
                  <a:gd name="connsiteX0-113" fmla="*/ 0 w 2080243"/>
                  <a:gd name="connsiteY0-114" fmla="*/ 2124171 h 2124171"/>
                  <a:gd name="connsiteX1-115" fmla="*/ 267485 w 2080243"/>
                  <a:gd name="connsiteY1-116" fmla="*/ 0 h 2124171"/>
                  <a:gd name="connsiteX2-117" fmla="*/ 2080243 w 2080243"/>
                  <a:gd name="connsiteY2-118" fmla="*/ 1875841 h 2124171"/>
                  <a:gd name="connsiteX3-119" fmla="*/ 0 w 2080243"/>
                  <a:gd name="connsiteY3-120" fmla="*/ 2124171 h 2124171"/>
                  <a:gd name="connsiteX0-121" fmla="*/ 0 w 2080243"/>
                  <a:gd name="connsiteY0-122" fmla="*/ 2124171 h 2124171"/>
                  <a:gd name="connsiteX1-123" fmla="*/ 267485 w 2080243"/>
                  <a:gd name="connsiteY1-124" fmla="*/ 0 h 2124171"/>
                  <a:gd name="connsiteX2-125" fmla="*/ 2080243 w 2080243"/>
                  <a:gd name="connsiteY2-126" fmla="*/ 1875841 h 2124171"/>
                  <a:gd name="connsiteX3-127" fmla="*/ 0 w 2080243"/>
                  <a:gd name="connsiteY3-128" fmla="*/ 2124171 h 2124171"/>
                  <a:gd name="connsiteX0-129" fmla="*/ 0 w 2080243"/>
                  <a:gd name="connsiteY0-130" fmla="*/ 2124171 h 2124171"/>
                  <a:gd name="connsiteX1-131" fmla="*/ 267485 w 2080243"/>
                  <a:gd name="connsiteY1-132" fmla="*/ 0 h 2124171"/>
                  <a:gd name="connsiteX2-133" fmla="*/ 2080243 w 2080243"/>
                  <a:gd name="connsiteY2-134" fmla="*/ 1875841 h 2124171"/>
                  <a:gd name="connsiteX3-135" fmla="*/ 0 w 2080243"/>
                  <a:gd name="connsiteY3-136" fmla="*/ 2124171 h 2124171"/>
                  <a:gd name="connsiteX0-137" fmla="*/ 0 w 2080243"/>
                  <a:gd name="connsiteY0-138" fmla="*/ 2124171 h 2124171"/>
                  <a:gd name="connsiteX1-139" fmla="*/ 267485 w 2080243"/>
                  <a:gd name="connsiteY1-140" fmla="*/ 0 h 2124171"/>
                  <a:gd name="connsiteX2-141" fmla="*/ 2080243 w 2080243"/>
                  <a:gd name="connsiteY2-142" fmla="*/ 1875841 h 2124171"/>
                  <a:gd name="connsiteX3-143" fmla="*/ 0 w 2080243"/>
                  <a:gd name="connsiteY3-144" fmla="*/ 2124171 h 2124171"/>
                  <a:gd name="connsiteX0-145" fmla="*/ 0 w 2119227"/>
                  <a:gd name="connsiteY0-146" fmla="*/ 2124171 h 2124171"/>
                  <a:gd name="connsiteX1-147" fmla="*/ 267485 w 2119227"/>
                  <a:gd name="connsiteY1-148" fmla="*/ 0 h 2124171"/>
                  <a:gd name="connsiteX2-149" fmla="*/ 2119227 w 2119227"/>
                  <a:gd name="connsiteY2-150" fmla="*/ 2011108 h 2124171"/>
                  <a:gd name="connsiteX3-151" fmla="*/ 0 w 2119227"/>
                  <a:gd name="connsiteY3-152" fmla="*/ 2124171 h 2124171"/>
                  <a:gd name="connsiteX0-153" fmla="*/ 0 w 2119227"/>
                  <a:gd name="connsiteY0-154" fmla="*/ 2124171 h 2124171"/>
                  <a:gd name="connsiteX1-155" fmla="*/ 267485 w 2119227"/>
                  <a:gd name="connsiteY1-156" fmla="*/ 0 h 2124171"/>
                  <a:gd name="connsiteX2-157" fmla="*/ 2119227 w 2119227"/>
                  <a:gd name="connsiteY2-158" fmla="*/ 2011108 h 2124171"/>
                  <a:gd name="connsiteX3-159" fmla="*/ 0 w 2119227"/>
                  <a:gd name="connsiteY3-160" fmla="*/ 2124171 h 2124171"/>
                  <a:gd name="connsiteX0-161" fmla="*/ 0 w 2119227"/>
                  <a:gd name="connsiteY0-162" fmla="*/ 2124171 h 2124171"/>
                  <a:gd name="connsiteX1-163" fmla="*/ 62818 w 2119227"/>
                  <a:gd name="connsiteY1-164" fmla="*/ 0 h 2124171"/>
                  <a:gd name="connsiteX2-165" fmla="*/ 2119227 w 2119227"/>
                  <a:gd name="connsiteY2-166" fmla="*/ 2011108 h 2124171"/>
                  <a:gd name="connsiteX3-167" fmla="*/ 0 w 2119227"/>
                  <a:gd name="connsiteY3-168" fmla="*/ 2124171 h 2124171"/>
                  <a:gd name="connsiteX0-169" fmla="*/ 0 w 2119227"/>
                  <a:gd name="connsiteY0-170" fmla="*/ 2114509 h 2114509"/>
                  <a:gd name="connsiteX1-171" fmla="*/ 101804 w 2119227"/>
                  <a:gd name="connsiteY1-172" fmla="*/ 0 h 2114509"/>
                  <a:gd name="connsiteX2-173" fmla="*/ 2119227 w 2119227"/>
                  <a:gd name="connsiteY2-174" fmla="*/ 2001446 h 2114509"/>
                  <a:gd name="connsiteX3-175" fmla="*/ 0 w 2119227"/>
                  <a:gd name="connsiteY3-176" fmla="*/ 2114509 h 2114509"/>
                  <a:gd name="connsiteX0-177" fmla="*/ 0 w 2119227"/>
                  <a:gd name="connsiteY0-178" fmla="*/ 2114509 h 2114509"/>
                  <a:gd name="connsiteX1-179" fmla="*/ 101804 w 2119227"/>
                  <a:gd name="connsiteY1-180" fmla="*/ 0 h 2114509"/>
                  <a:gd name="connsiteX2-181" fmla="*/ 2119227 w 2119227"/>
                  <a:gd name="connsiteY2-182" fmla="*/ 2001446 h 2114509"/>
                  <a:gd name="connsiteX3-183" fmla="*/ 0 w 2119227"/>
                  <a:gd name="connsiteY3-184" fmla="*/ 2114509 h 2114509"/>
                  <a:gd name="connsiteX0-185" fmla="*/ 0 w 2119227"/>
                  <a:gd name="connsiteY0-186" fmla="*/ 2114509 h 2114509"/>
                  <a:gd name="connsiteX1-187" fmla="*/ 101804 w 2119227"/>
                  <a:gd name="connsiteY1-188" fmla="*/ 0 h 2114509"/>
                  <a:gd name="connsiteX2-189" fmla="*/ 2119227 w 2119227"/>
                  <a:gd name="connsiteY2-190" fmla="*/ 2001446 h 2114509"/>
                  <a:gd name="connsiteX3-191" fmla="*/ 0 w 2119227"/>
                  <a:gd name="connsiteY3-192" fmla="*/ 2114509 h 21145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119227" h="2114509">
                    <a:moveTo>
                      <a:pt x="0" y="2114509"/>
                    </a:moveTo>
                    <a:cubicBezTo>
                      <a:pt x="71967" y="1410685"/>
                      <a:pt x="180033" y="896358"/>
                      <a:pt x="101804" y="0"/>
                    </a:cubicBezTo>
                    <a:lnTo>
                      <a:pt x="2119227" y="2001446"/>
                    </a:lnTo>
                    <a:cubicBezTo>
                      <a:pt x="1311594" y="1967654"/>
                      <a:pt x="425781" y="2027833"/>
                      <a:pt x="0" y="21145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190500" dir="18900000" algn="bl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14" name="直角三角形 1"/>
              <p:cNvSpPr/>
              <p:nvPr>
                <p:custDataLst>
                  <p:tags r:id="rId28"/>
                </p:custDataLst>
              </p:nvPr>
            </p:nvSpPr>
            <p:spPr>
              <a:xfrm rot="5400000">
                <a:off x="335855" y="366441"/>
                <a:ext cx="2761529" cy="2779386"/>
              </a:xfrm>
              <a:custGeom>
                <a:avLst/>
                <a:gdLst>
                  <a:gd name="connsiteX0" fmla="*/ 0 w 2189709"/>
                  <a:gd name="connsiteY0" fmla="*/ 2314671 h 2314671"/>
                  <a:gd name="connsiteX1" fmla="*/ 0 w 2189709"/>
                  <a:gd name="connsiteY1" fmla="*/ 0 h 2314671"/>
                  <a:gd name="connsiteX2" fmla="*/ 2189709 w 2189709"/>
                  <a:gd name="connsiteY2" fmla="*/ 2314671 h 2314671"/>
                  <a:gd name="connsiteX3" fmla="*/ 0 w 2189709"/>
                  <a:gd name="connsiteY3" fmla="*/ 2314671 h 2314671"/>
                  <a:gd name="connsiteX0-1" fmla="*/ 0 w 2189709"/>
                  <a:gd name="connsiteY0-2" fmla="*/ 2314671 h 2314671"/>
                  <a:gd name="connsiteX1-3" fmla="*/ 0 w 2189709"/>
                  <a:gd name="connsiteY1-4" fmla="*/ 0 h 2314671"/>
                  <a:gd name="connsiteX2-5" fmla="*/ 2189709 w 2189709"/>
                  <a:gd name="connsiteY2-6" fmla="*/ 2136871 h 2314671"/>
                  <a:gd name="connsiteX3-7" fmla="*/ 0 w 2189709"/>
                  <a:gd name="connsiteY3-8" fmla="*/ 2314671 h 2314671"/>
                  <a:gd name="connsiteX0-9" fmla="*/ 0 w 2189709"/>
                  <a:gd name="connsiteY0-10" fmla="*/ 2314671 h 2314671"/>
                  <a:gd name="connsiteX1-11" fmla="*/ 0 w 2189709"/>
                  <a:gd name="connsiteY1-12" fmla="*/ 0 h 2314671"/>
                  <a:gd name="connsiteX2-13" fmla="*/ 2189709 w 2189709"/>
                  <a:gd name="connsiteY2-14" fmla="*/ 2136871 h 2314671"/>
                  <a:gd name="connsiteX3-15" fmla="*/ 0 w 2189709"/>
                  <a:gd name="connsiteY3-16" fmla="*/ 2314671 h 2314671"/>
                  <a:gd name="connsiteX0-17" fmla="*/ 0 w 2189709"/>
                  <a:gd name="connsiteY0-18" fmla="*/ 2111471 h 2111471"/>
                  <a:gd name="connsiteX1-19" fmla="*/ 215900 w 2189709"/>
                  <a:gd name="connsiteY1-20" fmla="*/ 0 h 2111471"/>
                  <a:gd name="connsiteX2-21" fmla="*/ 2189709 w 2189709"/>
                  <a:gd name="connsiteY2-22" fmla="*/ 1933671 h 2111471"/>
                  <a:gd name="connsiteX3-23" fmla="*/ 0 w 2189709"/>
                  <a:gd name="connsiteY3-24" fmla="*/ 2111471 h 2111471"/>
                  <a:gd name="connsiteX0-25" fmla="*/ 0 w 2189709"/>
                  <a:gd name="connsiteY0-26" fmla="*/ 2111471 h 2111471"/>
                  <a:gd name="connsiteX1-27" fmla="*/ 215900 w 2189709"/>
                  <a:gd name="connsiteY1-28" fmla="*/ 0 h 2111471"/>
                  <a:gd name="connsiteX2-29" fmla="*/ 2189709 w 2189709"/>
                  <a:gd name="connsiteY2-30" fmla="*/ 1933671 h 2111471"/>
                  <a:gd name="connsiteX3-31" fmla="*/ 0 w 2189709"/>
                  <a:gd name="connsiteY3-32" fmla="*/ 2111471 h 2111471"/>
                  <a:gd name="connsiteX0-33" fmla="*/ 0 w 2164309"/>
                  <a:gd name="connsiteY0-34" fmla="*/ 2111471 h 2111471"/>
                  <a:gd name="connsiteX1-35" fmla="*/ 215900 w 2164309"/>
                  <a:gd name="connsiteY1-36" fmla="*/ 0 h 2111471"/>
                  <a:gd name="connsiteX2-37" fmla="*/ 2164309 w 2164309"/>
                  <a:gd name="connsiteY2-38" fmla="*/ 2009871 h 2111471"/>
                  <a:gd name="connsiteX3-39" fmla="*/ 0 w 2164309"/>
                  <a:gd name="connsiteY3-40" fmla="*/ 2111471 h 2111471"/>
                  <a:gd name="connsiteX0-41" fmla="*/ 0 w 2177009"/>
                  <a:gd name="connsiteY0-42" fmla="*/ 2111471 h 2111471"/>
                  <a:gd name="connsiteX1-43" fmla="*/ 215900 w 2177009"/>
                  <a:gd name="connsiteY1-44" fmla="*/ 0 h 2111471"/>
                  <a:gd name="connsiteX2-45" fmla="*/ 2177009 w 2177009"/>
                  <a:gd name="connsiteY2-46" fmla="*/ 1959071 h 2111471"/>
                  <a:gd name="connsiteX3-47" fmla="*/ 0 w 2177009"/>
                  <a:gd name="connsiteY3-48" fmla="*/ 2111471 h 2111471"/>
                  <a:gd name="connsiteX0-49" fmla="*/ 0 w 2177009"/>
                  <a:gd name="connsiteY0-50" fmla="*/ 2111471 h 2111471"/>
                  <a:gd name="connsiteX1-51" fmla="*/ 215900 w 2177009"/>
                  <a:gd name="connsiteY1-52" fmla="*/ 0 h 2111471"/>
                  <a:gd name="connsiteX2-53" fmla="*/ 2177009 w 2177009"/>
                  <a:gd name="connsiteY2-54" fmla="*/ 1959071 h 2111471"/>
                  <a:gd name="connsiteX3-55" fmla="*/ 0 w 2177009"/>
                  <a:gd name="connsiteY3-56" fmla="*/ 2111471 h 2111471"/>
                  <a:gd name="connsiteX0-57" fmla="*/ 0 w 2177009"/>
                  <a:gd name="connsiteY0-58" fmla="*/ 2111471 h 2111471"/>
                  <a:gd name="connsiteX1-59" fmla="*/ 215900 w 2177009"/>
                  <a:gd name="connsiteY1-60" fmla="*/ 0 h 2111471"/>
                  <a:gd name="connsiteX2-61" fmla="*/ 2177009 w 2177009"/>
                  <a:gd name="connsiteY2-62" fmla="*/ 1959071 h 2111471"/>
                  <a:gd name="connsiteX3-63" fmla="*/ 0 w 2177009"/>
                  <a:gd name="connsiteY3-64" fmla="*/ 2111471 h 2111471"/>
                  <a:gd name="connsiteX0-65" fmla="*/ 0 w 2177009"/>
                  <a:gd name="connsiteY0-66" fmla="*/ 2124171 h 2124171"/>
                  <a:gd name="connsiteX1-67" fmla="*/ 101600 w 2177009"/>
                  <a:gd name="connsiteY1-68" fmla="*/ 0 h 2124171"/>
                  <a:gd name="connsiteX2-69" fmla="*/ 2177009 w 2177009"/>
                  <a:gd name="connsiteY2-70" fmla="*/ 1971771 h 2124171"/>
                  <a:gd name="connsiteX3-71" fmla="*/ 0 w 2177009"/>
                  <a:gd name="connsiteY3-72" fmla="*/ 2124171 h 2124171"/>
                  <a:gd name="connsiteX0-73" fmla="*/ 0 w 2177009"/>
                  <a:gd name="connsiteY0-74" fmla="*/ 2124171 h 2124171"/>
                  <a:gd name="connsiteX1-75" fmla="*/ 101600 w 2177009"/>
                  <a:gd name="connsiteY1-76" fmla="*/ 0 h 2124171"/>
                  <a:gd name="connsiteX2-77" fmla="*/ 2177009 w 2177009"/>
                  <a:gd name="connsiteY2-78" fmla="*/ 1971771 h 2124171"/>
                  <a:gd name="connsiteX3-79" fmla="*/ 0 w 2177009"/>
                  <a:gd name="connsiteY3-80" fmla="*/ 2124171 h 2124171"/>
                  <a:gd name="connsiteX0-81" fmla="*/ 0 w 2177009"/>
                  <a:gd name="connsiteY0-82" fmla="*/ 2124171 h 2124171"/>
                  <a:gd name="connsiteX1-83" fmla="*/ 267485 w 2177009"/>
                  <a:gd name="connsiteY1-84" fmla="*/ 0 h 2124171"/>
                  <a:gd name="connsiteX2-85" fmla="*/ 2177009 w 2177009"/>
                  <a:gd name="connsiteY2-86" fmla="*/ 1971771 h 2124171"/>
                  <a:gd name="connsiteX3-87" fmla="*/ 0 w 2177009"/>
                  <a:gd name="connsiteY3-88" fmla="*/ 2124171 h 2124171"/>
                  <a:gd name="connsiteX0-89" fmla="*/ 0 w 2177009"/>
                  <a:gd name="connsiteY0-90" fmla="*/ 2124171 h 2124171"/>
                  <a:gd name="connsiteX1-91" fmla="*/ 267485 w 2177009"/>
                  <a:gd name="connsiteY1-92" fmla="*/ 0 h 2124171"/>
                  <a:gd name="connsiteX2-93" fmla="*/ 2177009 w 2177009"/>
                  <a:gd name="connsiteY2-94" fmla="*/ 1971771 h 2124171"/>
                  <a:gd name="connsiteX3-95" fmla="*/ 0 w 2177009"/>
                  <a:gd name="connsiteY3-96" fmla="*/ 2124171 h 2124171"/>
                  <a:gd name="connsiteX0-97" fmla="*/ 0 w 2107890"/>
                  <a:gd name="connsiteY0-98" fmla="*/ 2124171 h 2124171"/>
                  <a:gd name="connsiteX1-99" fmla="*/ 267485 w 2107890"/>
                  <a:gd name="connsiteY1-100" fmla="*/ 0 h 2124171"/>
                  <a:gd name="connsiteX2-101" fmla="*/ 2107890 w 2107890"/>
                  <a:gd name="connsiteY2-102" fmla="*/ 1793615 h 2124171"/>
                  <a:gd name="connsiteX3-103" fmla="*/ 0 w 2107890"/>
                  <a:gd name="connsiteY3-104" fmla="*/ 2124171 h 2124171"/>
                  <a:gd name="connsiteX0-105" fmla="*/ 0 w 2080243"/>
                  <a:gd name="connsiteY0-106" fmla="*/ 2124171 h 2124171"/>
                  <a:gd name="connsiteX1-107" fmla="*/ 267485 w 2080243"/>
                  <a:gd name="connsiteY1-108" fmla="*/ 0 h 2124171"/>
                  <a:gd name="connsiteX2-109" fmla="*/ 2080243 w 2080243"/>
                  <a:gd name="connsiteY2-110" fmla="*/ 1875841 h 2124171"/>
                  <a:gd name="connsiteX3-111" fmla="*/ 0 w 2080243"/>
                  <a:gd name="connsiteY3-112" fmla="*/ 2124171 h 2124171"/>
                  <a:gd name="connsiteX0-113" fmla="*/ 0 w 2080243"/>
                  <a:gd name="connsiteY0-114" fmla="*/ 2124171 h 2124171"/>
                  <a:gd name="connsiteX1-115" fmla="*/ 267485 w 2080243"/>
                  <a:gd name="connsiteY1-116" fmla="*/ 0 h 2124171"/>
                  <a:gd name="connsiteX2-117" fmla="*/ 2080243 w 2080243"/>
                  <a:gd name="connsiteY2-118" fmla="*/ 1875841 h 2124171"/>
                  <a:gd name="connsiteX3-119" fmla="*/ 0 w 2080243"/>
                  <a:gd name="connsiteY3-120" fmla="*/ 2124171 h 2124171"/>
                  <a:gd name="connsiteX0-121" fmla="*/ 0 w 2080243"/>
                  <a:gd name="connsiteY0-122" fmla="*/ 2124171 h 2124171"/>
                  <a:gd name="connsiteX1-123" fmla="*/ 267485 w 2080243"/>
                  <a:gd name="connsiteY1-124" fmla="*/ 0 h 2124171"/>
                  <a:gd name="connsiteX2-125" fmla="*/ 2080243 w 2080243"/>
                  <a:gd name="connsiteY2-126" fmla="*/ 1875841 h 2124171"/>
                  <a:gd name="connsiteX3-127" fmla="*/ 0 w 2080243"/>
                  <a:gd name="connsiteY3-128" fmla="*/ 2124171 h 2124171"/>
                  <a:gd name="connsiteX0-129" fmla="*/ 0 w 2080243"/>
                  <a:gd name="connsiteY0-130" fmla="*/ 2124171 h 2124171"/>
                  <a:gd name="connsiteX1-131" fmla="*/ 267485 w 2080243"/>
                  <a:gd name="connsiteY1-132" fmla="*/ 0 h 2124171"/>
                  <a:gd name="connsiteX2-133" fmla="*/ 2080243 w 2080243"/>
                  <a:gd name="connsiteY2-134" fmla="*/ 1875841 h 2124171"/>
                  <a:gd name="connsiteX3-135" fmla="*/ 0 w 2080243"/>
                  <a:gd name="connsiteY3-136" fmla="*/ 2124171 h 2124171"/>
                  <a:gd name="connsiteX0-137" fmla="*/ 0 w 2080243"/>
                  <a:gd name="connsiteY0-138" fmla="*/ 2124171 h 2124171"/>
                  <a:gd name="connsiteX1-139" fmla="*/ 267485 w 2080243"/>
                  <a:gd name="connsiteY1-140" fmla="*/ 0 h 2124171"/>
                  <a:gd name="connsiteX2-141" fmla="*/ 2080243 w 2080243"/>
                  <a:gd name="connsiteY2-142" fmla="*/ 1875841 h 2124171"/>
                  <a:gd name="connsiteX3-143" fmla="*/ 0 w 2080243"/>
                  <a:gd name="connsiteY3-144" fmla="*/ 2124171 h 2124171"/>
                  <a:gd name="connsiteX0-145" fmla="*/ 0 w 2119227"/>
                  <a:gd name="connsiteY0-146" fmla="*/ 2124171 h 2124171"/>
                  <a:gd name="connsiteX1-147" fmla="*/ 267485 w 2119227"/>
                  <a:gd name="connsiteY1-148" fmla="*/ 0 h 2124171"/>
                  <a:gd name="connsiteX2-149" fmla="*/ 2119227 w 2119227"/>
                  <a:gd name="connsiteY2-150" fmla="*/ 2011108 h 2124171"/>
                  <a:gd name="connsiteX3-151" fmla="*/ 0 w 2119227"/>
                  <a:gd name="connsiteY3-152" fmla="*/ 2124171 h 2124171"/>
                  <a:gd name="connsiteX0-153" fmla="*/ 0 w 2119227"/>
                  <a:gd name="connsiteY0-154" fmla="*/ 2124171 h 2124171"/>
                  <a:gd name="connsiteX1-155" fmla="*/ 267485 w 2119227"/>
                  <a:gd name="connsiteY1-156" fmla="*/ 0 h 2124171"/>
                  <a:gd name="connsiteX2-157" fmla="*/ 2119227 w 2119227"/>
                  <a:gd name="connsiteY2-158" fmla="*/ 2011108 h 2124171"/>
                  <a:gd name="connsiteX3-159" fmla="*/ 0 w 2119227"/>
                  <a:gd name="connsiteY3-160" fmla="*/ 2124171 h 2124171"/>
                  <a:gd name="connsiteX0-161" fmla="*/ 0 w 2119227"/>
                  <a:gd name="connsiteY0-162" fmla="*/ 2124171 h 2124171"/>
                  <a:gd name="connsiteX1-163" fmla="*/ 62818 w 2119227"/>
                  <a:gd name="connsiteY1-164" fmla="*/ 0 h 2124171"/>
                  <a:gd name="connsiteX2-165" fmla="*/ 2119227 w 2119227"/>
                  <a:gd name="connsiteY2-166" fmla="*/ 2011108 h 2124171"/>
                  <a:gd name="connsiteX3-167" fmla="*/ 0 w 2119227"/>
                  <a:gd name="connsiteY3-168" fmla="*/ 2124171 h 2124171"/>
                  <a:gd name="connsiteX0-169" fmla="*/ 0 w 2119227"/>
                  <a:gd name="connsiteY0-170" fmla="*/ 2114509 h 2114509"/>
                  <a:gd name="connsiteX1-171" fmla="*/ 101804 w 2119227"/>
                  <a:gd name="connsiteY1-172" fmla="*/ 0 h 2114509"/>
                  <a:gd name="connsiteX2-173" fmla="*/ 2119227 w 2119227"/>
                  <a:gd name="connsiteY2-174" fmla="*/ 2001446 h 2114509"/>
                  <a:gd name="connsiteX3-175" fmla="*/ 0 w 2119227"/>
                  <a:gd name="connsiteY3-176" fmla="*/ 2114509 h 2114509"/>
                  <a:gd name="connsiteX0-177" fmla="*/ 0 w 2119227"/>
                  <a:gd name="connsiteY0-178" fmla="*/ 2114509 h 2114509"/>
                  <a:gd name="connsiteX1-179" fmla="*/ 101804 w 2119227"/>
                  <a:gd name="connsiteY1-180" fmla="*/ 0 h 2114509"/>
                  <a:gd name="connsiteX2-181" fmla="*/ 2119227 w 2119227"/>
                  <a:gd name="connsiteY2-182" fmla="*/ 2001446 h 2114509"/>
                  <a:gd name="connsiteX3-183" fmla="*/ 0 w 2119227"/>
                  <a:gd name="connsiteY3-184" fmla="*/ 2114509 h 2114509"/>
                  <a:gd name="connsiteX0-185" fmla="*/ 0 w 2119227"/>
                  <a:gd name="connsiteY0-186" fmla="*/ 2114509 h 2114509"/>
                  <a:gd name="connsiteX1-187" fmla="*/ 101804 w 2119227"/>
                  <a:gd name="connsiteY1-188" fmla="*/ 0 h 2114509"/>
                  <a:gd name="connsiteX2-189" fmla="*/ 2119227 w 2119227"/>
                  <a:gd name="connsiteY2-190" fmla="*/ 2001446 h 2114509"/>
                  <a:gd name="connsiteX3-191" fmla="*/ 0 w 2119227"/>
                  <a:gd name="connsiteY3-192" fmla="*/ 2114509 h 21145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119227" h="2114509">
                    <a:moveTo>
                      <a:pt x="0" y="2114509"/>
                    </a:moveTo>
                    <a:cubicBezTo>
                      <a:pt x="71967" y="1410685"/>
                      <a:pt x="180033" y="896358"/>
                      <a:pt x="101804" y="0"/>
                    </a:cubicBezTo>
                    <a:lnTo>
                      <a:pt x="2119227" y="2001446"/>
                    </a:lnTo>
                    <a:cubicBezTo>
                      <a:pt x="1311594" y="1967654"/>
                      <a:pt x="425781" y="2027833"/>
                      <a:pt x="0" y="21145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215900" dir="13500000" algn="b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</p:grpSp>
        <p:sp>
          <p:nvSpPr>
            <p:cNvPr id="15" name="矩形 14"/>
            <p:cNvSpPr/>
            <p:nvPr>
              <p:custDataLst>
                <p:tags r:id="rId29"/>
              </p:custDataLst>
            </p:nvPr>
          </p:nvSpPr>
          <p:spPr>
            <a:xfrm>
              <a:off x="144541" y="336760"/>
              <a:ext cx="7183362" cy="6184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55" name="文本框 54"/>
          <p:cNvSpPr txBox="1"/>
          <p:nvPr>
            <p:custDataLst>
              <p:tags r:id="rId30"/>
            </p:custDataLst>
          </p:nvPr>
        </p:nvSpPr>
        <p:spPr>
          <a:xfrm>
            <a:off x="533400" y="1522413"/>
            <a:ext cx="4019550" cy="768350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algn="ctr" fontAlgn="auto">
              <a:buClrTx/>
              <a:buSzTx/>
              <a:buFontTx/>
            </a:pPr>
            <a:r>
              <a:rPr lang="zh-CN" altLang="en-US" sz="44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文明观影须知</a:t>
            </a:r>
            <a:endParaRPr lang="zh-CN" altLang="en-US" sz="4400" b="1" noProof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0" name="图片 149" descr="摄图网_401340463_电影打板可乐3d眼镜电影节（非企业商用）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85788" y="2362200"/>
            <a:ext cx="3922712" cy="3922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文本框 12293"/>
          <p:cNvSpPr txBox="1"/>
          <p:nvPr>
            <p:custDataLst>
              <p:tags r:id="rId1"/>
            </p:custDataLst>
          </p:nvPr>
        </p:nvSpPr>
        <p:spPr>
          <a:xfrm>
            <a:off x="320675" y="1533525"/>
            <a:ext cx="115506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fontAlgn="auto" hangingPunct="0"/>
            <a:r>
              <a:rPr sz="3200" b="1" baseline="0" noProof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宋体" panose="02010600030101010101" pitchFamily="2" charset="-122"/>
              </a:rPr>
              <a:t>①一定的文化由一定的经济、政治所决定。</a:t>
            </a:r>
            <a:endParaRPr sz="3200" b="1" baseline="0" noProof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宋体" panose="02010600030101010101" pitchFamily="2" charset="-122"/>
            </a:endParaRPr>
          </a:p>
          <a:p>
            <a:pPr algn="just" eaLnBrk="0" fontAlgn="auto" hangingPunct="0"/>
            <a:r>
              <a:rPr sz="3200" baseline="0" noProof="1">
                <a:solidFill>
                  <a:schemeClr val="bg1"/>
                </a:solidFill>
                <a:latin typeface="方正颜宋简体" panose="02000000000000000000" charset="-122"/>
                <a:ea typeface="方正颜宋简体" panose="02000000000000000000" charset="-122"/>
                <a:cs typeface="+mn-cs"/>
                <a:sym typeface="宋体" panose="02010600030101010101" pitchFamily="2" charset="-122"/>
              </a:rPr>
              <a:t>经济是基础，政治是经济的集中表现，文化是经济和政治的反映。</a:t>
            </a:r>
            <a:endParaRPr lang="zh-CN" altLang="en-US" sz="3200" b="1" baseline="0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67586" name="文本框 2"/>
          <p:cNvSpPr txBox="1"/>
          <p:nvPr>
            <p:custDataLst>
              <p:tags r:id="rId2"/>
            </p:custDataLst>
          </p:nvPr>
        </p:nvSpPr>
        <p:spPr>
          <a:xfrm>
            <a:off x="320675" y="304800"/>
            <a:ext cx="115506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一、相互影响：在经济的基础上</a:t>
            </a:r>
            <a:r>
              <a:rPr lang="zh-CN" altLang="en-US" sz="32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rgbClr val="FFFFFF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20040" y="949960"/>
            <a:ext cx="11550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/>
            <a:r>
              <a:rPr lang="zh-CN" altLang="en-US" sz="3200" b="1" strike="noStrike" kern="100" noProof="1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方正小标宋简体" panose="02000000000000000000" charset="-122"/>
              </a:rPr>
              <a:t>文化与经济、政治的关系</a:t>
            </a:r>
            <a:r>
              <a:rPr lang="zh-CN" altLang="en-US" sz="3200" b="1" strike="noStrike" kern="1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（在经济的基础上相互影响）</a:t>
            </a:r>
            <a:endParaRPr lang="zh-CN" altLang="en-US" sz="3200" b="1" strike="noStrike" kern="1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20675" y="4397375"/>
            <a:ext cx="11550650" cy="1568450"/>
          </a:xfrm>
          <a:prstGeom prst="rect">
            <a:avLst/>
          </a:prstGeom>
          <a:noFill/>
          <a:ln w="12700" cap="flat" cmpd="sng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just"/>
            <a:r>
              <a:rPr lang="zh-CN" altLang="en-US" sz="320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经济发展是文化发展的基础。但并不意味着文化的发展始终与经济的发展同步。文化有其自身的传承性、相对独立性。这种传承性和相对独立性使得文化的发展先于或落后于经济的发展。</a:t>
            </a:r>
            <a:endParaRPr lang="zh-CN" altLang="en-US" sz="320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20675" y="3101975"/>
            <a:ext cx="1155065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fontAlgn="auto" hangingPunct="0"/>
            <a:r>
              <a:rPr lang="zh-CN" sz="3200" b="1" baseline="0" noProof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宋体" panose="02010600030101010101" pitchFamily="2" charset="-122"/>
              </a:rPr>
              <a:t>②</a:t>
            </a:r>
            <a:r>
              <a:rPr sz="3200" b="1" baseline="0" noProof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宋体" panose="02010600030101010101" pitchFamily="2" charset="-122"/>
              </a:rPr>
              <a:t>文化反作用于经济、政治。</a:t>
            </a:r>
            <a:endParaRPr lang="zh-CN" sz="3200" b="1" baseline="0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20675" y="3686175"/>
            <a:ext cx="11550650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="1" baseline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③文化具有相对独立性。</a:t>
            </a:r>
            <a:r>
              <a:rPr lang="zh-CN" altLang="zh-CN" sz="3200" baseline="0">
                <a:solidFill>
                  <a:schemeClr val="bg1"/>
                </a:solidFill>
                <a:latin typeface="方正颜宋简体" panose="02000000000000000000" charset="-122"/>
                <a:ea typeface="方正颜宋简体" panose="02000000000000000000" charset="-122"/>
                <a:sym typeface="宋体" panose="02010600030101010101" pitchFamily="2" charset="-122"/>
              </a:rPr>
              <a:t>（P10专家点评2）</a:t>
            </a:r>
            <a:endParaRPr lang="zh-CN" altLang="zh-CN" sz="3200" baseline="0">
              <a:solidFill>
                <a:schemeClr val="bg1"/>
              </a:solidFill>
              <a:latin typeface="方正颜宋简体" panose="02000000000000000000" charset="-122"/>
              <a:ea typeface="方正颜宋简体" panose="02000000000000000000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1"/>
          <p:cNvSpPr txBox="1"/>
          <p:nvPr>
            <p:custDataLst>
              <p:tags r:id="rId1"/>
            </p:custDataLst>
          </p:nvPr>
        </p:nvSpPr>
        <p:spPr>
          <a:xfrm>
            <a:off x="4871085" y="1198245"/>
            <a:ext cx="744156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20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320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《八佰》特效制作，三维扫描技术助力CG建模。随着三维扫描技术在影视作品应用的不断深入，这种快速精确实现物体及空间数字化的功能，不仅大大降低了三维建模和可视化所需的时间和成本，还使视觉特效更加逼真。</a:t>
            </a:r>
            <a:endParaRPr lang="zh-CN" altLang="en-US" sz="3200">
              <a:solidFill>
                <a:srgbClr val="40404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3200">
                <a:solidFill>
                  <a:srgbClr val="4040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如《八佰》热气艇三维扫描彩色点云数据和《八佰》热气艇三维扫描点云模型</a:t>
            </a:r>
            <a:endParaRPr lang="zh-CN" altLang="en-US" sz="3200">
              <a:solidFill>
                <a:srgbClr val="40404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>
            <p:custDataLst>
              <p:tags r:id="rId2"/>
            </p:custDataLst>
          </p:nvPr>
        </p:nvGrpSpPr>
        <p:grpSpPr>
          <a:xfrm>
            <a:off x="6645275" y="151765"/>
            <a:ext cx="5006975" cy="522288"/>
            <a:chOff x="712883" y="783132"/>
            <a:chExt cx="3755476" cy="391239"/>
          </a:xfrm>
        </p:grpSpPr>
        <p:sp>
          <p:nvSpPr>
            <p:cNvPr id="71709" name="TextBox 108"/>
            <p:cNvSpPr txBox="1"/>
            <p:nvPr>
              <p:custDataLst>
                <p:tags r:id="rId3"/>
              </p:custDataLst>
            </p:nvPr>
          </p:nvSpPr>
          <p:spPr>
            <a:xfrm>
              <a:off x="928639" y="783132"/>
              <a:ext cx="3539720" cy="3912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8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电影的制作水准</a:t>
              </a:r>
              <a:endPara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73"/>
            <p:cNvGrpSpPr/>
            <p:nvPr>
              <p:custDataLst>
                <p:tags r:id="rId4"/>
              </p:custDataLst>
            </p:nvPr>
          </p:nvGrpSpPr>
          <p:grpSpPr>
            <a:xfrm>
              <a:off x="712883" y="871240"/>
              <a:ext cx="215800" cy="215800"/>
              <a:chOff x="515183" y="750888"/>
              <a:chExt cx="215800" cy="215800"/>
            </a:xfrm>
          </p:grpSpPr>
          <p:sp>
            <p:nvSpPr>
              <p:cNvPr id="31" name="椭圆 30"/>
              <p:cNvSpPr/>
              <p:nvPr>
                <p:custDataLst>
                  <p:tags r:id="rId5"/>
                </p:custDataLst>
              </p:nvPr>
            </p:nvSpPr>
            <p:spPr>
              <a:xfrm flipH="1">
                <a:off x="515183" y="750888"/>
                <a:ext cx="215800" cy="215800"/>
              </a:xfrm>
              <a:prstGeom prst="ellipse">
                <a:avLst/>
              </a:prstGeom>
              <a:solidFill>
                <a:srgbClr val="C00000"/>
              </a:solidFill>
              <a:ln w="38100" cap="sq">
                <a:solidFill>
                  <a:srgbClr val="C8C6BD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>
                <a:bevelT w="25400" h="12700" prst="hardEdge"/>
                <a:extrusionClr>
                  <a:srgbClr val="000000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defRPr/>
                </a:pPr>
                <a:endParaRPr lang="zh-CN" altLang="en-US" sz="2000" strike="noStrike" noProof="1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Freeform 15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68097" y="796563"/>
                <a:ext cx="109973" cy="124451"/>
              </a:xfrm>
              <a:custGeom>
                <a:avLst/>
                <a:gdLst>
                  <a:gd name="T0" fmla="*/ 219 w 423"/>
                  <a:gd name="T1" fmla="*/ 319 h 526"/>
                  <a:gd name="T2" fmla="*/ 204 w 423"/>
                  <a:gd name="T3" fmla="*/ 375 h 526"/>
                  <a:gd name="T4" fmla="*/ 217 w 423"/>
                  <a:gd name="T5" fmla="*/ 318 h 526"/>
                  <a:gd name="T6" fmla="*/ 184 w 423"/>
                  <a:gd name="T7" fmla="*/ 258 h 526"/>
                  <a:gd name="T8" fmla="*/ 192 w 423"/>
                  <a:gd name="T9" fmla="*/ 232 h 526"/>
                  <a:gd name="T10" fmla="*/ 210 w 423"/>
                  <a:gd name="T11" fmla="*/ 227 h 526"/>
                  <a:gd name="T12" fmla="*/ 204 w 423"/>
                  <a:gd name="T13" fmla="*/ 278 h 526"/>
                  <a:gd name="T14" fmla="*/ 219 w 423"/>
                  <a:gd name="T15" fmla="*/ 285 h 526"/>
                  <a:gd name="T16" fmla="*/ 210 w 423"/>
                  <a:gd name="T17" fmla="*/ 227 h 526"/>
                  <a:gd name="T18" fmla="*/ 212 w 423"/>
                  <a:gd name="T19" fmla="*/ 526 h 526"/>
                  <a:gd name="T20" fmla="*/ 180 w 423"/>
                  <a:gd name="T21" fmla="*/ 91 h 526"/>
                  <a:gd name="T22" fmla="*/ 115 w 423"/>
                  <a:gd name="T23" fmla="*/ 0 h 526"/>
                  <a:gd name="T24" fmla="*/ 164 w 423"/>
                  <a:gd name="T25" fmla="*/ 0 h 526"/>
                  <a:gd name="T26" fmla="*/ 212 w 423"/>
                  <a:gd name="T27" fmla="*/ 0 h 526"/>
                  <a:gd name="T28" fmla="*/ 259 w 423"/>
                  <a:gd name="T29" fmla="*/ 0 h 526"/>
                  <a:gd name="T30" fmla="*/ 308 w 423"/>
                  <a:gd name="T31" fmla="*/ 0 h 526"/>
                  <a:gd name="T32" fmla="*/ 423 w 423"/>
                  <a:gd name="T33" fmla="*/ 397 h 526"/>
                  <a:gd name="T34" fmla="*/ 231 w 423"/>
                  <a:gd name="T35" fmla="*/ 291 h 526"/>
                  <a:gd name="T36" fmla="*/ 248 w 423"/>
                  <a:gd name="T37" fmla="*/ 241 h 526"/>
                  <a:gd name="T38" fmla="*/ 262 w 423"/>
                  <a:gd name="T39" fmla="*/ 219 h 526"/>
                  <a:gd name="T40" fmla="*/ 231 w 423"/>
                  <a:gd name="T41" fmla="*/ 182 h 526"/>
                  <a:gd name="T42" fmla="*/ 219 w 423"/>
                  <a:gd name="T43" fmla="*/ 204 h 526"/>
                  <a:gd name="T44" fmla="*/ 204 w 423"/>
                  <a:gd name="T45" fmla="*/ 204 h 526"/>
                  <a:gd name="T46" fmla="*/ 192 w 423"/>
                  <a:gd name="T47" fmla="*/ 182 h 526"/>
                  <a:gd name="T48" fmla="*/ 171 w 423"/>
                  <a:gd name="T49" fmla="*/ 219 h 526"/>
                  <a:gd name="T50" fmla="*/ 170 w 423"/>
                  <a:gd name="T51" fmla="*/ 290 h 526"/>
                  <a:gd name="T52" fmla="*/ 192 w 423"/>
                  <a:gd name="T53" fmla="*/ 373 h 526"/>
                  <a:gd name="T54" fmla="*/ 165 w 423"/>
                  <a:gd name="T55" fmla="*/ 357 h 526"/>
                  <a:gd name="T56" fmla="*/ 172 w 423"/>
                  <a:gd name="T57" fmla="*/ 391 h 526"/>
                  <a:gd name="T58" fmla="*/ 192 w 423"/>
                  <a:gd name="T59" fmla="*/ 421 h 526"/>
                  <a:gd name="T60" fmla="*/ 204 w 423"/>
                  <a:gd name="T61" fmla="*/ 399 h 526"/>
                  <a:gd name="T62" fmla="*/ 219 w 423"/>
                  <a:gd name="T63" fmla="*/ 421 h 526"/>
                  <a:gd name="T64" fmla="*/ 231 w 423"/>
                  <a:gd name="T65" fmla="*/ 395 h 526"/>
                  <a:gd name="T66" fmla="*/ 269 w 423"/>
                  <a:gd name="T67" fmla="*/ 352 h 526"/>
                  <a:gd name="T68" fmla="*/ 231 w 423"/>
                  <a:gd name="T69" fmla="*/ 326 h 526"/>
                  <a:gd name="T70" fmla="*/ 235 w 423"/>
                  <a:gd name="T71" fmla="*/ 364 h 526"/>
                  <a:gd name="T72" fmla="*/ 231 w 423"/>
                  <a:gd name="T73" fmla="*/ 326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22" h="526">
                    <a:moveTo>
                      <a:pt x="217" y="318"/>
                    </a:moveTo>
                    <a:cubicBezTo>
                      <a:pt x="218" y="319"/>
                      <a:pt x="218" y="319"/>
                      <a:pt x="219" y="319"/>
                    </a:cubicBezTo>
                    <a:cubicBezTo>
                      <a:pt x="219" y="374"/>
                      <a:pt x="219" y="374"/>
                      <a:pt x="219" y="374"/>
                    </a:cubicBezTo>
                    <a:cubicBezTo>
                      <a:pt x="214" y="375"/>
                      <a:pt x="209" y="376"/>
                      <a:pt x="204" y="375"/>
                    </a:cubicBezTo>
                    <a:cubicBezTo>
                      <a:pt x="204" y="312"/>
                      <a:pt x="204" y="312"/>
                      <a:pt x="204" y="312"/>
                    </a:cubicBezTo>
                    <a:cubicBezTo>
                      <a:pt x="208" y="314"/>
                      <a:pt x="213" y="316"/>
                      <a:pt x="217" y="318"/>
                    </a:cubicBezTo>
                    <a:close/>
                    <a:moveTo>
                      <a:pt x="188" y="235"/>
                    </a:moveTo>
                    <a:cubicBezTo>
                      <a:pt x="184" y="240"/>
                      <a:pt x="181" y="249"/>
                      <a:pt x="184" y="258"/>
                    </a:cubicBezTo>
                    <a:cubicBezTo>
                      <a:pt x="185" y="263"/>
                      <a:pt x="188" y="267"/>
                      <a:pt x="192" y="270"/>
                    </a:cubicBezTo>
                    <a:cubicBezTo>
                      <a:pt x="192" y="232"/>
                      <a:pt x="192" y="232"/>
                      <a:pt x="192" y="232"/>
                    </a:cubicBezTo>
                    <a:cubicBezTo>
                      <a:pt x="191" y="233"/>
                      <a:pt x="189" y="234"/>
                      <a:pt x="188" y="235"/>
                    </a:cubicBezTo>
                    <a:close/>
                    <a:moveTo>
                      <a:pt x="210" y="227"/>
                    </a:moveTo>
                    <a:cubicBezTo>
                      <a:pt x="208" y="227"/>
                      <a:pt x="206" y="227"/>
                      <a:pt x="204" y="227"/>
                    </a:cubicBezTo>
                    <a:cubicBezTo>
                      <a:pt x="204" y="278"/>
                      <a:pt x="204" y="278"/>
                      <a:pt x="204" y="278"/>
                    </a:cubicBezTo>
                    <a:cubicBezTo>
                      <a:pt x="209" y="280"/>
                      <a:pt x="213" y="282"/>
                      <a:pt x="218" y="284"/>
                    </a:cubicBezTo>
                    <a:cubicBezTo>
                      <a:pt x="218" y="285"/>
                      <a:pt x="219" y="285"/>
                      <a:pt x="219" y="285"/>
                    </a:cubicBezTo>
                    <a:cubicBezTo>
                      <a:pt x="219" y="227"/>
                      <a:pt x="219" y="227"/>
                      <a:pt x="219" y="227"/>
                    </a:cubicBezTo>
                    <a:cubicBezTo>
                      <a:pt x="216" y="227"/>
                      <a:pt x="213" y="227"/>
                      <a:pt x="210" y="227"/>
                    </a:cubicBezTo>
                    <a:close/>
                    <a:moveTo>
                      <a:pt x="423" y="397"/>
                    </a:moveTo>
                    <a:cubicBezTo>
                      <a:pt x="423" y="514"/>
                      <a:pt x="328" y="526"/>
                      <a:pt x="212" y="526"/>
                    </a:cubicBezTo>
                    <a:cubicBezTo>
                      <a:pt x="95" y="526"/>
                      <a:pt x="0" y="514"/>
                      <a:pt x="0" y="397"/>
                    </a:cubicBezTo>
                    <a:cubicBezTo>
                      <a:pt x="0" y="291"/>
                      <a:pt x="79" y="121"/>
                      <a:pt x="180" y="91"/>
                    </a:cubicBezTo>
                    <a:cubicBezTo>
                      <a:pt x="143" y="78"/>
                      <a:pt x="115" y="42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22" y="4"/>
                      <a:pt x="131" y="6"/>
                      <a:pt x="140" y="6"/>
                    </a:cubicBezTo>
                    <a:cubicBezTo>
                      <a:pt x="149" y="6"/>
                      <a:pt x="157" y="4"/>
                      <a:pt x="164" y="0"/>
                    </a:cubicBezTo>
                    <a:cubicBezTo>
                      <a:pt x="170" y="4"/>
                      <a:pt x="179" y="6"/>
                      <a:pt x="188" y="6"/>
                    </a:cubicBezTo>
                    <a:cubicBezTo>
                      <a:pt x="197" y="6"/>
                      <a:pt x="205" y="4"/>
                      <a:pt x="212" y="0"/>
                    </a:cubicBezTo>
                    <a:cubicBezTo>
                      <a:pt x="218" y="4"/>
                      <a:pt x="226" y="6"/>
                      <a:pt x="235" y="6"/>
                    </a:cubicBezTo>
                    <a:cubicBezTo>
                      <a:pt x="244" y="6"/>
                      <a:pt x="253" y="4"/>
                      <a:pt x="259" y="0"/>
                    </a:cubicBezTo>
                    <a:cubicBezTo>
                      <a:pt x="266" y="4"/>
                      <a:pt x="274" y="6"/>
                      <a:pt x="283" y="6"/>
                    </a:cubicBezTo>
                    <a:cubicBezTo>
                      <a:pt x="292" y="6"/>
                      <a:pt x="301" y="4"/>
                      <a:pt x="308" y="0"/>
                    </a:cubicBezTo>
                    <a:cubicBezTo>
                      <a:pt x="308" y="42"/>
                      <a:pt x="280" y="78"/>
                      <a:pt x="243" y="91"/>
                    </a:cubicBezTo>
                    <a:cubicBezTo>
                      <a:pt x="344" y="121"/>
                      <a:pt x="423" y="291"/>
                      <a:pt x="423" y="397"/>
                    </a:cubicBezTo>
                    <a:close/>
                    <a:moveTo>
                      <a:pt x="267" y="325"/>
                    </a:moveTo>
                    <a:cubicBezTo>
                      <a:pt x="261" y="308"/>
                      <a:pt x="247" y="299"/>
                      <a:pt x="231" y="291"/>
                    </a:cubicBezTo>
                    <a:cubicBezTo>
                      <a:pt x="231" y="230"/>
                      <a:pt x="231" y="230"/>
                      <a:pt x="231" y="230"/>
                    </a:cubicBezTo>
                    <a:cubicBezTo>
                      <a:pt x="237" y="233"/>
                      <a:pt x="243" y="237"/>
                      <a:pt x="248" y="241"/>
                    </a:cubicBezTo>
                    <a:cubicBezTo>
                      <a:pt x="250" y="242"/>
                      <a:pt x="251" y="243"/>
                      <a:pt x="253" y="244"/>
                    </a:cubicBezTo>
                    <a:cubicBezTo>
                      <a:pt x="256" y="235"/>
                      <a:pt x="259" y="227"/>
                      <a:pt x="262" y="219"/>
                    </a:cubicBezTo>
                    <a:cubicBezTo>
                      <a:pt x="253" y="213"/>
                      <a:pt x="243" y="208"/>
                      <a:pt x="231" y="205"/>
                    </a:cubicBezTo>
                    <a:cubicBezTo>
                      <a:pt x="231" y="182"/>
                      <a:pt x="231" y="182"/>
                      <a:pt x="231" y="182"/>
                    </a:cubicBezTo>
                    <a:cubicBezTo>
                      <a:pt x="219" y="182"/>
                      <a:pt x="219" y="182"/>
                      <a:pt x="219" y="182"/>
                    </a:cubicBezTo>
                    <a:cubicBezTo>
                      <a:pt x="219" y="204"/>
                      <a:pt x="219" y="204"/>
                      <a:pt x="219" y="204"/>
                    </a:cubicBezTo>
                    <a:cubicBezTo>
                      <a:pt x="215" y="204"/>
                      <a:pt x="212" y="204"/>
                      <a:pt x="207" y="204"/>
                    </a:cubicBezTo>
                    <a:cubicBezTo>
                      <a:pt x="206" y="204"/>
                      <a:pt x="205" y="204"/>
                      <a:pt x="204" y="204"/>
                    </a:cubicBezTo>
                    <a:cubicBezTo>
                      <a:pt x="204" y="182"/>
                      <a:pt x="204" y="182"/>
                      <a:pt x="204" y="182"/>
                    </a:cubicBezTo>
                    <a:cubicBezTo>
                      <a:pt x="192" y="182"/>
                      <a:pt x="192" y="182"/>
                      <a:pt x="192" y="182"/>
                    </a:cubicBezTo>
                    <a:cubicBezTo>
                      <a:pt x="192" y="207"/>
                      <a:pt x="192" y="207"/>
                      <a:pt x="192" y="207"/>
                    </a:cubicBezTo>
                    <a:cubicBezTo>
                      <a:pt x="184" y="209"/>
                      <a:pt x="177" y="214"/>
                      <a:pt x="171" y="219"/>
                    </a:cubicBezTo>
                    <a:cubicBezTo>
                      <a:pt x="163" y="227"/>
                      <a:pt x="156" y="238"/>
                      <a:pt x="156" y="254"/>
                    </a:cubicBezTo>
                    <a:cubicBezTo>
                      <a:pt x="156" y="270"/>
                      <a:pt x="161" y="281"/>
                      <a:pt x="170" y="290"/>
                    </a:cubicBezTo>
                    <a:cubicBezTo>
                      <a:pt x="177" y="296"/>
                      <a:pt x="184" y="301"/>
                      <a:pt x="192" y="305"/>
                    </a:cubicBezTo>
                    <a:cubicBezTo>
                      <a:pt x="192" y="373"/>
                      <a:pt x="192" y="373"/>
                      <a:pt x="192" y="373"/>
                    </a:cubicBezTo>
                    <a:cubicBezTo>
                      <a:pt x="183" y="370"/>
                      <a:pt x="176" y="364"/>
                      <a:pt x="169" y="359"/>
                    </a:cubicBezTo>
                    <a:cubicBezTo>
                      <a:pt x="168" y="358"/>
                      <a:pt x="167" y="357"/>
                      <a:pt x="165" y="357"/>
                    </a:cubicBezTo>
                    <a:cubicBezTo>
                      <a:pt x="161" y="365"/>
                      <a:pt x="157" y="373"/>
                      <a:pt x="153" y="381"/>
                    </a:cubicBezTo>
                    <a:cubicBezTo>
                      <a:pt x="159" y="385"/>
                      <a:pt x="165" y="388"/>
                      <a:pt x="172" y="391"/>
                    </a:cubicBezTo>
                    <a:cubicBezTo>
                      <a:pt x="178" y="394"/>
                      <a:pt x="185" y="396"/>
                      <a:pt x="192" y="397"/>
                    </a:cubicBezTo>
                    <a:cubicBezTo>
                      <a:pt x="192" y="421"/>
                      <a:pt x="192" y="421"/>
                      <a:pt x="192" y="421"/>
                    </a:cubicBezTo>
                    <a:cubicBezTo>
                      <a:pt x="204" y="421"/>
                      <a:pt x="204" y="421"/>
                      <a:pt x="204" y="421"/>
                    </a:cubicBezTo>
                    <a:cubicBezTo>
                      <a:pt x="204" y="399"/>
                      <a:pt x="204" y="399"/>
                      <a:pt x="204" y="399"/>
                    </a:cubicBezTo>
                    <a:cubicBezTo>
                      <a:pt x="209" y="399"/>
                      <a:pt x="214" y="398"/>
                      <a:pt x="219" y="398"/>
                    </a:cubicBezTo>
                    <a:cubicBezTo>
                      <a:pt x="219" y="421"/>
                      <a:pt x="219" y="421"/>
                      <a:pt x="219" y="421"/>
                    </a:cubicBezTo>
                    <a:cubicBezTo>
                      <a:pt x="231" y="421"/>
                      <a:pt x="231" y="421"/>
                      <a:pt x="231" y="421"/>
                    </a:cubicBezTo>
                    <a:cubicBezTo>
                      <a:pt x="231" y="395"/>
                      <a:pt x="231" y="395"/>
                      <a:pt x="231" y="395"/>
                    </a:cubicBezTo>
                    <a:cubicBezTo>
                      <a:pt x="236" y="393"/>
                      <a:pt x="241" y="391"/>
                      <a:pt x="245" y="388"/>
                    </a:cubicBezTo>
                    <a:cubicBezTo>
                      <a:pt x="257" y="381"/>
                      <a:pt x="266" y="369"/>
                      <a:pt x="269" y="352"/>
                    </a:cubicBezTo>
                    <a:cubicBezTo>
                      <a:pt x="271" y="343"/>
                      <a:pt x="270" y="333"/>
                      <a:pt x="267" y="325"/>
                    </a:cubicBezTo>
                    <a:close/>
                    <a:moveTo>
                      <a:pt x="231" y="326"/>
                    </a:moveTo>
                    <a:cubicBezTo>
                      <a:pt x="231" y="368"/>
                      <a:pt x="231" y="368"/>
                      <a:pt x="231" y="368"/>
                    </a:cubicBezTo>
                    <a:cubicBezTo>
                      <a:pt x="232" y="367"/>
                      <a:pt x="234" y="365"/>
                      <a:pt x="235" y="364"/>
                    </a:cubicBezTo>
                    <a:cubicBezTo>
                      <a:pt x="239" y="359"/>
                      <a:pt x="242" y="352"/>
                      <a:pt x="241" y="344"/>
                    </a:cubicBezTo>
                    <a:cubicBezTo>
                      <a:pt x="241" y="336"/>
                      <a:pt x="236" y="330"/>
                      <a:pt x="231" y="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  <a:effectLst>
                <a:reflection blurRad="6350" stA="30000" endPos="10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defRPr/>
                </a:pPr>
                <a:endParaRPr lang="zh-CN" altLang="en-US" sz="1600" strike="noStrike" noProof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3" name="圆角矩形 32"/>
          <p:cNvSpPr/>
          <p:nvPr>
            <p:custDataLst>
              <p:tags r:id="rId7"/>
            </p:custDataLst>
          </p:nvPr>
        </p:nvSpPr>
        <p:spPr>
          <a:xfrm>
            <a:off x="2540635" y="6195060"/>
            <a:ext cx="9628188" cy="631825"/>
          </a:xfrm>
          <a:prstGeom prst="roundRect">
            <a:avLst>
              <a:gd name="adj" fmla="val 31000"/>
            </a:avLst>
          </a:prstGeom>
          <a:solidFill>
            <a:srgbClr val="1F4E79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r" fontAlgn="auto"/>
            <a:r>
              <a:rPr lang="en-US" altLang="zh-CN" sz="3200" b="1" strike="noStrike" noProof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b="1" strike="noStrike" noProof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在经济发展中，科学技术的作用越来越重要。</a:t>
            </a:r>
            <a:endParaRPr lang="zh-CN" altLang="en-US" sz="3200" b="1" strike="noStrike" noProof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45" y="-72390"/>
            <a:ext cx="4544695" cy="326580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445" y="3345180"/>
            <a:ext cx="4673600" cy="269748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8"/>
      <p:bldP spid="33" grpId="9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94" name="文本框 10"/>
          <p:cNvSpPr txBox="1"/>
          <p:nvPr>
            <p:custDataLst>
              <p:tags r:id="rId1"/>
            </p:custDataLst>
          </p:nvPr>
        </p:nvSpPr>
        <p:spPr>
          <a:xfrm>
            <a:off x="697230" y="5029200"/>
            <a:ext cx="10797540" cy="1137285"/>
          </a:xfrm>
          <a:prstGeom prst="rect">
            <a:avLst/>
          </a:prstGeom>
          <a:solidFill>
            <a:srgbClr val="1F4E79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zh-CN" altLang="en-US" sz="32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——发展教育事业、培养各种高素质人才、提高劳动者素质，对推动经济建设的作用越来越重要 。</a:t>
            </a:r>
            <a:endParaRPr lang="zh-CN" altLang="en-US" sz="32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4845" y="562610"/>
            <a:ext cx="1086167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《八佰》的背后包含了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制作人员、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特效团队和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制作团队艰辛付出。目前中国的电影业处于蓬勃发展阶段，对特效方面的人才需求量极高，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电影人才队伍存在着诸多问题和矛盾，诸如总量不足、结构不合理、专业人才严重不足、高层人才紧缺、人才整体素质有待提高、人才成长与激励机制亟待建立与完善等。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当前电影人才队伍存在的主要问题有：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一是缺乏适应电影产业化发展需要的企业经营管理人才。特别是了解电影特点，懂市场、会经营的管理人才紧缺，如职业经理人、职业会计师、职业审计师以及懂得资本运营、财务管理、媒介推广、项目策划与市场开发管理、广告经营等方面的人才。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二是缺乏推动电影行业科技发展的“学科带头人”，以及适应新技术发展的高级技术人才。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三是紧缺既懂艺术又懂技术的高素质复合型人才。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四是缺乏对外传播经营人才。在中国加入WTO，国际传媒集团快速进入，我国对外开放的步伐进一步加快的情况下，缺乏既精通外语和国际知识，又精通电影传播业务的对外经营传播人才。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4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9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>
            <p:custDataLst>
              <p:tags r:id="rId1"/>
            </p:custDataLst>
          </p:nvPr>
        </p:nvSpPr>
        <p:spPr>
          <a:xfrm>
            <a:off x="479425" y="2025650"/>
            <a:ext cx="3046413" cy="3048000"/>
          </a:xfrm>
          <a:prstGeom prst="ellipse">
            <a:avLst/>
          </a:prstGeom>
          <a:solidFill>
            <a:srgbClr val="DA2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  <p:pic>
        <p:nvPicPr>
          <p:cNvPr id="8" name="图片 7" descr="hb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44823" b="7898"/>
          <a:stretch>
            <a:fillRect/>
          </a:stretch>
        </p:blipFill>
        <p:spPr>
          <a:xfrm>
            <a:off x="0" y="1712595"/>
            <a:ext cx="6574790" cy="4664710"/>
          </a:xfrm>
          <a:prstGeom prst="rect">
            <a:avLst/>
          </a:prstGeom>
          <a:solidFill>
            <a:srgbClr val="1F4E79"/>
          </a:solidFill>
          <a:ln w="9525">
            <a:noFill/>
          </a:ln>
        </p:spPr>
      </p:pic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704850" y="604838"/>
            <a:ext cx="10783888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600" b="1">
                <a:solidFill>
                  <a:schemeClr val="bg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文化产业快速发展，文化消费更加丰富，文化生产力在现代经济的总体格局中的作用越来越突出。</a:t>
            </a:r>
            <a:endParaRPr lang="zh-CN" altLang="en-US" sz="3600" b="1">
              <a:solidFill>
                <a:schemeClr val="bg1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pic>
        <p:nvPicPr>
          <p:cNvPr id="7" name="图片 6" descr="src=http___img.ji-qi.com_3_2021_0317_20210317040223954.jpg&amp;refer=http___img.ji-q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690" y="1803400"/>
            <a:ext cx="1483995" cy="2087245"/>
          </a:xfrm>
          <a:prstGeom prst="rect">
            <a:avLst/>
          </a:prstGeom>
        </p:spPr>
      </p:pic>
      <p:pic>
        <p:nvPicPr>
          <p:cNvPr id="9" name="图片 8" descr="src=http___p6-tt.byteimg.com_origin_pgc-image_339e3d25d92649a79705ea9679abaa5f_from=pc&amp;refer=http___p6-tt.byteim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035" y="3890645"/>
            <a:ext cx="1550670" cy="2320925"/>
          </a:xfrm>
          <a:prstGeom prst="rect">
            <a:avLst/>
          </a:prstGeom>
        </p:spPr>
      </p:pic>
      <p:pic>
        <p:nvPicPr>
          <p:cNvPr id="10" name="图片 9" descr="微信图片_202106281907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6705" y="2025650"/>
            <a:ext cx="3408045" cy="15932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6705" y="4144010"/>
            <a:ext cx="3585845" cy="14592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文本框 2"/>
          <p:cNvSpPr txBox="1"/>
          <p:nvPr>
            <p:custDataLst>
              <p:tags r:id="rId1"/>
            </p:custDataLst>
          </p:nvPr>
        </p:nvSpPr>
        <p:spPr>
          <a:xfrm>
            <a:off x="320675" y="304800"/>
            <a:ext cx="115506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二、相互交融：在时代发展的进程中</a:t>
            </a:r>
            <a:r>
              <a:rPr lang="zh-CN" altLang="en-US" sz="32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rgbClr val="FFFFFF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20675" y="949960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en-US" sz="3200" b="1" kern="100" baseline="0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1.文化与经济相互交融</a:t>
            </a:r>
            <a:endParaRPr lang="zh-CN" altLang="en-US" sz="3200" b="1" kern="100" baseline="0" noProof="1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20675" y="1533525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①在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经济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发展中，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科学技术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的作用越来越重要。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20675" y="2117725"/>
            <a:ext cx="11550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②发展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教育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事业、培养各种高素质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人才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、提高劳动者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素质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，对推动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经济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建设的作用越来越重要。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20675" y="3194050"/>
            <a:ext cx="11550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③图书出版、影视音像等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文化产业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快速发展，文化消费更加丰富，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文化生产力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在现代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经济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的总体格局中的作用越来越突出。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1"/>
      <p:bldP spid="3" grpId="2"/>
      <p:bldP spid="4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形状 8"/>
          <p:cNvSpPr/>
          <p:nvPr userDrawn="1">
            <p:custDataLst>
              <p:tags r:id="rId1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DADADA">
                  <a:lumMod val="90000"/>
                  <a:alpha val="24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solidFill>
                <a:srgbClr val="FFFFFF"/>
              </a:solidFill>
              <a:highlight>
                <a:srgbClr val="1171F1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任意形状 8"/>
          <p:cNvSpPr/>
          <p:nvPr userDrawn="1"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DADADA">
                  <a:lumMod val="90000"/>
                  <a:alpha val="24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solidFill>
                <a:srgbClr val="FFFFFF"/>
              </a:solidFill>
              <a:highlight>
                <a:srgbClr val="1171F1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00355" y="614680"/>
            <a:ext cx="7889240" cy="762000"/>
          </a:xfrm>
          <a:prstGeom prst="rect">
            <a:avLst/>
          </a:prstGeom>
          <a:solidFill>
            <a:srgbClr val="1F4E79"/>
          </a:solidFill>
        </p:spPr>
        <p:txBody>
          <a:bodyPr wrap="square" rtlCol="0" anchor="ctr">
            <a:noAutofit/>
          </a:bodyPr>
          <a:lstStyle/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zh-CN" sz="3200" b="1" spc="30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——文化和经济、政治相互交融</a:t>
            </a:r>
            <a:endParaRPr lang="en-US" altLang="zh-CN" sz="3200" b="1" spc="30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332587" y="1635148"/>
            <a:ext cx="3697539" cy="4061254"/>
          </a:xfrm>
          <a:prstGeom prst="rect">
            <a:avLst/>
          </a:prstGeom>
          <a:solidFill>
            <a:srgbClr val="F2F2F2">
              <a:alpha val="50000"/>
            </a:srgb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496189" y="1935670"/>
            <a:ext cx="3371037" cy="363013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zh-CN" altLang="en-US" sz="2000" spc="15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《八佰》带来了巨大的经济效应，从8月17日点映开始，票房达到1.8亿，创下国产影片最高点映票房纪录，并最终以31亿的票房纪录拿下2020年度全球电影总冠军。</a:t>
            </a:r>
            <a:endParaRPr lang="zh-CN" altLang="en-US" sz="2000" spc="15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6"/>
            </p:custDataLst>
          </p:nvPr>
        </p:nvSpPr>
        <p:spPr>
          <a:xfrm>
            <a:off x="1049485" y="1376756"/>
            <a:ext cx="2264444" cy="5259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0000"/>
          </a:bodyPr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 形 20"/>
          <p:cNvSpPr/>
          <p:nvPr>
            <p:custDataLst>
              <p:tags r:id="rId7"/>
            </p:custDataLst>
          </p:nvPr>
        </p:nvSpPr>
        <p:spPr>
          <a:xfrm rot="5400000">
            <a:off x="300990" y="1602849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L 形 19"/>
          <p:cNvSpPr/>
          <p:nvPr>
            <p:custDataLst>
              <p:tags r:id="rId8"/>
            </p:custDataLst>
          </p:nvPr>
        </p:nvSpPr>
        <p:spPr>
          <a:xfrm rot="16200000" flipH="1">
            <a:off x="3822288" y="1602849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L 形 23"/>
          <p:cNvSpPr/>
          <p:nvPr>
            <p:custDataLst>
              <p:tags r:id="rId9"/>
            </p:custDataLst>
          </p:nvPr>
        </p:nvSpPr>
        <p:spPr>
          <a:xfrm rot="16200000" flipV="1">
            <a:off x="300990" y="5490671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L 形 24"/>
          <p:cNvSpPr/>
          <p:nvPr>
            <p:custDataLst>
              <p:tags r:id="rId10"/>
            </p:custDataLst>
          </p:nvPr>
        </p:nvSpPr>
        <p:spPr>
          <a:xfrm rot="5400000" flipH="1" flipV="1">
            <a:off x="3822288" y="5490671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>
            <a:off x="4492142" y="1635148"/>
            <a:ext cx="3697539" cy="4061254"/>
          </a:xfrm>
          <a:prstGeom prst="rect">
            <a:avLst/>
          </a:prstGeom>
          <a:solidFill>
            <a:srgbClr val="F2F2F2">
              <a:alpha val="50000"/>
            </a:srgb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4655042" y="1935670"/>
            <a:ext cx="3371037" cy="363013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pPr lvl="0" algn="just" fontAlgn="ctr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SzTx/>
              <a:buFont typeface="Wingdings" panose="05000000000000000000"/>
            </a:pPr>
            <a:r>
              <a:rPr lang="zh-CN" altLang="en-US" sz="2000" spc="15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《八佰》也有着极强的政治意义，电影在银幕上高扬爱国主义、集体主义、英雄主义。</a:t>
            </a:r>
            <a:endParaRPr lang="zh-CN" altLang="en-US" sz="2000" spc="15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285750" lvl="0" indent="-285750" algn="just" fontAlgn="ctr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SzTx/>
              <a:buFont typeface="Wingdings" panose="05000000000000000000"/>
              <a:buChar char="l"/>
            </a:pPr>
            <a:endParaRPr lang="zh-CN" altLang="en-US" sz="2000" spc="15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0" name="圆角矩形 29"/>
          <p:cNvSpPr/>
          <p:nvPr>
            <p:custDataLst>
              <p:tags r:id="rId13"/>
            </p:custDataLst>
          </p:nvPr>
        </p:nvSpPr>
        <p:spPr>
          <a:xfrm>
            <a:off x="5208339" y="1376756"/>
            <a:ext cx="2264444" cy="5259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0000"/>
          </a:bodyPr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L 形 31"/>
          <p:cNvSpPr/>
          <p:nvPr>
            <p:custDataLst>
              <p:tags r:id="rId14"/>
            </p:custDataLst>
          </p:nvPr>
        </p:nvSpPr>
        <p:spPr>
          <a:xfrm rot="5400000">
            <a:off x="4459843" y="1602849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L 形 32"/>
          <p:cNvSpPr/>
          <p:nvPr>
            <p:custDataLst>
              <p:tags r:id="rId15"/>
            </p:custDataLst>
          </p:nvPr>
        </p:nvSpPr>
        <p:spPr>
          <a:xfrm rot="16200000" flipH="1">
            <a:off x="7981141" y="1602849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L 形 34"/>
          <p:cNvSpPr/>
          <p:nvPr>
            <p:custDataLst>
              <p:tags r:id="rId16"/>
            </p:custDataLst>
          </p:nvPr>
        </p:nvSpPr>
        <p:spPr>
          <a:xfrm rot="16200000" flipV="1">
            <a:off x="4459843" y="5490671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L 形 35"/>
          <p:cNvSpPr/>
          <p:nvPr>
            <p:custDataLst>
              <p:tags r:id="rId17"/>
            </p:custDataLst>
          </p:nvPr>
        </p:nvSpPr>
        <p:spPr>
          <a:xfrm rot="5400000" flipH="1" flipV="1">
            <a:off x="7981141" y="5490671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332740" y="5903595"/>
            <a:ext cx="82118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spc="3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从中你能看出文化和经济、政治还有何种关系吗？</a:t>
            </a:r>
            <a:endParaRPr lang="en-US" altLang="zh-CN" sz="2400" b="1" spc="30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437880" y="139700"/>
            <a:ext cx="3815080" cy="644144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Text Box 6"/>
          <p:cNvSpPr txBox="1"/>
          <p:nvPr/>
        </p:nvSpPr>
        <p:spPr>
          <a:xfrm>
            <a:off x="217488" y="271463"/>
            <a:ext cx="7878763" cy="2456180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t" anchorCtr="0">
            <a:spAutoFit/>
          </a:bodyPr>
          <a:p>
            <a:pPr>
              <a:lnSpc>
                <a:spcPct val="120000"/>
              </a:lnSpc>
              <a:buSzTx/>
              <a:buFont typeface="Arial" panose="020B0604020202020204" pitchFamily="34" charset="0"/>
            </a:pPr>
            <a:r>
              <a:rPr lang="zh-CN" altLang="en-US" sz="2400" b="1" dirty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文盲是处在政治之外的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，必须先教他       们识字。不识字就不可能有政治，不识字只能有流言蜚语、谎言偏见，而没有政治。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20000"/>
              </a:lnSpc>
              <a:buSzTx/>
              <a:buFont typeface="Arial" panose="020B0604020202020204" pitchFamily="34" charset="0"/>
            </a:pP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                           （列宁）</a:t>
            </a:r>
            <a:r>
              <a:rPr lang="zh-CN" altLang="en-US" sz="3200" b="1" dirty="0">
                <a:solidFill>
                  <a:srgbClr val="000099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zh-CN" altLang="en-US" sz="3200" b="1" dirty="0">
              <a:solidFill>
                <a:srgbClr val="000099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6626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9126" y="228600"/>
            <a:ext cx="3643312" cy="2486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509838" y="3214688"/>
            <a:ext cx="5157788" cy="586105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t" anchorCtr="0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列宁的话说明了什么道理？</a:t>
            </a:r>
            <a:endParaRPr lang="zh-CN" altLang="en-US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350838" y="4857750"/>
            <a:ext cx="10960100" cy="583565"/>
          </a:xfrm>
          <a:prstGeom prst="rect">
            <a:avLst/>
          </a:prstGeom>
          <a:noFill/>
          <a:ln w="571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人们为了参与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政治生活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，需要更高的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文化素养</a:t>
            </a:r>
            <a:endParaRPr lang="zh-CN" altLang="en-US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AutoShape 4"/>
          <p:cNvSpPr/>
          <p:nvPr/>
        </p:nvSpPr>
        <p:spPr>
          <a:xfrm>
            <a:off x="4881563" y="3929063"/>
            <a:ext cx="285750" cy="857250"/>
          </a:xfrm>
          <a:prstGeom prst="downArrow">
            <a:avLst>
              <a:gd name="adj1" fmla="val 50000"/>
              <a:gd name="adj2" fmla="val 187500"/>
            </a:avLst>
          </a:prstGeom>
          <a:solidFill>
            <a:srgbClr val="800080"/>
          </a:solidFill>
          <a:ln w="9525">
            <a:noFill/>
          </a:ln>
        </p:spPr>
        <p:txBody>
          <a:bodyPr vert="eaVert"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文本框 229"/>
          <p:cNvSpPr txBox="1"/>
          <p:nvPr>
            <p:custDataLst>
              <p:tags r:id="rId1"/>
            </p:custDataLst>
          </p:nvPr>
        </p:nvSpPr>
        <p:spPr>
          <a:xfrm>
            <a:off x="744914" y="148"/>
            <a:ext cx="885868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tabLst>
                <a:tab pos="7086600" algn="l"/>
              </a:tabLst>
            </a:pPr>
            <a:r>
              <a:rPr lang="en-US" altLang="zh-CN" sz="9600" b="1" noProof="1">
                <a:ln>
                  <a:gradFill>
                    <a:gsLst>
                      <a:gs pos="80000">
                        <a:prstClr val="black">
                          <a:lumMod val="85000"/>
                          <a:lumOff val="15000"/>
                        </a:prstClr>
                      </a:gs>
                      <a:gs pos="25000">
                        <a:prstClr val="white">
                          <a:lumMod val="75000"/>
                        </a:prstClr>
                      </a:gs>
                      <a:gs pos="52000">
                        <a:prstClr val="white">
                          <a:lumMod val="65000"/>
                        </a:prstClr>
                      </a:gs>
                      <a:gs pos="0">
                        <a:prstClr val="white"/>
                      </a:gs>
                    </a:gsLst>
                    <a:lin ang="4800000" scaled="0"/>
                  </a:gradFill>
                </a:ln>
                <a:solidFill>
                  <a:srgbClr val="FFC000"/>
                </a:solidFill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漫威主要作品</a:t>
            </a:r>
            <a:endParaRPr lang="en-US" altLang="zh-CN" sz="9600" b="1" noProof="1">
              <a:ln>
                <a:gradFill>
                  <a:gsLst>
                    <a:gs pos="80000">
                      <a:prstClr val="black">
                        <a:lumMod val="85000"/>
                        <a:lumOff val="15000"/>
                      </a:prstClr>
                    </a:gs>
                    <a:gs pos="25000">
                      <a:prstClr val="white">
                        <a:lumMod val="75000"/>
                      </a:prstClr>
                    </a:gs>
                    <a:gs pos="52000">
                      <a:prstClr val="white">
                        <a:lumMod val="65000"/>
                      </a:prstClr>
                    </a:gs>
                    <a:gs pos="0">
                      <a:prstClr val="white"/>
                    </a:gs>
                  </a:gsLst>
                  <a:lin ang="4800000" scaled="0"/>
                </a:gradFill>
              </a:ln>
              <a:solidFill>
                <a:srgbClr val="FFC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79874" name="PA_图片 48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-272415" y="2085658"/>
            <a:ext cx="3983038" cy="49688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046163" y="3332163"/>
          <a:ext cx="1207135" cy="620395"/>
        </p:xfrm>
        <a:graphic>
          <a:graphicData uri="http://schemas.openxmlformats.org/drawingml/2006/table">
            <a:tbl>
              <a:tblPr/>
              <a:tblGrid>
                <a:gridCol w="1207135"/>
              </a:tblGrid>
              <a:tr h="17907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美国队长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07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超凡蜘蛛侠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255">
                <a:tc>
                  <a:txBody>
                    <a:bodyPr wrap="square"/>
                    <a:lstStyle/>
                    <a:p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战警：逆转未来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40038" y="3319463"/>
          <a:ext cx="1279525" cy="621030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17907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钢铁侠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89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雷神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：黑暗世界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07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金刚狼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538663" y="3319463"/>
          <a:ext cx="1279525" cy="357764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复仇者联盟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超凡蜘蛛侠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238875" y="3319463"/>
          <a:ext cx="1279525" cy="620395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17907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雷神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07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美国队长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255">
                <a:tc>
                  <a:txBody>
                    <a:bodyPr wrap="square"/>
                    <a:lstStyle/>
                    <a:p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战警：第一战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7935913" y="3365500"/>
          <a:ext cx="1279525" cy="178882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钢铁侠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表格 21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9634538" y="3365500"/>
          <a:ext cx="1279525" cy="178882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金刚狼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1" name="表格 330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10287000" y="3973513"/>
          <a:ext cx="1279525" cy="620395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17907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钢铁侠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07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无敌浩克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255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惩罚者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：战争特区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2" name="表格 331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9109075" y="4581525"/>
          <a:ext cx="1279525" cy="698952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蜘蛛侠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灵魂战车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神奇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侠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：银影侠来袭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3" name="表格 332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7432675" y="4581525"/>
          <a:ext cx="1279525" cy="179070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179070">
                <a:tc>
                  <a:txBody>
                    <a:bodyPr wrap="square"/>
                    <a:lstStyle/>
                    <a:p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战警：背水一战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4" name="表格 333"/>
          <p:cNvGraphicFramePr>
            <a:graphicFrameLocks noGrp="1"/>
          </p:cNvGraphicFramePr>
          <p:nvPr>
            <p:custDataLst>
              <p:tags r:id="rId13"/>
            </p:custDataLst>
          </p:nvPr>
        </p:nvGraphicFramePr>
        <p:xfrm>
          <a:off x="5710238" y="4581525"/>
          <a:ext cx="1279525" cy="357764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神奇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侠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黑天使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5" name="表格 334"/>
          <p:cNvGraphicFramePr>
            <a:graphicFrameLocks noGrp="1"/>
          </p:cNvGraphicFramePr>
          <p:nvPr>
            <p:custDataLst>
              <p:tags r:id="rId14"/>
            </p:custDataLst>
          </p:nvPr>
        </p:nvGraphicFramePr>
        <p:xfrm>
          <a:off x="4006850" y="4581525"/>
          <a:ext cx="1279525" cy="536646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蜘蛛侠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刀锋战士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惩罚者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6" name="表格 335"/>
          <p:cNvGraphicFramePr>
            <a:graphicFrameLocks noGrp="1"/>
          </p:cNvGraphicFramePr>
          <p:nvPr>
            <p:custDataLst>
              <p:tags r:id="rId15"/>
            </p:custDataLst>
          </p:nvPr>
        </p:nvGraphicFramePr>
        <p:xfrm>
          <a:off x="2287588" y="4581525"/>
          <a:ext cx="1279525" cy="536646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战警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绿巨人浩克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超胆侠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7" name="表格 336"/>
          <p:cNvGraphicFramePr>
            <a:graphicFrameLocks noGrp="1"/>
          </p:cNvGraphicFramePr>
          <p:nvPr>
            <p:custDataLst>
              <p:tags r:id="rId16"/>
            </p:custDataLst>
          </p:nvPr>
        </p:nvGraphicFramePr>
        <p:xfrm>
          <a:off x="1079500" y="4589463"/>
          <a:ext cx="1279525" cy="357764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蜘蛛侠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刀锋战士</a:t>
                      </a:r>
                      <a:r>
                        <a:rPr lang="en-US" altLang="zh-CN" sz="1065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8" name="表格 337"/>
          <p:cNvGraphicFramePr>
            <a:graphicFrameLocks noGrp="1"/>
          </p:cNvGraphicFramePr>
          <p:nvPr>
            <p:custDataLst>
              <p:tags r:id="rId17"/>
            </p:custDataLst>
          </p:nvPr>
        </p:nvGraphicFramePr>
        <p:xfrm>
          <a:off x="2855913" y="5894388"/>
          <a:ext cx="1279525" cy="178882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战警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9" name="表格 338"/>
          <p:cNvGraphicFramePr>
            <a:graphicFrameLocks noGrp="1"/>
          </p:cNvGraphicFramePr>
          <p:nvPr>
            <p:custDataLst>
              <p:tags r:id="rId18"/>
            </p:custDataLst>
          </p:nvPr>
        </p:nvGraphicFramePr>
        <p:xfrm>
          <a:off x="6224588" y="5894388"/>
          <a:ext cx="1279525" cy="178882"/>
        </p:xfrm>
        <a:graphic>
          <a:graphicData uri="http://schemas.openxmlformats.org/drawingml/2006/table">
            <a:tbl>
              <a:tblPr/>
              <a:tblGrid>
                <a:gridCol w="1279525"/>
              </a:tblGrid>
              <a:tr h="0">
                <a:tc>
                  <a:txBody>
                    <a:bodyPr wrap="square"/>
                    <a:lstStyle/>
                    <a:p>
                      <a:r>
                        <a:rPr lang="zh-CN" altLang="en-US" sz="1065" u="none" strike="noStrike">
                          <a:solidFill>
                            <a:schemeClr val="bg1"/>
                          </a:solidFill>
                          <a:effectLst/>
                        </a:rPr>
                        <a:t>刀锋战士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0" name="文本框 339"/>
          <p:cNvSpPr txBox="1"/>
          <p:nvPr>
            <p:custDataLst>
              <p:tags r:id="rId19"/>
            </p:custDataLst>
          </p:nvPr>
        </p:nvSpPr>
        <p:spPr>
          <a:xfrm>
            <a:off x="995363" y="2851150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2014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341" name="文本框 340"/>
          <p:cNvSpPr txBox="1"/>
          <p:nvPr>
            <p:custDataLst>
              <p:tags r:id="rId20"/>
            </p:custDataLst>
          </p:nvPr>
        </p:nvSpPr>
        <p:spPr>
          <a:xfrm>
            <a:off x="2697163" y="2852738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2013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342" name="文本框 341"/>
          <p:cNvSpPr txBox="1"/>
          <p:nvPr>
            <p:custDataLst>
              <p:tags r:id="rId21"/>
            </p:custDataLst>
          </p:nvPr>
        </p:nvSpPr>
        <p:spPr>
          <a:xfrm>
            <a:off x="4389438" y="2852738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2012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grpSp>
        <p:nvGrpSpPr>
          <p:cNvPr id="80002" name="组合 440"/>
          <p:cNvGrpSpPr/>
          <p:nvPr>
            <p:custDataLst>
              <p:tags r:id="rId22"/>
            </p:custDataLst>
          </p:nvPr>
        </p:nvGrpSpPr>
        <p:grpSpPr>
          <a:xfrm>
            <a:off x="1143000" y="3168650"/>
            <a:ext cx="9550400" cy="115888"/>
            <a:chOff x="701366" y="2148755"/>
            <a:chExt cx="7162416" cy="86704"/>
          </a:xfrm>
        </p:grpSpPr>
        <p:grpSp>
          <p:nvGrpSpPr>
            <p:cNvPr id="80003" name="组合 231"/>
            <p:cNvGrpSpPr/>
            <p:nvPr>
              <p:custDataLst>
                <p:tags r:id="rId23"/>
              </p:custDataLst>
            </p:nvPr>
          </p:nvGrpSpPr>
          <p:grpSpPr>
            <a:xfrm>
              <a:off x="701366" y="2148756"/>
              <a:ext cx="3663747" cy="86703"/>
              <a:chOff x="3955432" y="5643520"/>
              <a:chExt cx="3663747" cy="86703"/>
            </a:xfrm>
          </p:grpSpPr>
          <p:sp>
            <p:nvSpPr>
              <p:cNvPr id="80004" name="Rectangle 151"/>
              <p:cNvSpPr/>
              <p:nvPr>
                <p:custDataLst>
                  <p:tags r:id="rId24"/>
                </p:custDataLst>
              </p:nvPr>
            </p:nvSpPr>
            <p:spPr>
              <a:xfrm>
                <a:off x="3955432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05" name="Rectangle 152"/>
              <p:cNvSpPr/>
              <p:nvPr>
                <p:custDataLst>
                  <p:tags r:id="rId25"/>
                </p:custDataLst>
              </p:nvPr>
            </p:nvSpPr>
            <p:spPr>
              <a:xfrm>
                <a:off x="3955432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06" name="Rectangle 153"/>
              <p:cNvSpPr/>
              <p:nvPr>
                <p:custDataLst>
                  <p:tags r:id="rId26"/>
                </p:custDataLst>
              </p:nvPr>
            </p:nvSpPr>
            <p:spPr>
              <a:xfrm>
                <a:off x="403472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07" name="Rectangle 154"/>
              <p:cNvSpPr/>
              <p:nvPr>
                <p:custDataLst>
                  <p:tags r:id="rId27"/>
                </p:custDataLst>
              </p:nvPr>
            </p:nvSpPr>
            <p:spPr>
              <a:xfrm>
                <a:off x="403472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08" name="Rectangle 155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1401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09" name="Rectangle 156"/>
              <p:cNvSpPr/>
              <p:nvPr>
                <p:custDataLst>
                  <p:tags r:id="rId29"/>
                </p:custDataLst>
              </p:nvPr>
            </p:nvSpPr>
            <p:spPr>
              <a:xfrm>
                <a:off x="411401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0" name="Rectangle 157"/>
              <p:cNvSpPr/>
              <p:nvPr>
                <p:custDataLst>
                  <p:tags r:id="rId30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1" name="Rectangle 158"/>
              <p:cNvSpPr/>
              <p:nvPr>
                <p:custDataLst>
                  <p:tags r:id="rId31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2" name="Rectangle 159"/>
              <p:cNvSpPr/>
              <p:nvPr>
                <p:custDataLst>
                  <p:tags r:id="rId32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3" name="Rectangle 160"/>
              <p:cNvSpPr/>
              <p:nvPr>
                <p:custDataLst>
                  <p:tags r:id="rId33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4" name="Rectangle 161"/>
              <p:cNvSpPr/>
              <p:nvPr>
                <p:custDataLst>
                  <p:tags r:id="rId34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5" name="Rectangle 162"/>
              <p:cNvSpPr/>
              <p:nvPr>
                <p:custDataLst>
                  <p:tags r:id="rId35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6" name="Rectangle 163"/>
              <p:cNvSpPr/>
              <p:nvPr>
                <p:custDataLst>
                  <p:tags r:id="rId36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7" name="Rectangle 164"/>
              <p:cNvSpPr/>
              <p:nvPr>
                <p:custDataLst>
                  <p:tags r:id="rId37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8" name="Rectangle 165"/>
              <p:cNvSpPr/>
              <p:nvPr>
                <p:custDataLst>
                  <p:tags r:id="rId38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19" name="Rectangle 166"/>
              <p:cNvSpPr/>
              <p:nvPr>
                <p:custDataLst>
                  <p:tags r:id="rId39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0" name="Rectangle 167"/>
              <p:cNvSpPr/>
              <p:nvPr>
                <p:custDataLst>
                  <p:tags r:id="rId40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1" name="Rectangle 168"/>
              <p:cNvSpPr/>
              <p:nvPr>
                <p:custDataLst>
                  <p:tags r:id="rId41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2" name="Rectangle 169"/>
              <p:cNvSpPr/>
              <p:nvPr>
                <p:custDataLst>
                  <p:tags r:id="rId42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3" name="Rectangle 170"/>
              <p:cNvSpPr/>
              <p:nvPr>
                <p:custDataLst>
                  <p:tags r:id="rId43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4" name="Rectangle 171"/>
              <p:cNvSpPr/>
              <p:nvPr>
                <p:custDataLst>
                  <p:tags r:id="rId44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5" name="Rectangle 172"/>
              <p:cNvSpPr/>
              <p:nvPr>
                <p:custDataLst>
                  <p:tags r:id="rId45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6" name="Rectangle 173"/>
              <p:cNvSpPr/>
              <p:nvPr>
                <p:custDataLst>
                  <p:tags r:id="rId46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7" name="Rectangle 174"/>
              <p:cNvSpPr/>
              <p:nvPr>
                <p:custDataLst>
                  <p:tags r:id="rId47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8" name="Rectangle 175"/>
              <p:cNvSpPr/>
              <p:nvPr>
                <p:custDataLst>
                  <p:tags r:id="rId48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29" name="Rectangle 176"/>
              <p:cNvSpPr/>
              <p:nvPr>
                <p:custDataLst>
                  <p:tags r:id="rId49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0" name="Rectangle 177"/>
              <p:cNvSpPr/>
              <p:nvPr>
                <p:custDataLst>
                  <p:tags r:id="rId50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1" name="Rectangle 178"/>
              <p:cNvSpPr/>
              <p:nvPr>
                <p:custDataLst>
                  <p:tags r:id="rId51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2" name="Rectangle 179"/>
              <p:cNvSpPr/>
              <p:nvPr>
                <p:custDataLst>
                  <p:tags r:id="rId52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3" name="Rectangle 180"/>
              <p:cNvSpPr/>
              <p:nvPr>
                <p:custDataLst>
                  <p:tags r:id="rId53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4" name="Rectangle 181"/>
              <p:cNvSpPr/>
              <p:nvPr>
                <p:custDataLst>
                  <p:tags r:id="rId54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5" name="Rectangle 182"/>
              <p:cNvSpPr/>
              <p:nvPr>
                <p:custDataLst>
                  <p:tags r:id="rId55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6" name="Rectangle 183"/>
              <p:cNvSpPr/>
              <p:nvPr>
                <p:custDataLst>
                  <p:tags r:id="rId56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7" name="Rectangle 184"/>
              <p:cNvSpPr/>
              <p:nvPr>
                <p:custDataLst>
                  <p:tags r:id="rId57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8" name="Rectangle 185"/>
              <p:cNvSpPr/>
              <p:nvPr>
                <p:custDataLst>
                  <p:tags r:id="rId58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39" name="Rectangle 186"/>
              <p:cNvSpPr/>
              <p:nvPr>
                <p:custDataLst>
                  <p:tags r:id="rId59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0" name="Rectangle 187"/>
              <p:cNvSpPr/>
              <p:nvPr>
                <p:custDataLst>
                  <p:tags r:id="rId60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1" name="Rectangle 188"/>
              <p:cNvSpPr/>
              <p:nvPr>
                <p:custDataLst>
                  <p:tags r:id="rId61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2" name="Rectangle 189"/>
              <p:cNvSpPr/>
              <p:nvPr>
                <p:custDataLst>
                  <p:tags r:id="rId62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3" name="Rectangle 190"/>
              <p:cNvSpPr/>
              <p:nvPr>
                <p:custDataLst>
                  <p:tags r:id="rId63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4" name="Rectangle 191"/>
              <p:cNvSpPr/>
              <p:nvPr>
                <p:custDataLst>
                  <p:tags r:id="rId64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5" name="Rectangle 192"/>
              <p:cNvSpPr/>
              <p:nvPr>
                <p:custDataLst>
                  <p:tags r:id="rId65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6" name="Rectangle 193"/>
              <p:cNvSpPr/>
              <p:nvPr>
                <p:custDataLst>
                  <p:tags r:id="rId66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7" name="Rectangle 194"/>
              <p:cNvSpPr/>
              <p:nvPr>
                <p:custDataLst>
                  <p:tags r:id="rId67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8" name="Rectangle 195"/>
              <p:cNvSpPr/>
              <p:nvPr>
                <p:custDataLst>
                  <p:tags r:id="rId68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49" name="Rectangle 196"/>
              <p:cNvSpPr/>
              <p:nvPr>
                <p:custDataLst>
                  <p:tags r:id="rId69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0" name="Rectangle 197"/>
              <p:cNvSpPr/>
              <p:nvPr>
                <p:custDataLst>
                  <p:tags r:id="rId70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1" name="Rectangle 198"/>
              <p:cNvSpPr/>
              <p:nvPr>
                <p:custDataLst>
                  <p:tags r:id="rId71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2" name="Rectangle 199"/>
              <p:cNvSpPr/>
              <p:nvPr>
                <p:custDataLst>
                  <p:tags r:id="rId72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3" name="Rectangle 200"/>
              <p:cNvSpPr/>
              <p:nvPr>
                <p:custDataLst>
                  <p:tags r:id="rId73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4" name="Rectangle 201"/>
              <p:cNvSpPr/>
              <p:nvPr>
                <p:custDataLst>
                  <p:tags r:id="rId74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5" name="Rectangle 202"/>
              <p:cNvSpPr/>
              <p:nvPr>
                <p:custDataLst>
                  <p:tags r:id="rId75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6" name="Rectangle 203"/>
              <p:cNvSpPr/>
              <p:nvPr>
                <p:custDataLst>
                  <p:tags r:id="rId76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7" name="Rectangle 204"/>
              <p:cNvSpPr/>
              <p:nvPr>
                <p:custDataLst>
                  <p:tags r:id="rId77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8" name="Rectangle 205"/>
              <p:cNvSpPr/>
              <p:nvPr>
                <p:custDataLst>
                  <p:tags r:id="rId78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59" name="Rectangle 206"/>
              <p:cNvSpPr/>
              <p:nvPr>
                <p:custDataLst>
                  <p:tags r:id="rId79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0" name="Rectangle 207"/>
              <p:cNvSpPr/>
              <p:nvPr>
                <p:custDataLst>
                  <p:tags r:id="rId80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1" name="Rectangle 208"/>
              <p:cNvSpPr/>
              <p:nvPr>
                <p:custDataLst>
                  <p:tags r:id="rId81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2" name="Rectangle 209"/>
              <p:cNvSpPr/>
              <p:nvPr>
                <p:custDataLst>
                  <p:tags r:id="rId82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3" name="Rectangle 210"/>
              <p:cNvSpPr/>
              <p:nvPr>
                <p:custDataLst>
                  <p:tags r:id="rId83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4" name="Rectangle 211"/>
              <p:cNvSpPr/>
              <p:nvPr>
                <p:custDataLst>
                  <p:tags r:id="rId84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5" name="Rectangle 212"/>
              <p:cNvSpPr/>
              <p:nvPr>
                <p:custDataLst>
                  <p:tags r:id="rId85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6" name="Rectangle 213"/>
              <p:cNvSpPr/>
              <p:nvPr>
                <p:custDataLst>
                  <p:tags r:id="rId86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7" name="Rectangle 214"/>
              <p:cNvSpPr/>
              <p:nvPr>
                <p:custDataLst>
                  <p:tags r:id="rId87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8" name="Rectangle 215"/>
              <p:cNvSpPr/>
              <p:nvPr>
                <p:custDataLst>
                  <p:tags r:id="rId88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69" name="Rectangle 216"/>
              <p:cNvSpPr/>
              <p:nvPr>
                <p:custDataLst>
                  <p:tags r:id="rId89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0" name="Rectangle 217"/>
              <p:cNvSpPr/>
              <p:nvPr>
                <p:custDataLst>
                  <p:tags r:id="rId90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1" name="Rectangle 218"/>
              <p:cNvSpPr/>
              <p:nvPr>
                <p:custDataLst>
                  <p:tags r:id="rId91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2" name="Rectangle 219"/>
              <p:cNvSpPr/>
              <p:nvPr>
                <p:custDataLst>
                  <p:tags r:id="rId92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3" name="Rectangle 220"/>
              <p:cNvSpPr/>
              <p:nvPr>
                <p:custDataLst>
                  <p:tags r:id="rId93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4" name="Rectangle 221"/>
              <p:cNvSpPr/>
              <p:nvPr>
                <p:custDataLst>
                  <p:tags r:id="rId94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5" name="Rectangle 222"/>
              <p:cNvSpPr/>
              <p:nvPr>
                <p:custDataLst>
                  <p:tags r:id="rId95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6" name="Rectangle 223"/>
              <p:cNvSpPr/>
              <p:nvPr>
                <p:custDataLst>
                  <p:tags r:id="rId96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7" name="Rectangle 224"/>
              <p:cNvSpPr/>
              <p:nvPr>
                <p:custDataLst>
                  <p:tags r:id="rId97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8" name="Rectangle 225"/>
              <p:cNvSpPr/>
              <p:nvPr>
                <p:custDataLst>
                  <p:tags r:id="rId98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79" name="Rectangle 226"/>
              <p:cNvSpPr/>
              <p:nvPr>
                <p:custDataLst>
                  <p:tags r:id="rId99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0" name="Rectangle 227"/>
              <p:cNvSpPr/>
              <p:nvPr>
                <p:custDataLst>
                  <p:tags r:id="rId100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1" name="Rectangle 228"/>
              <p:cNvSpPr/>
              <p:nvPr>
                <p:custDataLst>
                  <p:tags r:id="rId101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2" name="Rectangle 229"/>
              <p:cNvSpPr/>
              <p:nvPr>
                <p:custDataLst>
                  <p:tags r:id="rId102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3" name="Rectangle 230"/>
              <p:cNvSpPr/>
              <p:nvPr>
                <p:custDataLst>
                  <p:tags r:id="rId103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4" name="Rectangle 231"/>
              <p:cNvSpPr/>
              <p:nvPr>
                <p:custDataLst>
                  <p:tags r:id="rId104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5" name="Rectangle 232"/>
              <p:cNvSpPr/>
              <p:nvPr>
                <p:custDataLst>
                  <p:tags r:id="rId105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6" name="Rectangle 233"/>
              <p:cNvSpPr/>
              <p:nvPr>
                <p:custDataLst>
                  <p:tags r:id="rId106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7" name="Rectangle 234"/>
              <p:cNvSpPr/>
              <p:nvPr>
                <p:custDataLst>
                  <p:tags r:id="rId107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8" name="Rectangle 235"/>
              <p:cNvSpPr/>
              <p:nvPr>
                <p:custDataLst>
                  <p:tags r:id="rId108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89" name="Rectangle 236"/>
              <p:cNvSpPr/>
              <p:nvPr>
                <p:custDataLst>
                  <p:tags r:id="rId109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90" name="Rectangle 237"/>
              <p:cNvSpPr/>
              <p:nvPr>
                <p:custDataLst>
                  <p:tags r:id="rId110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91" name="Rectangle 238"/>
              <p:cNvSpPr/>
              <p:nvPr>
                <p:custDataLst>
                  <p:tags r:id="rId111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92" name="Rectangle 239"/>
              <p:cNvSpPr/>
              <p:nvPr>
                <p:custDataLst>
                  <p:tags r:id="rId112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93" name="Rectangle 240"/>
              <p:cNvSpPr/>
              <p:nvPr>
                <p:custDataLst>
                  <p:tags r:id="rId113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94" name="Rectangle 241"/>
              <p:cNvSpPr/>
              <p:nvPr>
                <p:custDataLst>
                  <p:tags r:id="rId114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95" name="Rectangle 242"/>
              <p:cNvSpPr/>
              <p:nvPr>
                <p:custDataLst>
                  <p:tags r:id="rId115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96" name="Rectangle 243"/>
              <p:cNvSpPr/>
              <p:nvPr>
                <p:custDataLst>
                  <p:tags r:id="rId116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097" name="Rectangle 244"/>
              <p:cNvSpPr/>
              <p:nvPr>
                <p:custDataLst>
                  <p:tags r:id="rId117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</p:grpSp>
        <p:grpSp>
          <p:nvGrpSpPr>
            <p:cNvPr id="80098" name="组合 342"/>
            <p:cNvGrpSpPr/>
            <p:nvPr>
              <p:custDataLst>
                <p:tags r:id="rId118"/>
              </p:custDataLst>
            </p:nvPr>
          </p:nvGrpSpPr>
          <p:grpSpPr>
            <a:xfrm>
              <a:off x="4439394" y="2148755"/>
              <a:ext cx="3424388" cy="86703"/>
              <a:chOff x="4194791" y="5643520"/>
              <a:chExt cx="3424388" cy="86703"/>
            </a:xfrm>
          </p:grpSpPr>
          <p:sp>
            <p:nvSpPr>
              <p:cNvPr id="80099" name="Rectangle 157"/>
              <p:cNvSpPr/>
              <p:nvPr>
                <p:custDataLst>
                  <p:tags r:id="rId119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0" name="Rectangle 158"/>
              <p:cNvSpPr/>
              <p:nvPr>
                <p:custDataLst>
                  <p:tags r:id="rId120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1" name="Rectangle 159"/>
              <p:cNvSpPr/>
              <p:nvPr>
                <p:custDataLst>
                  <p:tags r:id="rId121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2" name="Rectangle 160"/>
              <p:cNvSpPr/>
              <p:nvPr>
                <p:custDataLst>
                  <p:tags r:id="rId122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3" name="Rectangle 161"/>
              <p:cNvSpPr/>
              <p:nvPr>
                <p:custDataLst>
                  <p:tags r:id="rId123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4" name="Rectangle 162"/>
              <p:cNvSpPr/>
              <p:nvPr>
                <p:custDataLst>
                  <p:tags r:id="rId124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5" name="Rectangle 163"/>
              <p:cNvSpPr/>
              <p:nvPr>
                <p:custDataLst>
                  <p:tags r:id="rId125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6" name="Rectangle 164"/>
              <p:cNvSpPr/>
              <p:nvPr>
                <p:custDataLst>
                  <p:tags r:id="rId126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7" name="Rectangle 165"/>
              <p:cNvSpPr/>
              <p:nvPr>
                <p:custDataLst>
                  <p:tags r:id="rId127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8" name="Rectangle 166"/>
              <p:cNvSpPr/>
              <p:nvPr>
                <p:custDataLst>
                  <p:tags r:id="rId128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09" name="Rectangle 167"/>
              <p:cNvSpPr/>
              <p:nvPr>
                <p:custDataLst>
                  <p:tags r:id="rId129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0" name="Rectangle 168"/>
              <p:cNvSpPr/>
              <p:nvPr>
                <p:custDataLst>
                  <p:tags r:id="rId130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1" name="Rectangle 169"/>
              <p:cNvSpPr/>
              <p:nvPr>
                <p:custDataLst>
                  <p:tags r:id="rId131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2" name="Rectangle 170"/>
              <p:cNvSpPr/>
              <p:nvPr>
                <p:custDataLst>
                  <p:tags r:id="rId132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3" name="Rectangle 171"/>
              <p:cNvSpPr/>
              <p:nvPr>
                <p:custDataLst>
                  <p:tags r:id="rId133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4" name="Rectangle 172"/>
              <p:cNvSpPr/>
              <p:nvPr>
                <p:custDataLst>
                  <p:tags r:id="rId134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5" name="Rectangle 173"/>
              <p:cNvSpPr/>
              <p:nvPr>
                <p:custDataLst>
                  <p:tags r:id="rId135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6" name="Rectangle 174"/>
              <p:cNvSpPr/>
              <p:nvPr>
                <p:custDataLst>
                  <p:tags r:id="rId136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7" name="Rectangle 175"/>
              <p:cNvSpPr/>
              <p:nvPr>
                <p:custDataLst>
                  <p:tags r:id="rId137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8" name="Rectangle 176"/>
              <p:cNvSpPr/>
              <p:nvPr>
                <p:custDataLst>
                  <p:tags r:id="rId138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19" name="Rectangle 177"/>
              <p:cNvSpPr/>
              <p:nvPr>
                <p:custDataLst>
                  <p:tags r:id="rId139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0" name="Rectangle 178"/>
              <p:cNvSpPr/>
              <p:nvPr>
                <p:custDataLst>
                  <p:tags r:id="rId140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1" name="Rectangle 179"/>
              <p:cNvSpPr/>
              <p:nvPr>
                <p:custDataLst>
                  <p:tags r:id="rId141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2" name="Rectangle 180"/>
              <p:cNvSpPr/>
              <p:nvPr>
                <p:custDataLst>
                  <p:tags r:id="rId142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3" name="Rectangle 181"/>
              <p:cNvSpPr/>
              <p:nvPr>
                <p:custDataLst>
                  <p:tags r:id="rId143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4" name="Rectangle 182"/>
              <p:cNvSpPr/>
              <p:nvPr>
                <p:custDataLst>
                  <p:tags r:id="rId144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5" name="Rectangle 183"/>
              <p:cNvSpPr/>
              <p:nvPr>
                <p:custDataLst>
                  <p:tags r:id="rId145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6" name="Rectangle 184"/>
              <p:cNvSpPr/>
              <p:nvPr>
                <p:custDataLst>
                  <p:tags r:id="rId146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7" name="Rectangle 185"/>
              <p:cNvSpPr/>
              <p:nvPr>
                <p:custDataLst>
                  <p:tags r:id="rId147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8" name="Rectangle 186"/>
              <p:cNvSpPr/>
              <p:nvPr>
                <p:custDataLst>
                  <p:tags r:id="rId148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29" name="Rectangle 187"/>
              <p:cNvSpPr/>
              <p:nvPr>
                <p:custDataLst>
                  <p:tags r:id="rId149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0" name="Rectangle 188"/>
              <p:cNvSpPr/>
              <p:nvPr>
                <p:custDataLst>
                  <p:tags r:id="rId150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1" name="Rectangle 189"/>
              <p:cNvSpPr/>
              <p:nvPr>
                <p:custDataLst>
                  <p:tags r:id="rId151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2" name="Rectangle 190"/>
              <p:cNvSpPr/>
              <p:nvPr>
                <p:custDataLst>
                  <p:tags r:id="rId152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3" name="Rectangle 191"/>
              <p:cNvSpPr/>
              <p:nvPr>
                <p:custDataLst>
                  <p:tags r:id="rId153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4" name="Rectangle 192"/>
              <p:cNvSpPr/>
              <p:nvPr>
                <p:custDataLst>
                  <p:tags r:id="rId154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5" name="Rectangle 193"/>
              <p:cNvSpPr/>
              <p:nvPr>
                <p:custDataLst>
                  <p:tags r:id="rId155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6" name="Rectangle 194"/>
              <p:cNvSpPr/>
              <p:nvPr>
                <p:custDataLst>
                  <p:tags r:id="rId156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7" name="Rectangle 195"/>
              <p:cNvSpPr/>
              <p:nvPr>
                <p:custDataLst>
                  <p:tags r:id="rId157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8" name="Rectangle 196"/>
              <p:cNvSpPr/>
              <p:nvPr>
                <p:custDataLst>
                  <p:tags r:id="rId158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39" name="Rectangle 197"/>
              <p:cNvSpPr/>
              <p:nvPr>
                <p:custDataLst>
                  <p:tags r:id="rId159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0" name="Rectangle 198"/>
              <p:cNvSpPr/>
              <p:nvPr>
                <p:custDataLst>
                  <p:tags r:id="rId160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1" name="Rectangle 199"/>
              <p:cNvSpPr/>
              <p:nvPr>
                <p:custDataLst>
                  <p:tags r:id="rId161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2" name="Rectangle 200"/>
              <p:cNvSpPr/>
              <p:nvPr>
                <p:custDataLst>
                  <p:tags r:id="rId162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3" name="Rectangle 201"/>
              <p:cNvSpPr/>
              <p:nvPr>
                <p:custDataLst>
                  <p:tags r:id="rId163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4" name="Rectangle 202"/>
              <p:cNvSpPr/>
              <p:nvPr>
                <p:custDataLst>
                  <p:tags r:id="rId164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5" name="Rectangle 203"/>
              <p:cNvSpPr/>
              <p:nvPr>
                <p:custDataLst>
                  <p:tags r:id="rId165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6" name="Rectangle 204"/>
              <p:cNvSpPr/>
              <p:nvPr>
                <p:custDataLst>
                  <p:tags r:id="rId166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7" name="Rectangle 205"/>
              <p:cNvSpPr/>
              <p:nvPr>
                <p:custDataLst>
                  <p:tags r:id="rId167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8" name="Rectangle 206"/>
              <p:cNvSpPr/>
              <p:nvPr>
                <p:custDataLst>
                  <p:tags r:id="rId168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49" name="Rectangle 207"/>
              <p:cNvSpPr/>
              <p:nvPr>
                <p:custDataLst>
                  <p:tags r:id="rId169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0" name="Rectangle 208"/>
              <p:cNvSpPr/>
              <p:nvPr>
                <p:custDataLst>
                  <p:tags r:id="rId170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1" name="Rectangle 209"/>
              <p:cNvSpPr/>
              <p:nvPr>
                <p:custDataLst>
                  <p:tags r:id="rId171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2" name="Rectangle 210"/>
              <p:cNvSpPr/>
              <p:nvPr>
                <p:custDataLst>
                  <p:tags r:id="rId172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3" name="Rectangle 211"/>
              <p:cNvSpPr/>
              <p:nvPr>
                <p:custDataLst>
                  <p:tags r:id="rId173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4" name="Rectangle 212"/>
              <p:cNvSpPr/>
              <p:nvPr>
                <p:custDataLst>
                  <p:tags r:id="rId174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5" name="Rectangle 213"/>
              <p:cNvSpPr/>
              <p:nvPr>
                <p:custDataLst>
                  <p:tags r:id="rId175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6" name="Rectangle 214"/>
              <p:cNvSpPr/>
              <p:nvPr>
                <p:custDataLst>
                  <p:tags r:id="rId176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7" name="Rectangle 215"/>
              <p:cNvSpPr/>
              <p:nvPr>
                <p:custDataLst>
                  <p:tags r:id="rId177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8" name="Rectangle 216"/>
              <p:cNvSpPr/>
              <p:nvPr>
                <p:custDataLst>
                  <p:tags r:id="rId178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59" name="Rectangle 217"/>
              <p:cNvSpPr/>
              <p:nvPr>
                <p:custDataLst>
                  <p:tags r:id="rId179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0" name="Rectangle 218"/>
              <p:cNvSpPr/>
              <p:nvPr>
                <p:custDataLst>
                  <p:tags r:id="rId180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1" name="Rectangle 219"/>
              <p:cNvSpPr/>
              <p:nvPr>
                <p:custDataLst>
                  <p:tags r:id="rId181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2" name="Rectangle 220"/>
              <p:cNvSpPr/>
              <p:nvPr>
                <p:custDataLst>
                  <p:tags r:id="rId182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3" name="Rectangle 221"/>
              <p:cNvSpPr/>
              <p:nvPr>
                <p:custDataLst>
                  <p:tags r:id="rId183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4" name="Rectangle 222"/>
              <p:cNvSpPr/>
              <p:nvPr>
                <p:custDataLst>
                  <p:tags r:id="rId184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5" name="Rectangle 223"/>
              <p:cNvSpPr/>
              <p:nvPr>
                <p:custDataLst>
                  <p:tags r:id="rId185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6" name="Rectangle 224"/>
              <p:cNvSpPr/>
              <p:nvPr>
                <p:custDataLst>
                  <p:tags r:id="rId186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7" name="Rectangle 225"/>
              <p:cNvSpPr/>
              <p:nvPr>
                <p:custDataLst>
                  <p:tags r:id="rId187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8" name="Rectangle 226"/>
              <p:cNvSpPr/>
              <p:nvPr>
                <p:custDataLst>
                  <p:tags r:id="rId188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69" name="Rectangle 227"/>
              <p:cNvSpPr/>
              <p:nvPr>
                <p:custDataLst>
                  <p:tags r:id="rId189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0" name="Rectangle 228"/>
              <p:cNvSpPr/>
              <p:nvPr>
                <p:custDataLst>
                  <p:tags r:id="rId190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1" name="Rectangle 229"/>
              <p:cNvSpPr/>
              <p:nvPr>
                <p:custDataLst>
                  <p:tags r:id="rId191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2" name="Rectangle 230"/>
              <p:cNvSpPr/>
              <p:nvPr>
                <p:custDataLst>
                  <p:tags r:id="rId192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3" name="Rectangle 231"/>
              <p:cNvSpPr/>
              <p:nvPr>
                <p:custDataLst>
                  <p:tags r:id="rId193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4" name="Rectangle 232"/>
              <p:cNvSpPr/>
              <p:nvPr>
                <p:custDataLst>
                  <p:tags r:id="rId194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5" name="Rectangle 233"/>
              <p:cNvSpPr/>
              <p:nvPr>
                <p:custDataLst>
                  <p:tags r:id="rId195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6" name="Rectangle 234"/>
              <p:cNvSpPr/>
              <p:nvPr>
                <p:custDataLst>
                  <p:tags r:id="rId196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7" name="Rectangle 235"/>
              <p:cNvSpPr/>
              <p:nvPr>
                <p:custDataLst>
                  <p:tags r:id="rId197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8" name="Rectangle 236"/>
              <p:cNvSpPr/>
              <p:nvPr>
                <p:custDataLst>
                  <p:tags r:id="rId198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79" name="Rectangle 237"/>
              <p:cNvSpPr/>
              <p:nvPr>
                <p:custDataLst>
                  <p:tags r:id="rId199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80" name="Rectangle 238"/>
              <p:cNvSpPr/>
              <p:nvPr>
                <p:custDataLst>
                  <p:tags r:id="rId200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81" name="Rectangle 239"/>
              <p:cNvSpPr/>
              <p:nvPr>
                <p:custDataLst>
                  <p:tags r:id="rId201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82" name="Rectangle 240"/>
              <p:cNvSpPr/>
              <p:nvPr>
                <p:custDataLst>
                  <p:tags r:id="rId202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83" name="Rectangle 241"/>
              <p:cNvSpPr/>
              <p:nvPr>
                <p:custDataLst>
                  <p:tags r:id="rId203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84" name="Rectangle 242"/>
              <p:cNvSpPr/>
              <p:nvPr>
                <p:custDataLst>
                  <p:tags r:id="rId204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85" name="Rectangle 243"/>
              <p:cNvSpPr/>
              <p:nvPr>
                <p:custDataLst>
                  <p:tags r:id="rId205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86" name="Rectangle 244"/>
              <p:cNvSpPr/>
              <p:nvPr>
                <p:custDataLst>
                  <p:tags r:id="rId206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</p:grpSp>
      </p:grpSp>
      <p:sp>
        <p:nvSpPr>
          <p:cNvPr id="438" name="文本框 437"/>
          <p:cNvSpPr txBox="1"/>
          <p:nvPr>
            <p:custDataLst>
              <p:tags r:id="rId207"/>
            </p:custDataLst>
          </p:nvPr>
        </p:nvSpPr>
        <p:spPr>
          <a:xfrm>
            <a:off x="6075363" y="2852738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2011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439" name="文本框 438"/>
          <p:cNvSpPr txBox="1"/>
          <p:nvPr>
            <p:custDataLst>
              <p:tags r:id="rId208"/>
            </p:custDataLst>
          </p:nvPr>
        </p:nvSpPr>
        <p:spPr>
          <a:xfrm>
            <a:off x="7783513" y="2852738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2010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440" name="文本框 439"/>
          <p:cNvSpPr txBox="1"/>
          <p:nvPr>
            <p:custDataLst>
              <p:tags r:id="rId209"/>
            </p:custDataLst>
          </p:nvPr>
        </p:nvSpPr>
        <p:spPr>
          <a:xfrm>
            <a:off x="9491663" y="2852738"/>
            <a:ext cx="938213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2009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442" name="文本框 441"/>
          <p:cNvSpPr txBox="1"/>
          <p:nvPr>
            <p:custDataLst>
              <p:tags r:id="rId210"/>
            </p:custDataLst>
          </p:nvPr>
        </p:nvSpPr>
        <p:spPr>
          <a:xfrm>
            <a:off x="960438" y="4054475"/>
            <a:ext cx="1020763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2002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443" name="文本框 442"/>
          <p:cNvSpPr txBox="1"/>
          <p:nvPr>
            <p:custDataLst>
              <p:tags r:id="rId211"/>
            </p:custDataLst>
          </p:nvPr>
        </p:nvSpPr>
        <p:spPr>
          <a:xfrm>
            <a:off x="2198688" y="4060825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2003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444" name="文本框 443"/>
          <p:cNvSpPr txBox="1"/>
          <p:nvPr>
            <p:custDataLst>
              <p:tags r:id="rId212"/>
            </p:custDataLst>
          </p:nvPr>
        </p:nvSpPr>
        <p:spPr>
          <a:xfrm>
            <a:off x="3889375" y="4060825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2004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grpSp>
        <p:nvGrpSpPr>
          <p:cNvPr id="80193" name="组合 444"/>
          <p:cNvGrpSpPr/>
          <p:nvPr>
            <p:custDataLst>
              <p:tags r:id="rId213"/>
            </p:custDataLst>
          </p:nvPr>
        </p:nvGrpSpPr>
        <p:grpSpPr>
          <a:xfrm>
            <a:off x="1143000" y="4376738"/>
            <a:ext cx="9550400" cy="115887"/>
            <a:chOff x="701366" y="2148755"/>
            <a:chExt cx="7162416" cy="86704"/>
          </a:xfrm>
        </p:grpSpPr>
        <p:grpSp>
          <p:nvGrpSpPr>
            <p:cNvPr id="80194" name="组合 445"/>
            <p:cNvGrpSpPr/>
            <p:nvPr>
              <p:custDataLst>
                <p:tags r:id="rId214"/>
              </p:custDataLst>
            </p:nvPr>
          </p:nvGrpSpPr>
          <p:grpSpPr>
            <a:xfrm>
              <a:off x="701366" y="2148756"/>
              <a:ext cx="3663747" cy="86703"/>
              <a:chOff x="3955432" y="5643520"/>
              <a:chExt cx="3663747" cy="86703"/>
            </a:xfrm>
          </p:grpSpPr>
          <p:sp>
            <p:nvSpPr>
              <p:cNvPr id="80195" name="Rectangle 151"/>
              <p:cNvSpPr/>
              <p:nvPr>
                <p:custDataLst>
                  <p:tags r:id="rId215"/>
                </p:custDataLst>
              </p:nvPr>
            </p:nvSpPr>
            <p:spPr>
              <a:xfrm>
                <a:off x="3955432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96" name="Rectangle 152"/>
              <p:cNvSpPr/>
              <p:nvPr>
                <p:custDataLst>
                  <p:tags r:id="rId216"/>
                </p:custDataLst>
              </p:nvPr>
            </p:nvSpPr>
            <p:spPr>
              <a:xfrm>
                <a:off x="3955432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97" name="Rectangle 153"/>
              <p:cNvSpPr/>
              <p:nvPr>
                <p:custDataLst>
                  <p:tags r:id="rId217"/>
                </p:custDataLst>
              </p:nvPr>
            </p:nvSpPr>
            <p:spPr>
              <a:xfrm>
                <a:off x="403472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98" name="Rectangle 154"/>
              <p:cNvSpPr/>
              <p:nvPr>
                <p:custDataLst>
                  <p:tags r:id="rId218"/>
                </p:custDataLst>
              </p:nvPr>
            </p:nvSpPr>
            <p:spPr>
              <a:xfrm>
                <a:off x="403472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199" name="Rectangle 155"/>
              <p:cNvSpPr/>
              <p:nvPr>
                <p:custDataLst>
                  <p:tags r:id="rId219"/>
                </p:custDataLst>
              </p:nvPr>
            </p:nvSpPr>
            <p:spPr>
              <a:xfrm>
                <a:off x="411401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0" name="Rectangle 156"/>
              <p:cNvSpPr/>
              <p:nvPr>
                <p:custDataLst>
                  <p:tags r:id="rId220"/>
                </p:custDataLst>
              </p:nvPr>
            </p:nvSpPr>
            <p:spPr>
              <a:xfrm>
                <a:off x="411401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1" name="Rectangle 157"/>
              <p:cNvSpPr/>
              <p:nvPr>
                <p:custDataLst>
                  <p:tags r:id="rId221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2" name="Rectangle 158"/>
              <p:cNvSpPr/>
              <p:nvPr>
                <p:custDataLst>
                  <p:tags r:id="rId222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3" name="Rectangle 159"/>
              <p:cNvSpPr/>
              <p:nvPr>
                <p:custDataLst>
                  <p:tags r:id="rId223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4" name="Rectangle 160"/>
              <p:cNvSpPr/>
              <p:nvPr>
                <p:custDataLst>
                  <p:tags r:id="rId224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5" name="Rectangle 161"/>
              <p:cNvSpPr/>
              <p:nvPr>
                <p:custDataLst>
                  <p:tags r:id="rId225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6" name="Rectangle 162"/>
              <p:cNvSpPr/>
              <p:nvPr>
                <p:custDataLst>
                  <p:tags r:id="rId226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7" name="Rectangle 163"/>
              <p:cNvSpPr/>
              <p:nvPr>
                <p:custDataLst>
                  <p:tags r:id="rId227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8" name="Rectangle 164"/>
              <p:cNvSpPr/>
              <p:nvPr>
                <p:custDataLst>
                  <p:tags r:id="rId228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09" name="Rectangle 165"/>
              <p:cNvSpPr/>
              <p:nvPr>
                <p:custDataLst>
                  <p:tags r:id="rId229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0" name="Rectangle 166"/>
              <p:cNvSpPr/>
              <p:nvPr>
                <p:custDataLst>
                  <p:tags r:id="rId230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1" name="Rectangle 167"/>
              <p:cNvSpPr/>
              <p:nvPr>
                <p:custDataLst>
                  <p:tags r:id="rId231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2" name="Rectangle 168"/>
              <p:cNvSpPr/>
              <p:nvPr>
                <p:custDataLst>
                  <p:tags r:id="rId232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3" name="Rectangle 169"/>
              <p:cNvSpPr/>
              <p:nvPr>
                <p:custDataLst>
                  <p:tags r:id="rId233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4" name="Rectangle 170"/>
              <p:cNvSpPr/>
              <p:nvPr>
                <p:custDataLst>
                  <p:tags r:id="rId234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5" name="Rectangle 171"/>
              <p:cNvSpPr/>
              <p:nvPr>
                <p:custDataLst>
                  <p:tags r:id="rId235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6" name="Rectangle 172"/>
              <p:cNvSpPr/>
              <p:nvPr>
                <p:custDataLst>
                  <p:tags r:id="rId236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7" name="Rectangle 173"/>
              <p:cNvSpPr/>
              <p:nvPr>
                <p:custDataLst>
                  <p:tags r:id="rId237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8" name="Rectangle 174"/>
              <p:cNvSpPr/>
              <p:nvPr>
                <p:custDataLst>
                  <p:tags r:id="rId238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19" name="Rectangle 175"/>
              <p:cNvSpPr/>
              <p:nvPr>
                <p:custDataLst>
                  <p:tags r:id="rId239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0" name="Rectangle 176"/>
              <p:cNvSpPr/>
              <p:nvPr>
                <p:custDataLst>
                  <p:tags r:id="rId240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1" name="Rectangle 177"/>
              <p:cNvSpPr/>
              <p:nvPr>
                <p:custDataLst>
                  <p:tags r:id="rId241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2" name="Rectangle 178"/>
              <p:cNvSpPr/>
              <p:nvPr>
                <p:custDataLst>
                  <p:tags r:id="rId242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3" name="Rectangle 179"/>
              <p:cNvSpPr/>
              <p:nvPr>
                <p:custDataLst>
                  <p:tags r:id="rId243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4" name="Rectangle 180"/>
              <p:cNvSpPr/>
              <p:nvPr>
                <p:custDataLst>
                  <p:tags r:id="rId244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5" name="Rectangle 181"/>
              <p:cNvSpPr/>
              <p:nvPr>
                <p:custDataLst>
                  <p:tags r:id="rId245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6" name="Rectangle 182"/>
              <p:cNvSpPr/>
              <p:nvPr>
                <p:custDataLst>
                  <p:tags r:id="rId246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7" name="Rectangle 183"/>
              <p:cNvSpPr/>
              <p:nvPr>
                <p:custDataLst>
                  <p:tags r:id="rId247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8" name="Rectangle 184"/>
              <p:cNvSpPr/>
              <p:nvPr>
                <p:custDataLst>
                  <p:tags r:id="rId248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29" name="Rectangle 185"/>
              <p:cNvSpPr/>
              <p:nvPr>
                <p:custDataLst>
                  <p:tags r:id="rId249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0" name="Rectangle 186"/>
              <p:cNvSpPr/>
              <p:nvPr>
                <p:custDataLst>
                  <p:tags r:id="rId250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1" name="Rectangle 187"/>
              <p:cNvSpPr/>
              <p:nvPr>
                <p:custDataLst>
                  <p:tags r:id="rId251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2" name="Rectangle 188"/>
              <p:cNvSpPr/>
              <p:nvPr>
                <p:custDataLst>
                  <p:tags r:id="rId252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3" name="Rectangle 189"/>
              <p:cNvSpPr/>
              <p:nvPr>
                <p:custDataLst>
                  <p:tags r:id="rId253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4" name="Rectangle 190"/>
              <p:cNvSpPr/>
              <p:nvPr>
                <p:custDataLst>
                  <p:tags r:id="rId254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5" name="Rectangle 191"/>
              <p:cNvSpPr/>
              <p:nvPr>
                <p:custDataLst>
                  <p:tags r:id="rId255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6" name="Rectangle 192"/>
              <p:cNvSpPr/>
              <p:nvPr>
                <p:custDataLst>
                  <p:tags r:id="rId256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7" name="Rectangle 193"/>
              <p:cNvSpPr/>
              <p:nvPr>
                <p:custDataLst>
                  <p:tags r:id="rId257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8" name="Rectangle 194"/>
              <p:cNvSpPr/>
              <p:nvPr>
                <p:custDataLst>
                  <p:tags r:id="rId258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39" name="Rectangle 195"/>
              <p:cNvSpPr/>
              <p:nvPr>
                <p:custDataLst>
                  <p:tags r:id="rId259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0" name="Rectangle 196"/>
              <p:cNvSpPr/>
              <p:nvPr>
                <p:custDataLst>
                  <p:tags r:id="rId260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1" name="Rectangle 197"/>
              <p:cNvSpPr/>
              <p:nvPr>
                <p:custDataLst>
                  <p:tags r:id="rId261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2" name="Rectangle 198"/>
              <p:cNvSpPr/>
              <p:nvPr>
                <p:custDataLst>
                  <p:tags r:id="rId262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3" name="Rectangle 199"/>
              <p:cNvSpPr/>
              <p:nvPr>
                <p:custDataLst>
                  <p:tags r:id="rId263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4" name="Rectangle 200"/>
              <p:cNvSpPr/>
              <p:nvPr>
                <p:custDataLst>
                  <p:tags r:id="rId264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5" name="Rectangle 201"/>
              <p:cNvSpPr/>
              <p:nvPr>
                <p:custDataLst>
                  <p:tags r:id="rId265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6" name="Rectangle 202"/>
              <p:cNvSpPr/>
              <p:nvPr>
                <p:custDataLst>
                  <p:tags r:id="rId266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7" name="Rectangle 203"/>
              <p:cNvSpPr/>
              <p:nvPr>
                <p:custDataLst>
                  <p:tags r:id="rId267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8" name="Rectangle 204"/>
              <p:cNvSpPr/>
              <p:nvPr>
                <p:custDataLst>
                  <p:tags r:id="rId268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49" name="Rectangle 205"/>
              <p:cNvSpPr/>
              <p:nvPr>
                <p:custDataLst>
                  <p:tags r:id="rId269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0" name="Rectangle 206"/>
              <p:cNvSpPr/>
              <p:nvPr>
                <p:custDataLst>
                  <p:tags r:id="rId270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1" name="Rectangle 207"/>
              <p:cNvSpPr/>
              <p:nvPr>
                <p:custDataLst>
                  <p:tags r:id="rId271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2" name="Rectangle 208"/>
              <p:cNvSpPr/>
              <p:nvPr>
                <p:custDataLst>
                  <p:tags r:id="rId272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3" name="Rectangle 209"/>
              <p:cNvSpPr/>
              <p:nvPr>
                <p:custDataLst>
                  <p:tags r:id="rId273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4" name="Rectangle 210"/>
              <p:cNvSpPr/>
              <p:nvPr>
                <p:custDataLst>
                  <p:tags r:id="rId274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5" name="Rectangle 211"/>
              <p:cNvSpPr/>
              <p:nvPr>
                <p:custDataLst>
                  <p:tags r:id="rId275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6" name="Rectangle 212"/>
              <p:cNvSpPr/>
              <p:nvPr>
                <p:custDataLst>
                  <p:tags r:id="rId276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7" name="Rectangle 213"/>
              <p:cNvSpPr/>
              <p:nvPr>
                <p:custDataLst>
                  <p:tags r:id="rId277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8" name="Rectangle 214"/>
              <p:cNvSpPr/>
              <p:nvPr>
                <p:custDataLst>
                  <p:tags r:id="rId278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59" name="Rectangle 215"/>
              <p:cNvSpPr/>
              <p:nvPr>
                <p:custDataLst>
                  <p:tags r:id="rId279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0" name="Rectangle 216"/>
              <p:cNvSpPr/>
              <p:nvPr>
                <p:custDataLst>
                  <p:tags r:id="rId280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1" name="Rectangle 217"/>
              <p:cNvSpPr/>
              <p:nvPr>
                <p:custDataLst>
                  <p:tags r:id="rId281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2" name="Rectangle 218"/>
              <p:cNvSpPr/>
              <p:nvPr>
                <p:custDataLst>
                  <p:tags r:id="rId282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3" name="Rectangle 219"/>
              <p:cNvSpPr/>
              <p:nvPr>
                <p:custDataLst>
                  <p:tags r:id="rId283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4" name="Rectangle 220"/>
              <p:cNvSpPr/>
              <p:nvPr>
                <p:custDataLst>
                  <p:tags r:id="rId284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5" name="Rectangle 221"/>
              <p:cNvSpPr/>
              <p:nvPr>
                <p:custDataLst>
                  <p:tags r:id="rId285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6" name="Rectangle 222"/>
              <p:cNvSpPr/>
              <p:nvPr>
                <p:custDataLst>
                  <p:tags r:id="rId286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7" name="Rectangle 223"/>
              <p:cNvSpPr/>
              <p:nvPr>
                <p:custDataLst>
                  <p:tags r:id="rId287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8" name="Rectangle 224"/>
              <p:cNvSpPr/>
              <p:nvPr>
                <p:custDataLst>
                  <p:tags r:id="rId288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69" name="Rectangle 225"/>
              <p:cNvSpPr/>
              <p:nvPr>
                <p:custDataLst>
                  <p:tags r:id="rId289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0" name="Rectangle 226"/>
              <p:cNvSpPr/>
              <p:nvPr>
                <p:custDataLst>
                  <p:tags r:id="rId290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1" name="Rectangle 227"/>
              <p:cNvSpPr/>
              <p:nvPr>
                <p:custDataLst>
                  <p:tags r:id="rId291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2" name="Rectangle 228"/>
              <p:cNvSpPr/>
              <p:nvPr>
                <p:custDataLst>
                  <p:tags r:id="rId292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3" name="Rectangle 229"/>
              <p:cNvSpPr/>
              <p:nvPr>
                <p:custDataLst>
                  <p:tags r:id="rId293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4" name="Rectangle 230"/>
              <p:cNvSpPr/>
              <p:nvPr>
                <p:custDataLst>
                  <p:tags r:id="rId294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5" name="Rectangle 231"/>
              <p:cNvSpPr/>
              <p:nvPr>
                <p:custDataLst>
                  <p:tags r:id="rId295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6" name="Rectangle 232"/>
              <p:cNvSpPr/>
              <p:nvPr>
                <p:custDataLst>
                  <p:tags r:id="rId296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7" name="Rectangle 233"/>
              <p:cNvSpPr/>
              <p:nvPr>
                <p:custDataLst>
                  <p:tags r:id="rId297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8" name="Rectangle 234"/>
              <p:cNvSpPr/>
              <p:nvPr>
                <p:custDataLst>
                  <p:tags r:id="rId298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79" name="Rectangle 235"/>
              <p:cNvSpPr/>
              <p:nvPr>
                <p:custDataLst>
                  <p:tags r:id="rId299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80" name="Rectangle 236"/>
              <p:cNvSpPr/>
              <p:nvPr>
                <p:custDataLst>
                  <p:tags r:id="rId300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81" name="Rectangle 237"/>
              <p:cNvSpPr/>
              <p:nvPr>
                <p:custDataLst>
                  <p:tags r:id="rId301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82" name="Rectangle 238"/>
              <p:cNvSpPr/>
              <p:nvPr>
                <p:custDataLst>
                  <p:tags r:id="rId302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83" name="Rectangle 239"/>
              <p:cNvSpPr/>
              <p:nvPr>
                <p:custDataLst>
                  <p:tags r:id="rId303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84" name="Rectangle 240"/>
              <p:cNvSpPr/>
              <p:nvPr>
                <p:custDataLst>
                  <p:tags r:id="rId304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85" name="Rectangle 241"/>
              <p:cNvSpPr/>
              <p:nvPr>
                <p:custDataLst>
                  <p:tags r:id="rId305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86" name="Rectangle 242"/>
              <p:cNvSpPr/>
              <p:nvPr>
                <p:custDataLst>
                  <p:tags r:id="rId306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87" name="Rectangle 243"/>
              <p:cNvSpPr/>
              <p:nvPr>
                <p:custDataLst>
                  <p:tags r:id="rId307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88" name="Rectangle 244"/>
              <p:cNvSpPr/>
              <p:nvPr>
                <p:custDataLst>
                  <p:tags r:id="rId308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</p:grpSp>
        <p:grpSp>
          <p:nvGrpSpPr>
            <p:cNvPr id="80289" name="组合 446"/>
            <p:cNvGrpSpPr/>
            <p:nvPr>
              <p:custDataLst>
                <p:tags r:id="rId309"/>
              </p:custDataLst>
            </p:nvPr>
          </p:nvGrpSpPr>
          <p:grpSpPr>
            <a:xfrm>
              <a:off x="4439394" y="2148755"/>
              <a:ext cx="3424388" cy="86703"/>
              <a:chOff x="4194791" y="5643520"/>
              <a:chExt cx="3424388" cy="86703"/>
            </a:xfrm>
          </p:grpSpPr>
          <p:sp>
            <p:nvSpPr>
              <p:cNvPr id="80290" name="Rectangle 157"/>
              <p:cNvSpPr/>
              <p:nvPr>
                <p:custDataLst>
                  <p:tags r:id="rId310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91" name="Rectangle 158"/>
              <p:cNvSpPr/>
              <p:nvPr>
                <p:custDataLst>
                  <p:tags r:id="rId311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92" name="Rectangle 159"/>
              <p:cNvSpPr/>
              <p:nvPr>
                <p:custDataLst>
                  <p:tags r:id="rId312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93" name="Rectangle 160"/>
              <p:cNvSpPr/>
              <p:nvPr>
                <p:custDataLst>
                  <p:tags r:id="rId313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94" name="Rectangle 161"/>
              <p:cNvSpPr/>
              <p:nvPr>
                <p:custDataLst>
                  <p:tags r:id="rId314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95" name="Rectangle 162"/>
              <p:cNvSpPr/>
              <p:nvPr>
                <p:custDataLst>
                  <p:tags r:id="rId315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96" name="Rectangle 163"/>
              <p:cNvSpPr/>
              <p:nvPr>
                <p:custDataLst>
                  <p:tags r:id="rId316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97" name="Rectangle 164"/>
              <p:cNvSpPr/>
              <p:nvPr>
                <p:custDataLst>
                  <p:tags r:id="rId317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98" name="Rectangle 165"/>
              <p:cNvSpPr/>
              <p:nvPr>
                <p:custDataLst>
                  <p:tags r:id="rId318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299" name="Rectangle 166"/>
              <p:cNvSpPr/>
              <p:nvPr>
                <p:custDataLst>
                  <p:tags r:id="rId319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0" name="Rectangle 167"/>
              <p:cNvSpPr/>
              <p:nvPr>
                <p:custDataLst>
                  <p:tags r:id="rId320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1" name="Rectangle 168"/>
              <p:cNvSpPr/>
              <p:nvPr>
                <p:custDataLst>
                  <p:tags r:id="rId321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2" name="Rectangle 169"/>
              <p:cNvSpPr/>
              <p:nvPr>
                <p:custDataLst>
                  <p:tags r:id="rId322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3" name="Rectangle 170"/>
              <p:cNvSpPr/>
              <p:nvPr>
                <p:custDataLst>
                  <p:tags r:id="rId323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4" name="Rectangle 171"/>
              <p:cNvSpPr/>
              <p:nvPr>
                <p:custDataLst>
                  <p:tags r:id="rId324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5" name="Rectangle 172"/>
              <p:cNvSpPr/>
              <p:nvPr>
                <p:custDataLst>
                  <p:tags r:id="rId325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6" name="Rectangle 173"/>
              <p:cNvSpPr/>
              <p:nvPr>
                <p:custDataLst>
                  <p:tags r:id="rId326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7" name="Rectangle 174"/>
              <p:cNvSpPr/>
              <p:nvPr>
                <p:custDataLst>
                  <p:tags r:id="rId327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8" name="Rectangle 175"/>
              <p:cNvSpPr/>
              <p:nvPr>
                <p:custDataLst>
                  <p:tags r:id="rId328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09" name="Rectangle 176"/>
              <p:cNvSpPr/>
              <p:nvPr>
                <p:custDataLst>
                  <p:tags r:id="rId329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0" name="Rectangle 177"/>
              <p:cNvSpPr/>
              <p:nvPr>
                <p:custDataLst>
                  <p:tags r:id="rId330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1" name="Rectangle 178"/>
              <p:cNvSpPr/>
              <p:nvPr>
                <p:custDataLst>
                  <p:tags r:id="rId331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2" name="Rectangle 179"/>
              <p:cNvSpPr/>
              <p:nvPr>
                <p:custDataLst>
                  <p:tags r:id="rId332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3" name="Rectangle 180"/>
              <p:cNvSpPr/>
              <p:nvPr>
                <p:custDataLst>
                  <p:tags r:id="rId333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4" name="Rectangle 181"/>
              <p:cNvSpPr/>
              <p:nvPr>
                <p:custDataLst>
                  <p:tags r:id="rId334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5" name="Rectangle 182"/>
              <p:cNvSpPr/>
              <p:nvPr>
                <p:custDataLst>
                  <p:tags r:id="rId335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6" name="Rectangle 183"/>
              <p:cNvSpPr/>
              <p:nvPr>
                <p:custDataLst>
                  <p:tags r:id="rId336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7" name="Rectangle 184"/>
              <p:cNvSpPr/>
              <p:nvPr>
                <p:custDataLst>
                  <p:tags r:id="rId337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8" name="Rectangle 185"/>
              <p:cNvSpPr/>
              <p:nvPr>
                <p:custDataLst>
                  <p:tags r:id="rId338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19" name="Rectangle 186"/>
              <p:cNvSpPr/>
              <p:nvPr>
                <p:custDataLst>
                  <p:tags r:id="rId339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0" name="Rectangle 187"/>
              <p:cNvSpPr/>
              <p:nvPr>
                <p:custDataLst>
                  <p:tags r:id="rId340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1" name="Rectangle 188"/>
              <p:cNvSpPr/>
              <p:nvPr>
                <p:custDataLst>
                  <p:tags r:id="rId341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2" name="Rectangle 189"/>
              <p:cNvSpPr/>
              <p:nvPr>
                <p:custDataLst>
                  <p:tags r:id="rId342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3" name="Rectangle 190"/>
              <p:cNvSpPr/>
              <p:nvPr>
                <p:custDataLst>
                  <p:tags r:id="rId343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4" name="Rectangle 191"/>
              <p:cNvSpPr/>
              <p:nvPr>
                <p:custDataLst>
                  <p:tags r:id="rId344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5" name="Rectangle 192"/>
              <p:cNvSpPr/>
              <p:nvPr>
                <p:custDataLst>
                  <p:tags r:id="rId345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6" name="Rectangle 193"/>
              <p:cNvSpPr/>
              <p:nvPr>
                <p:custDataLst>
                  <p:tags r:id="rId346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7" name="Rectangle 194"/>
              <p:cNvSpPr/>
              <p:nvPr>
                <p:custDataLst>
                  <p:tags r:id="rId347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8" name="Rectangle 195"/>
              <p:cNvSpPr/>
              <p:nvPr>
                <p:custDataLst>
                  <p:tags r:id="rId348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29" name="Rectangle 196"/>
              <p:cNvSpPr/>
              <p:nvPr>
                <p:custDataLst>
                  <p:tags r:id="rId349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0" name="Rectangle 197"/>
              <p:cNvSpPr/>
              <p:nvPr>
                <p:custDataLst>
                  <p:tags r:id="rId350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1" name="Rectangle 198"/>
              <p:cNvSpPr/>
              <p:nvPr>
                <p:custDataLst>
                  <p:tags r:id="rId351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2" name="Rectangle 199"/>
              <p:cNvSpPr/>
              <p:nvPr>
                <p:custDataLst>
                  <p:tags r:id="rId352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3" name="Rectangle 200"/>
              <p:cNvSpPr/>
              <p:nvPr>
                <p:custDataLst>
                  <p:tags r:id="rId353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4" name="Rectangle 201"/>
              <p:cNvSpPr/>
              <p:nvPr>
                <p:custDataLst>
                  <p:tags r:id="rId354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5" name="Rectangle 202"/>
              <p:cNvSpPr/>
              <p:nvPr>
                <p:custDataLst>
                  <p:tags r:id="rId355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6" name="Rectangle 203"/>
              <p:cNvSpPr/>
              <p:nvPr>
                <p:custDataLst>
                  <p:tags r:id="rId356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7" name="Rectangle 204"/>
              <p:cNvSpPr/>
              <p:nvPr>
                <p:custDataLst>
                  <p:tags r:id="rId357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8" name="Rectangle 205"/>
              <p:cNvSpPr/>
              <p:nvPr>
                <p:custDataLst>
                  <p:tags r:id="rId358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39" name="Rectangle 206"/>
              <p:cNvSpPr/>
              <p:nvPr>
                <p:custDataLst>
                  <p:tags r:id="rId359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0" name="Rectangle 207"/>
              <p:cNvSpPr/>
              <p:nvPr>
                <p:custDataLst>
                  <p:tags r:id="rId360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1" name="Rectangle 208"/>
              <p:cNvSpPr/>
              <p:nvPr>
                <p:custDataLst>
                  <p:tags r:id="rId361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2" name="Rectangle 209"/>
              <p:cNvSpPr/>
              <p:nvPr>
                <p:custDataLst>
                  <p:tags r:id="rId362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3" name="Rectangle 210"/>
              <p:cNvSpPr/>
              <p:nvPr>
                <p:custDataLst>
                  <p:tags r:id="rId363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4" name="Rectangle 211"/>
              <p:cNvSpPr/>
              <p:nvPr>
                <p:custDataLst>
                  <p:tags r:id="rId364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5" name="Rectangle 212"/>
              <p:cNvSpPr/>
              <p:nvPr>
                <p:custDataLst>
                  <p:tags r:id="rId365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6" name="Rectangle 213"/>
              <p:cNvSpPr/>
              <p:nvPr>
                <p:custDataLst>
                  <p:tags r:id="rId366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7" name="Rectangle 214"/>
              <p:cNvSpPr/>
              <p:nvPr>
                <p:custDataLst>
                  <p:tags r:id="rId367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8" name="Rectangle 215"/>
              <p:cNvSpPr/>
              <p:nvPr>
                <p:custDataLst>
                  <p:tags r:id="rId368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49" name="Rectangle 216"/>
              <p:cNvSpPr/>
              <p:nvPr>
                <p:custDataLst>
                  <p:tags r:id="rId369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0" name="Rectangle 217"/>
              <p:cNvSpPr/>
              <p:nvPr>
                <p:custDataLst>
                  <p:tags r:id="rId370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1" name="Rectangle 218"/>
              <p:cNvSpPr/>
              <p:nvPr>
                <p:custDataLst>
                  <p:tags r:id="rId371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2" name="Rectangle 219"/>
              <p:cNvSpPr/>
              <p:nvPr>
                <p:custDataLst>
                  <p:tags r:id="rId372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3" name="Rectangle 220"/>
              <p:cNvSpPr/>
              <p:nvPr>
                <p:custDataLst>
                  <p:tags r:id="rId373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4" name="Rectangle 221"/>
              <p:cNvSpPr/>
              <p:nvPr>
                <p:custDataLst>
                  <p:tags r:id="rId374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5" name="Rectangle 222"/>
              <p:cNvSpPr/>
              <p:nvPr>
                <p:custDataLst>
                  <p:tags r:id="rId375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6" name="Rectangle 223"/>
              <p:cNvSpPr/>
              <p:nvPr>
                <p:custDataLst>
                  <p:tags r:id="rId376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7" name="Rectangle 224"/>
              <p:cNvSpPr/>
              <p:nvPr>
                <p:custDataLst>
                  <p:tags r:id="rId377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8" name="Rectangle 225"/>
              <p:cNvSpPr/>
              <p:nvPr>
                <p:custDataLst>
                  <p:tags r:id="rId378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59" name="Rectangle 226"/>
              <p:cNvSpPr/>
              <p:nvPr>
                <p:custDataLst>
                  <p:tags r:id="rId379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0" name="Rectangle 227"/>
              <p:cNvSpPr/>
              <p:nvPr>
                <p:custDataLst>
                  <p:tags r:id="rId380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1" name="Rectangle 228"/>
              <p:cNvSpPr/>
              <p:nvPr>
                <p:custDataLst>
                  <p:tags r:id="rId381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2" name="Rectangle 229"/>
              <p:cNvSpPr/>
              <p:nvPr>
                <p:custDataLst>
                  <p:tags r:id="rId382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3" name="Rectangle 230"/>
              <p:cNvSpPr/>
              <p:nvPr>
                <p:custDataLst>
                  <p:tags r:id="rId383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4" name="Rectangle 231"/>
              <p:cNvSpPr/>
              <p:nvPr>
                <p:custDataLst>
                  <p:tags r:id="rId384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5" name="Rectangle 232"/>
              <p:cNvSpPr/>
              <p:nvPr>
                <p:custDataLst>
                  <p:tags r:id="rId385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6" name="Rectangle 233"/>
              <p:cNvSpPr/>
              <p:nvPr>
                <p:custDataLst>
                  <p:tags r:id="rId386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7" name="Rectangle 234"/>
              <p:cNvSpPr/>
              <p:nvPr>
                <p:custDataLst>
                  <p:tags r:id="rId387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8" name="Rectangle 235"/>
              <p:cNvSpPr/>
              <p:nvPr>
                <p:custDataLst>
                  <p:tags r:id="rId388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69" name="Rectangle 236"/>
              <p:cNvSpPr/>
              <p:nvPr>
                <p:custDataLst>
                  <p:tags r:id="rId389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70" name="Rectangle 237"/>
              <p:cNvSpPr/>
              <p:nvPr>
                <p:custDataLst>
                  <p:tags r:id="rId390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71" name="Rectangle 238"/>
              <p:cNvSpPr/>
              <p:nvPr>
                <p:custDataLst>
                  <p:tags r:id="rId391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72" name="Rectangle 239"/>
              <p:cNvSpPr/>
              <p:nvPr>
                <p:custDataLst>
                  <p:tags r:id="rId392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73" name="Rectangle 240"/>
              <p:cNvSpPr/>
              <p:nvPr>
                <p:custDataLst>
                  <p:tags r:id="rId393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74" name="Rectangle 241"/>
              <p:cNvSpPr/>
              <p:nvPr>
                <p:custDataLst>
                  <p:tags r:id="rId394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75" name="Rectangle 242"/>
              <p:cNvSpPr/>
              <p:nvPr>
                <p:custDataLst>
                  <p:tags r:id="rId395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76" name="Rectangle 243"/>
              <p:cNvSpPr/>
              <p:nvPr>
                <p:custDataLst>
                  <p:tags r:id="rId396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377" name="Rectangle 244"/>
              <p:cNvSpPr/>
              <p:nvPr>
                <p:custDataLst>
                  <p:tags r:id="rId397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</p:grpSp>
      </p:grpSp>
      <p:sp>
        <p:nvSpPr>
          <p:cNvPr id="630" name="文本框 629"/>
          <p:cNvSpPr txBox="1"/>
          <p:nvPr>
            <p:custDataLst>
              <p:tags r:id="rId398"/>
            </p:custDataLst>
          </p:nvPr>
        </p:nvSpPr>
        <p:spPr>
          <a:xfrm>
            <a:off x="5575300" y="4060825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2005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631" name="文本框 630"/>
          <p:cNvSpPr txBox="1"/>
          <p:nvPr>
            <p:custDataLst>
              <p:tags r:id="rId399"/>
            </p:custDataLst>
          </p:nvPr>
        </p:nvSpPr>
        <p:spPr>
          <a:xfrm>
            <a:off x="7283450" y="4060825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2006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632" name="文本框 631"/>
          <p:cNvSpPr txBox="1"/>
          <p:nvPr>
            <p:custDataLst>
              <p:tags r:id="rId400"/>
            </p:custDataLst>
          </p:nvPr>
        </p:nvSpPr>
        <p:spPr>
          <a:xfrm>
            <a:off x="8991600" y="4060825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2007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grpSp>
        <p:nvGrpSpPr>
          <p:cNvPr id="80381" name="组合 1036"/>
          <p:cNvGrpSpPr/>
          <p:nvPr>
            <p:custDataLst>
              <p:tags r:id="rId401"/>
            </p:custDataLst>
          </p:nvPr>
        </p:nvGrpSpPr>
        <p:grpSpPr>
          <a:xfrm>
            <a:off x="10745788" y="3243263"/>
            <a:ext cx="207962" cy="1235075"/>
            <a:chOff x="8059872" y="2367357"/>
            <a:chExt cx="155989" cy="926850"/>
          </a:xfrm>
        </p:grpSpPr>
        <p:sp>
          <p:nvSpPr>
            <p:cNvPr id="80382" name="Rectangle 151"/>
            <p:cNvSpPr/>
            <p:nvPr>
              <p:custDataLst>
                <p:tags r:id="rId402"/>
              </p:custDataLst>
            </p:nvPr>
          </p:nvSpPr>
          <p:spPr>
            <a:xfrm rot="5400000">
              <a:off x="8143239" y="2391188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83" name="Rectangle 152"/>
            <p:cNvSpPr/>
            <p:nvPr>
              <p:custDataLst>
                <p:tags r:id="rId403"/>
              </p:custDataLst>
            </p:nvPr>
          </p:nvSpPr>
          <p:spPr>
            <a:xfrm rot="5400000">
              <a:off x="8143239" y="2391188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84" name="Rectangle 153"/>
            <p:cNvSpPr/>
            <p:nvPr>
              <p:custDataLst>
                <p:tags r:id="rId404"/>
              </p:custDataLst>
            </p:nvPr>
          </p:nvSpPr>
          <p:spPr>
            <a:xfrm rot="5400000">
              <a:off x="8143239" y="2470481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85" name="Rectangle 154"/>
            <p:cNvSpPr/>
            <p:nvPr>
              <p:custDataLst>
                <p:tags r:id="rId405"/>
              </p:custDataLst>
            </p:nvPr>
          </p:nvSpPr>
          <p:spPr>
            <a:xfrm rot="5400000">
              <a:off x="8143239" y="2470481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86" name="Rectangle 155"/>
            <p:cNvSpPr/>
            <p:nvPr>
              <p:custDataLst>
                <p:tags r:id="rId406"/>
              </p:custDataLst>
            </p:nvPr>
          </p:nvSpPr>
          <p:spPr>
            <a:xfrm rot="5400000">
              <a:off x="8143239" y="2549773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87" name="Rectangle 156"/>
            <p:cNvSpPr/>
            <p:nvPr>
              <p:custDataLst>
                <p:tags r:id="rId407"/>
              </p:custDataLst>
            </p:nvPr>
          </p:nvSpPr>
          <p:spPr>
            <a:xfrm rot="5400000">
              <a:off x="8143239" y="2549773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88" name="Rectangle 157"/>
            <p:cNvSpPr/>
            <p:nvPr>
              <p:custDataLst>
                <p:tags r:id="rId408"/>
              </p:custDataLst>
            </p:nvPr>
          </p:nvSpPr>
          <p:spPr>
            <a:xfrm rot="5400000">
              <a:off x="8170655" y="2603126"/>
              <a:ext cx="3705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89" name="Rectangle 158"/>
            <p:cNvSpPr/>
            <p:nvPr>
              <p:custDataLst>
                <p:tags r:id="rId409"/>
              </p:custDataLst>
            </p:nvPr>
          </p:nvSpPr>
          <p:spPr>
            <a:xfrm rot="5400000">
              <a:off x="8170655" y="2603126"/>
              <a:ext cx="3705" cy="86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0" name="Rectangle 159"/>
            <p:cNvSpPr/>
            <p:nvPr>
              <p:custDataLst>
                <p:tags r:id="rId410"/>
              </p:custDataLst>
            </p:nvPr>
          </p:nvSpPr>
          <p:spPr>
            <a:xfrm rot="5400000">
              <a:off x="8143239" y="2709839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1" name="Rectangle 160"/>
            <p:cNvSpPr/>
            <p:nvPr>
              <p:custDataLst>
                <p:tags r:id="rId411"/>
              </p:custDataLst>
            </p:nvPr>
          </p:nvSpPr>
          <p:spPr>
            <a:xfrm rot="5400000">
              <a:off x="8143239" y="2709839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2" name="Rectangle 161"/>
            <p:cNvSpPr/>
            <p:nvPr>
              <p:custDataLst>
                <p:tags r:id="rId412"/>
              </p:custDataLst>
            </p:nvPr>
          </p:nvSpPr>
          <p:spPr>
            <a:xfrm rot="5400000">
              <a:off x="8143239" y="2789132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3" name="Rectangle 162"/>
            <p:cNvSpPr/>
            <p:nvPr>
              <p:custDataLst>
                <p:tags r:id="rId413"/>
              </p:custDataLst>
            </p:nvPr>
          </p:nvSpPr>
          <p:spPr>
            <a:xfrm rot="5400000">
              <a:off x="8143239" y="2789132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4" name="Rectangle 163"/>
            <p:cNvSpPr/>
            <p:nvPr>
              <p:custDataLst>
                <p:tags r:id="rId414"/>
              </p:custDataLst>
            </p:nvPr>
          </p:nvSpPr>
          <p:spPr>
            <a:xfrm rot="5400000">
              <a:off x="8143239" y="2868424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5" name="Rectangle 164"/>
            <p:cNvSpPr/>
            <p:nvPr>
              <p:custDataLst>
                <p:tags r:id="rId415"/>
              </p:custDataLst>
            </p:nvPr>
          </p:nvSpPr>
          <p:spPr>
            <a:xfrm rot="5400000">
              <a:off x="8143239" y="2868424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6" name="Rectangle 165"/>
            <p:cNvSpPr/>
            <p:nvPr>
              <p:custDataLst>
                <p:tags r:id="rId416"/>
              </p:custDataLst>
            </p:nvPr>
          </p:nvSpPr>
          <p:spPr>
            <a:xfrm rot="5400000">
              <a:off x="8169544" y="2920666"/>
              <a:ext cx="5928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7" name="Rectangle 166"/>
            <p:cNvSpPr/>
            <p:nvPr>
              <p:custDataLst>
                <p:tags r:id="rId417"/>
              </p:custDataLst>
            </p:nvPr>
          </p:nvSpPr>
          <p:spPr>
            <a:xfrm rot="5400000">
              <a:off x="8169544" y="2920666"/>
              <a:ext cx="5928" cy="86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8" name="Rectangle 167"/>
            <p:cNvSpPr/>
            <p:nvPr>
              <p:custDataLst>
                <p:tags r:id="rId418"/>
              </p:custDataLst>
            </p:nvPr>
          </p:nvSpPr>
          <p:spPr>
            <a:xfrm rot="5400000">
              <a:off x="8143239" y="3026267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399" name="Rectangle 168"/>
            <p:cNvSpPr/>
            <p:nvPr>
              <p:custDataLst>
                <p:tags r:id="rId419"/>
              </p:custDataLst>
            </p:nvPr>
          </p:nvSpPr>
          <p:spPr>
            <a:xfrm rot="5400000">
              <a:off x="8143239" y="3026267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00" name="Rectangle 169"/>
            <p:cNvSpPr/>
            <p:nvPr>
              <p:custDataLst>
                <p:tags r:id="rId420"/>
              </p:custDataLst>
            </p:nvPr>
          </p:nvSpPr>
          <p:spPr>
            <a:xfrm rot="5400000">
              <a:off x="8144349" y="3106670"/>
              <a:ext cx="3705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01" name="Rectangle 170"/>
            <p:cNvSpPr/>
            <p:nvPr>
              <p:custDataLst>
                <p:tags r:id="rId421"/>
              </p:custDataLst>
            </p:nvPr>
          </p:nvSpPr>
          <p:spPr>
            <a:xfrm rot="5400000">
              <a:off x="8144349" y="3106670"/>
              <a:ext cx="3705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02" name="Rectangle 171"/>
            <p:cNvSpPr/>
            <p:nvPr>
              <p:custDataLst>
                <p:tags r:id="rId422"/>
              </p:custDataLst>
            </p:nvPr>
          </p:nvSpPr>
          <p:spPr>
            <a:xfrm rot="5400000">
              <a:off x="8143239" y="3187075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03" name="Rectangle 172"/>
            <p:cNvSpPr/>
            <p:nvPr>
              <p:custDataLst>
                <p:tags r:id="rId423"/>
              </p:custDataLst>
            </p:nvPr>
          </p:nvSpPr>
          <p:spPr>
            <a:xfrm rot="5400000">
              <a:off x="8143239" y="3187075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04" name="Rectangle 173"/>
            <p:cNvSpPr/>
            <p:nvPr>
              <p:custDataLst>
                <p:tags r:id="rId424"/>
              </p:custDataLst>
            </p:nvPr>
          </p:nvSpPr>
          <p:spPr>
            <a:xfrm rot="8100000">
              <a:off x="8084684" y="3207504"/>
              <a:ext cx="5928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05" name="Rectangle 174"/>
            <p:cNvSpPr/>
            <p:nvPr>
              <p:custDataLst>
                <p:tags r:id="rId425"/>
              </p:custDataLst>
            </p:nvPr>
          </p:nvSpPr>
          <p:spPr>
            <a:xfrm rot="5400000">
              <a:off x="8169544" y="3239317"/>
              <a:ext cx="5928" cy="86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06" name="Rectangle 173"/>
            <p:cNvSpPr/>
            <p:nvPr>
              <p:custDataLst>
                <p:tags r:id="rId426"/>
              </p:custDataLst>
            </p:nvPr>
          </p:nvSpPr>
          <p:spPr>
            <a:xfrm rot="-8100000" flipV="1">
              <a:off x="8100260" y="2326969"/>
              <a:ext cx="5928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</p:grpSp>
      <p:sp>
        <p:nvSpPr>
          <p:cNvPr id="819" name="文本框 818"/>
          <p:cNvSpPr txBox="1"/>
          <p:nvPr>
            <p:custDataLst>
              <p:tags r:id="rId427"/>
            </p:custDataLst>
          </p:nvPr>
        </p:nvSpPr>
        <p:spPr>
          <a:xfrm>
            <a:off x="10818813" y="3849688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2008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grpSp>
        <p:nvGrpSpPr>
          <p:cNvPr id="80408" name="组合 820"/>
          <p:cNvGrpSpPr/>
          <p:nvPr>
            <p:custDataLst>
              <p:tags r:id="rId428"/>
            </p:custDataLst>
          </p:nvPr>
        </p:nvGrpSpPr>
        <p:grpSpPr>
          <a:xfrm flipH="1">
            <a:off x="963930" y="2068513"/>
            <a:ext cx="207963" cy="1236662"/>
            <a:chOff x="7903882" y="2204153"/>
            <a:chExt cx="155989" cy="926850"/>
          </a:xfrm>
        </p:grpSpPr>
        <p:sp>
          <p:nvSpPr>
            <p:cNvPr id="80409" name="Rectangle 151"/>
            <p:cNvSpPr/>
            <p:nvPr>
              <p:custDataLst>
                <p:tags r:id="rId429"/>
              </p:custDataLst>
            </p:nvPr>
          </p:nvSpPr>
          <p:spPr>
            <a:xfrm rot="5400000">
              <a:off x="7987249" y="2227984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0" name="Rectangle 152"/>
            <p:cNvSpPr/>
            <p:nvPr>
              <p:custDataLst>
                <p:tags r:id="rId430"/>
              </p:custDataLst>
            </p:nvPr>
          </p:nvSpPr>
          <p:spPr>
            <a:xfrm rot="5400000">
              <a:off x="7987249" y="2227984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1" name="Rectangle 153"/>
            <p:cNvSpPr/>
            <p:nvPr>
              <p:custDataLst>
                <p:tags r:id="rId431"/>
              </p:custDataLst>
            </p:nvPr>
          </p:nvSpPr>
          <p:spPr>
            <a:xfrm rot="5400000">
              <a:off x="7987249" y="2307277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2" name="Rectangle 154"/>
            <p:cNvSpPr/>
            <p:nvPr>
              <p:custDataLst>
                <p:tags r:id="rId432"/>
              </p:custDataLst>
            </p:nvPr>
          </p:nvSpPr>
          <p:spPr>
            <a:xfrm rot="5400000">
              <a:off x="7987249" y="2307277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3" name="Rectangle 155"/>
            <p:cNvSpPr/>
            <p:nvPr>
              <p:custDataLst>
                <p:tags r:id="rId433"/>
              </p:custDataLst>
            </p:nvPr>
          </p:nvSpPr>
          <p:spPr>
            <a:xfrm rot="5400000">
              <a:off x="7987249" y="2386569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4" name="Rectangle 156"/>
            <p:cNvSpPr/>
            <p:nvPr>
              <p:custDataLst>
                <p:tags r:id="rId434"/>
              </p:custDataLst>
            </p:nvPr>
          </p:nvSpPr>
          <p:spPr>
            <a:xfrm rot="5400000">
              <a:off x="7987249" y="2386569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5" name="Rectangle 157"/>
            <p:cNvSpPr/>
            <p:nvPr>
              <p:custDataLst>
                <p:tags r:id="rId435"/>
              </p:custDataLst>
            </p:nvPr>
          </p:nvSpPr>
          <p:spPr>
            <a:xfrm rot="5400000">
              <a:off x="8014665" y="2439922"/>
              <a:ext cx="3705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6" name="Rectangle 158"/>
            <p:cNvSpPr/>
            <p:nvPr>
              <p:custDataLst>
                <p:tags r:id="rId436"/>
              </p:custDataLst>
            </p:nvPr>
          </p:nvSpPr>
          <p:spPr>
            <a:xfrm rot="5400000">
              <a:off x="8014665" y="2439922"/>
              <a:ext cx="3705" cy="86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7" name="Rectangle 159"/>
            <p:cNvSpPr/>
            <p:nvPr>
              <p:custDataLst>
                <p:tags r:id="rId437"/>
              </p:custDataLst>
            </p:nvPr>
          </p:nvSpPr>
          <p:spPr>
            <a:xfrm rot="5400000">
              <a:off x="7987249" y="2546635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8" name="Rectangle 160"/>
            <p:cNvSpPr/>
            <p:nvPr>
              <p:custDataLst>
                <p:tags r:id="rId438"/>
              </p:custDataLst>
            </p:nvPr>
          </p:nvSpPr>
          <p:spPr>
            <a:xfrm rot="5400000">
              <a:off x="7987249" y="2546635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19" name="Rectangle 161"/>
            <p:cNvSpPr/>
            <p:nvPr>
              <p:custDataLst>
                <p:tags r:id="rId439"/>
              </p:custDataLst>
            </p:nvPr>
          </p:nvSpPr>
          <p:spPr>
            <a:xfrm rot="5400000">
              <a:off x="7987249" y="2625928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0" name="Rectangle 162"/>
            <p:cNvSpPr/>
            <p:nvPr>
              <p:custDataLst>
                <p:tags r:id="rId440"/>
              </p:custDataLst>
            </p:nvPr>
          </p:nvSpPr>
          <p:spPr>
            <a:xfrm rot="5400000">
              <a:off x="7987249" y="2625928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1" name="Rectangle 163"/>
            <p:cNvSpPr/>
            <p:nvPr>
              <p:custDataLst>
                <p:tags r:id="rId441"/>
              </p:custDataLst>
            </p:nvPr>
          </p:nvSpPr>
          <p:spPr>
            <a:xfrm rot="5400000">
              <a:off x="7987249" y="2705220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2" name="Rectangle 164"/>
            <p:cNvSpPr/>
            <p:nvPr>
              <p:custDataLst>
                <p:tags r:id="rId442"/>
              </p:custDataLst>
            </p:nvPr>
          </p:nvSpPr>
          <p:spPr>
            <a:xfrm rot="5400000">
              <a:off x="7987249" y="2705220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3" name="Rectangle 165"/>
            <p:cNvSpPr/>
            <p:nvPr>
              <p:custDataLst>
                <p:tags r:id="rId443"/>
              </p:custDataLst>
            </p:nvPr>
          </p:nvSpPr>
          <p:spPr>
            <a:xfrm rot="5400000">
              <a:off x="8013554" y="2757462"/>
              <a:ext cx="5928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4" name="Rectangle 166"/>
            <p:cNvSpPr/>
            <p:nvPr>
              <p:custDataLst>
                <p:tags r:id="rId444"/>
              </p:custDataLst>
            </p:nvPr>
          </p:nvSpPr>
          <p:spPr>
            <a:xfrm rot="5400000">
              <a:off x="8013554" y="2757462"/>
              <a:ext cx="5928" cy="86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5" name="Rectangle 167"/>
            <p:cNvSpPr/>
            <p:nvPr>
              <p:custDataLst>
                <p:tags r:id="rId445"/>
              </p:custDataLst>
            </p:nvPr>
          </p:nvSpPr>
          <p:spPr>
            <a:xfrm rot="5400000">
              <a:off x="7987249" y="2863063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6" name="Rectangle 168"/>
            <p:cNvSpPr/>
            <p:nvPr>
              <p:custDataLst>
                <p:tags r:id="rId446"/>
              </p:custDataLst>
            </p:nvPr>
          </p:nvSpPr>
          <p:spPr>
            <a:xfrm rot="5400000">
              <a:off x="7987249" y="2863063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7" name="Rectangle 169"/>
            <p:cNvSpPr/>
            <p:nvPr>
              <p:custDataLst>
                <p:tags r:id="rId447"/>
              </p:custDataLst>
            </p:nvPr>
          </p:nvSpPr>
          <p:spPr>
            <a:xfrm rot="5400000">
              <a:off x="7988359" y="2943466"/>
              <a:ext cx="3705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8" name="Rectangle 170"/>
            <p:cNvSpPr/>
            <p:nvPr>
              <p:custDataLst>
                <p:tags r:id="rId448"/>
              </p:custDataLst>
            </p:nvPr>
          </p:nvSpPr>
          <p:spPr>
            <a:xfrm rot="5400000">
              <a:off x="7988359" y="2943466"/>
              <a:ext cx="3705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29" name="Rectangle 171"/>
            <p:cNvSpPr/>
            <p:nvPr>
              <p:custDataLst>
                <p:tags r:id="rId449"/>
              </p:custDataLst>
            </p:nvPr>
          </p:nvSpPr>
          <p:spPr>
            <a:xfrm rot="5400000">
              <a:off x="7987249" y="3023871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30" name="Rectangle 172"/>
            <p:cNvSpPr/>
            <p:nvPr>
              <p:custDataLst>
                <p:tags r:id="rId450"/>
              </p:custDataLst>
            </p:nvPr>
          </p:nvSpPr>
          <p:spPr>
            <a:xfrm rot="5400000">
              <a:off x="7987249" y="3023871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31" name="Rectangle 173"/>
            <p:cNvSpPr/>
            <p:nvPr>
              <p:custDataLst>
                <p:tags r:id="rId451"/>
              </p:custDataLst>
            </p:nvPr>
          </p:nvSpPr>
          <p:spPr>
            <a:xfrm rot="8100000">
              <a:off x="7928694" y="3044300"/>
              <a:ext cx="5928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32" name="Rectangle 174"/>
            <p:cNvSpPr/>
            <p:nvPr>
              <p:custDataLst>
                <p:tags r:id="rId452"/>
              </p:custDataLst>
            </p:nvPr>
          </p:nvSpPr>
          <p:spPr>
            <a:xfrm rot="5400000">
              <a:off x="8013554" y="3076113"/>
              <a:ext cx="5928" cy="86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0433" name="Rectangle 173"/>
            <p:cNvSpPr/>
            <p:nvPr>
              <p:custDataLst>
                <p:tags r:id="rId453"/>
              </p:custDataLst>
            </p:nvPr>
          </p:nvSpPr>
          <p:spPr>
            <a:xfrm rot="-8100000" flipV="1">
              <a:off x="7944270" y="2163765"/>
              <a:ext cx="5928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lstStyle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</p:grpSp>
      <p:grpSp>
        <p:nvGrpSpPr>
          <p:cNvPr id="80434" name="组合 847"/>
          <p:cNvGrpSpPr/>
          <p:nvPr>
            <p:custDataLst>
              <p:tags r:id="rId454"/>
            </p:custDataLst>
          </p:nvPr>
        </p:nvGrpSpPr>
        <p:grpSpPr>
          <a:xfrm>
            <a:off x="1143000" y="5676900"/>
            <a:ext cx="9550400" cy="115888"/>
            <a:chOff x="701366" y="2148755"/>
            <a:chExt cx="7162416" cy="86704"/>
          </a:xfrm>
        </p:grpSpPr>
        <p:grpSp>
          <p:nvGrpSpPr>
            <p:cNvPr id="80435" name="组合 848"/>
            <p:cNvGrpSpPr/>
            <p:nvPr>
              <p:custDataLst>
                <p:tags r:id="rId455"/>
              </p:custDataLst>
            </p:nvPr>
          </p:nvGrpSpPr>
          <p:grpSpPr>
            <a:xfrm>
              <a:off x="701366" y="2148756"/>
              <a:ext cx="3663747" cy="86703"/>
              <a:chOff x="3955432" y="5643520"/>
              <a:chExt cx="3663747" cy="86703"/>
            </a:xfrm>
          </p:grpSpPr>
          <p:sp>
            <p:nvSpPr>
              <p:cNvPr id="80436" name="Rectangle 151"/>
              <p:cNvSpPr/>
              <p:nvPr>
                <p:custDataLst>
                  <p:tags r:id="rId456"/>
                </p:custDataLst>
              </p:nvPr>
            </p:nvSpPr>
            <p:spPr>
              <a:xfrm>
                <a:off x="3955432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37" name="Rectangle 152"/>
              <p:cNvSpPr/>
              <p:nvPr>
                <p:custDataLst>
                  <p:tags r:id="rId457"/>
                </p:custDataLst>
              </p:nvPr>
            </p:nvSpPr>
            <p:spPr>
              <a:xfrm>
                <a:off x="3955432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38" name="Rectangle 153"/>
              <p:cNvSpPr/>
              <p:nvPr>
                <p:custDataLst>
                  <p:tags r:id="rId458"/>
                </p:custDataLst>
              </p:nvPr>
            </p:nvSpPr>
            <p:spPr>
              <a:xfrm>
                <a:off x="403472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39" name="Rectangle 154"/>
              <p:cNvSpPr/>
              <p:nvPr>
                <p:custDataLst>
                  <p:tags r:id="rId459"/>
                </p:custDataLst>
              </p:nvPr>
            </p:nvSpPr>
            <p:spPr>
              <a:xfrm>
                <a:off x="403472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0" name="Rectangle 155"/>
              <p:cNvSpPr/>
              <p:nvPr>
                <p:custDataLst>
                  <p:tags r:id="rId460"/>
                </p:custDataLst>
              </p:nvPr>
            </p:nvSpPr>
            <p:spPr>
              <a:xfrm>
                <a:off x="411401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1" name="Rectangle 156"/>
              <p:cNvSpPr/>
              <p:nvPr>
                <p:custDataLst>
                  <p:tags r:id="rId461"/>
                </p:custDataLst>
              </p:nvPr>
            </p:nvSpPr>
            <p:spPr>
              <a:xfrm>
                <a:off x="411401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2" name="Rectangle 157"/>
              <p:cNvSpPr/>
              <p:nvPr>
                <p:custDataLst>
                  <p:tags r:id="rId462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3" name="Rectangle 158"/>
              <p:cNvSpPr/>
              <p:nvPr>
                <p:custDataLst>
                  <p:tags r:id="rId463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4" name="Rectangle 159"/>
              <p:cNvSpPr/>
              <p:nvPr>
                <p:custDataLst>
                  <p:tags r:id="rId464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5" name="Rectangle 160"/>
              <p:cNvSpPr/>
              <p:nvPr>
                <p:custDataLst>
                  <p:tags r:id="rId465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6" name="Rectangle 161"/>
              <p:cNvSpPr/>
              <p:nvPr>
                <p:custDataLst>
                  <p:tags r:id="rId466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7" name="Rectangle 162"/>
              <p:cNvSpPr/>
              <p:nvPr>
                <p:custDataLst>
                  <p:tags r:id="rId467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8" name="Rectangle 163"/>
              <p:cNvSpPr/>
              <p:nvPr>
                <p:custDataLst>
                  <p:tags r:id="rId468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49" name="Rectangle 164"/>
              <p:cNvSpPr/>
              <p:nvPr>
                <p:custDataLst>
                  <p:tags r:id="rId469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0" name="Rectangle 165"/>
              <p:cNvSpPr/>
              <p:nvPr>
                <p:custDataLst>
                  <p:tags r:id="rId470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1" name="Rectangle 166"/>
              <p:cNvSpPr/>
              <p:nvPr>
                <p:custDataLst>
                  <p:tags r:id="rId471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2" name="Rectangle 167"/>
              <p:cNvSpPr/>
              <p:nvPr>
                <p:custDataLst>
                  <p:tags r:id="rId472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3" name="Rectangle 168"/>
              <p:cNvSpPr/>
              <p:nvPr>
                <p:custDataLst>
                  <p:tags r:id="rId473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4" name="Rectangle 169"/>
              <p:cNvSpPr/>
              <p:nvPr>
                <p:custDataLst>
                  <p:tags r:id="rId474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5" name="Rectangle 170"/>
              <p:cNvSpPr/>
              <p:nvPr>
                <p:custDataLst>
                  <p:tags r:id="rId475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6" name="Rectangle 171"/>
              <p:cNvSpPr/>
              <p:nvPr>
                <p:custDataLst>
                  <p:tags r:id="rId476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7" name="Rectangle 172"/>
              <p:cNvSpPr/>
              <p:nvPr>
                <p:custDataLst>
                  <p:tags r:id="rId477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8" name="Rectangle 173"/>
              <p:cNvSpPr/>
              <p:nvPr>
                <p:custDataLst>
                  <p:tags r:id="rId478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59" name="Rectangle 174"/>
              <p:cNvSpPr/>
              <p:nvPr>
                <p:custDataLst>
                  <p:tags r:id="rId479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0" name="Rectangle 175"/>
              <p:cNvSpPr/>
              <p:nvPr>
                <p:custDataLst>
                  <p:tags r:id="rId480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1" name="Rectangle 176"/>
              <p:cNvSpPr/>
              <p:nvPr>
                <p:custDataLst>
                  <p:tags r:id="rId481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2" name="Rectangle 177"/>
              <p:cNvSpPr/>
              <p:nvPr>
                <p:custDataLst>
                  <p:tags r:id="rId482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3" name="Rectangle 178"/>
              <p:cNvSpPr/>
              <p:nvPr>
                <p:custDataLst>
                  <p:tags r:id="rId483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4" name="Rectangle 179"/>
              <p:cNvSpPr/>
              <p:nvPr>
                <p:custDataLst>
                  <p:tags r:id="rId484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5" name="Rectangle 180"/>
              <p:cNvSpPr/>
              <p:nvPr>
                <p:custDataLst>
                  <p:tags r:id="rId485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6" name="Rectangle 181"/>
              <p:cNvSpPr/>
              <p:nvPr>
                <p:custDataLst>
                  <p:tags r:id="rId486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7" name="Rectangle 182"/>
              <p:cNvSpPr/>
              <p:nvPr>
                <p:custDataLst>
                  <p:tags r:id="rId487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8" name="Rectangle 183"/>
              <p:cNvSpPr/>
              <p:nvPr>
                <p:custDataLst>
                  <p:tags r:id="rId488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69" name="Rectangle 184"/>
              <p:cNvSpPr/>
              <p:nvPr>
                <p:custDataLst>
                  <p:tags r:id="rId489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0" name="Rectangle 185"/>
              <p:cNvSpPr/>
              <p:nvPr>
                <p:custDataLst>
                  <p:tags r:id="rId490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1" name="Rectangle 186"/>
              <p:cNvSpPr/>
              <p:nvPr>
                <p:custDataLst>
                  <p:tags r:id="rId491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2" name="Rectangle 187"/>
              <p:cNvSpPr/>
              <p:nvPr>
                <p:custDataLst>
                  <p:tags r:id="rId492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3" name="Rectangle 188"/>
              <p:cNvSpPr/>
              <p:nvPr>
                <p:custDataLst>
                  <p:tags r:id="rId493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4" name="Rectangle 189"/>
              <p:cNvSpPr/>
              <p:nvPr>
                <p:custDataLst>
                  <p:tags r:id="rId494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5" name="Rectangle 190"/>
              <p:cNvSpPr/>
              <p:nvPr>
                <p:custDataLst>
                  <p:tags r:id="rId495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6" name="Rectangle 191"/>
              <p:cNvSpPr/>
              <p:nvPr>
                <p:custDataLst>
                  <p:tags r:id="rId496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7" name="Rectangle 192"/>
              <p:cNvSpPr/>
              <p:nvPr>
                <p:custDataLst>
                  <p:tags r:id="rId497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8" name="Rectangle 193"/>
              <p:cNvSpPr/>
              <p:nvPr>
                <p:custDataLst>
                  <p:tags r:id="rId498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79" name="Rectangle 194"/>
              <p:cNvSpPr/>
              <p:nvPr>
                <p:custDataLst>
                  <p:tags r:id="rId499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0" name="Rectangle 195"/>
              <p:cNvSpPr/>
              <p:nvPr>
                <p:custDataLst>
                  <p:tags r:id="rId500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1" name="Rectangle 196"/>
              <p:cNvSpPr/>
              <p:nvPr>
                <p:custDataLst>
                  <p:tags r:id="rId501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2" name="Rectangle 197"/>
              <p:cNvSpPr/>
              <p:nvPr>
                <p:custDataLst>
                  <p:tags r:id="rId502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3" name="Rectangle 198"/>
              <p:cNvSpPr/>
              <p:nvPr>
                <p:custDataLst>
                  <p:tags r:id="rId503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4" name="Rectangle 199"/>
              <p:cNvSpPr/>
              <p:nvPr>
                <p:custDataLst>
                  <p:tags r:id="rId504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5" name="Rectangle 200"/>
              <p:cNvSpPr/>
              <p:nvPr>
                <p:custDataLst>
                  <p:tags r:id="rId505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6" name="Rectangle 201"/>
              <p:cNvSpPr/>
              <p:nvPr>
                <p:custDataLst>
                  <p:tags r:id="rId506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7" name="Rectangle 202"/>
              <p:cNvSpPr/>
              <p:nvPr>
                <p:custDataLst>
                  <p:tags r:id="rId507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8" name="Rectangle 203"/>
              <p:cNvSpPr/>
              <p:nvPr>
                <p:custDataLst>
                  <p:tags r:id="rId508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89" name="Rectangle 204"/>
              <p:cNvSpPr/>
              <p:nvPr>
                <p:custDataLst>
                  <p:tags r:id="rId509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0" name="Rectangle 205"/>
              <p:cNvSpPr/>
              <p:nvPr>
                <p:custDataLst>
                  <p:tags r:id="rId510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1" name="Rectangle 206"/>
              <p:cNvSpPr/>
              <p:nvPr>
                <p:custDataLst>
                  <p:tags r:id="rId511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2" name="Rectangle 207"/>
              <p:cNvSpPr/>
              <p:nvPr>
                <p:custDataLst>
                  <p:tags r:id="rId512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3" name="Rectangle 208"/>
              <p:cNvSpPr/>
              <p:nvPr>
                <p:custDataLst>
                  <p:tags r:id="rId513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4" name="Rectangle 209"/>
              <p:cNvSpPr/>
              <p:nvPr>
                <p:custDataLst>
                  <p:tags r:id="rId514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5" name="Rectangle 210"/>
              <p:cNvSpPr/>
              <p:nvPr>
                <p:custDataLst>
                  <p:tags r:id="rId515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6" name="Rectangle 211"/>
              <p:cNvSpPr/>
              <p:nvPr>
                <p:custDataLst>
                  <p:tags r:id="rId516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7" name="Rectangle 212"/>
              <p:cNvSpPr/>
              <p:nvPr>
                <p:custDataLst>
                  <p:tags r:id="rId517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8" name="Rectangle 213"/>
              <p:cNvSpPr/>
              <p:nvPr>
                <p:custDataLst>
                  <p:tags r:id="rId518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499" name="Rectangle 214"/>
              <p:cNvSpPr/>
              <p:nvPr>
                <p:custDataLst>
                  <p:tags r:id="rId519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0" name="Rectangle 215"/>
              <p:cNvSpPr/>
              <p:nvPr>
                <p:custDataLst>
                  <p:tags r:id="rId520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1" name="Rectangle 216"/>
              <p:cNvSpPr/>
              <p:nvPr>
                <p:custDataLst>
                  <p:tags r:id="rId521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2" name="Rectangle 217"/>
              <p:cNvSpPr/>
              <p:nvPr>
                <p:custDataLst>
                  <p:tags r:id="rId522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3" name="Rectangle 218"/>
              <p:cNvSpPr/>
              <p:nvPr>
                <p:custDataLst>
                  <p:tags r:id="rId523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4" name="Rectangle 219"/>
              <p:cNvSpPr/>
              <p:nvPr>
                <p:custDataLst>
                  <p:tags r:id="rId524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5" name="Rectangle 220"/>
              <p:cNvSpPr/>
              <p:nvPr>
                <p:custDataLst>
                  <p:tags r:id="rId525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6" name="Rectangle 221"/>
              <p:cNvSpPr/>
              <p:nvPr>
                <p:custDataLst>
                  <p:tags r:id="rId526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7" name="Rectangle 222"/>
              <p:cNvSpPr/>
              <p:nvPr>
                <p:custDataLst>
                  <p:tags r:id="rId527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8" name="Rectangle 223"/>
              <p:cNvSpPr/>
              <p:nvPr>
                <p:custDataLst>
                  <p:tags r:id="rId528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09" name="Rectangle 224"/>
              <p:cNvSpPr/>
              <p:nvPr>
                <p:custDataLst>
                  <p:tags r:id="rId529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0" name="Rectangle 225"/>
              <p:cNvSpPr/>
              <p:nvPr>
                <p:custDataLst>
                  <p:tags r:id="rId530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1" name="Rectangle 226"/>
              <p:cNvSpPr/>
              <p:nvPr>
                <p:custDataLst>
                  <p:tags r:id="rId531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2" name="Rectangle 227"/>
              <p:cNvSpPr/>
              <p:nvPr>
                <p:custDataLst>
                  <p:tags r:id="rId532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3" name="Rectangle 228"/>
              <p:cNvSpPr/>
              <p:nvPr>
                <p:custDataLst>
                  <p:tags r:id="rId533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4" name="Rectangle 229"/>
              <p:cNvSpPr/>
              <p:nvPr>
                <p:custDataLst>
                  <p:tags r:id="rId534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5" name="Rectangle 230"/>
              <p:cNvSpPr/>
              <p:nvPr>
                <p:custDataLst>
                  <p:tags r:id="rId535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6" name="Rectangle 231"/>
              <p:cNvSpPr/>
              <p:nvPr>
                <p:custDataLst>
                  <p:tags r:id="rId536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7" name="Rectangle 232"/>
              <p:cNvSpPr/>
              <p:nvPr>
                <p:custDataLst>
                  <p:tags r:id="rId537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8" name="Rectangle 233"/>
              <p:cNvSpPr/>
              <p:nvPr>
                <p:custDataLst>
                  <p:tags r:id="rId538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19" name="Rectangle 234"/>
              <p:cNvSpPr/>
              <p:nvPr>
                <p:custDataLst>
                  <p:tags r:id="rId539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0" name="Rectangle 235"/>
              <p:cNvSpPr/>
              <p:nvPr>
                <p:custDataLst>
                  <p:tags r:id="rId540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1" name="Rectangle 236"/>
              <p:cNvSpPr/>
              <p:nvPr>
                <p:custDataLst>
                  <p:tags r:id="rId541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2" name="Rectangle 237"/>
              <p:cNvSpPr/>
              <p:nvPr>
                <p:custDataLst>
                  <p:tags r:id="rId542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3" name="Rectangle 238"/>
              <p:cNvSpPr/>
              <p:nvPr>
                <p:custDataLst>
                  <p:tags r:id="rId543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4" name="Rectangle 239"/>
              <p:cNvSpPr/>
              <p:nvPr>
                <p:custDataLst>
                  <p:tags r:id="rId544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5" name="Rectangle 240"/>
              <p:cNvSpPr/>
              <p:nvPr>
                <p:custDataLst>
                  <p:tags r:id="rId545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6" name="Rectangle 241"/>
              <p:cNvSpPr/>
              <p:nvPr>
                <p:custDataLst>
                  <p:tags r:id="rId546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7" name="Rectangle 242"/>
              <p:cNvSpPr/>
              <p:nvPr>
                <p:custDataLst>
                  <p:tags r:id="rId547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8" name="Rectangle 243"/>
              <p:cNvSpPr/>
              <p:nvPr>
                <p:custDataLst>
                  <p:tags r:id="rId548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29" name="Rectangle 244"/>
              <p:cNvSpPr/>
              <p:nvPr>
                <p:custDataLst>
                  <p:tags r:id="rId549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</p:grpSp>
        <p:grpSp>
          <p:nvGrpSpPr>
            <p:cNvPr id="80530" name="组合 849"/>
            <p:cNvGrpSpPr/>
            <p:nvPr>
              <p:custDataLst>
                <p:tags r:id="rId550"/>
              </p:custDataLst>
            </p:nvPr>
          </p:nvGrpSpPr>
          <p:grpSpPr>
            <a:xfrm>
              <a:off x="4439394" y="2148755"/>
              <a:ext cx="3424388" cy="86703"/>
              <a:chOff x="4194791" y="5643520"/>
              <a:chExt cx="3424388" cy="86703"/>
            </a:xfrm>
          </p:grpSpPr>
          <p:sp>
            <p:nvSpPr>
              <p:cNvPr id="80531" name="Rectangle 157"/>
              <p:cNvSpPr/>
              <p:nvPr>
                <p:custDataLst>
                  <p:tags r:id="rId551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32" name="Rectangle 158"/>
              <p:cNvSpPr/>
              <p:nvPr>
                <p:custDataLst>
                  <p:tags r:id="rId552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33" name="Rectangle 159"/>
              <p:cNvSpPr/>
              <p:nvPr>
                <p:custDataLst>
                  <p:tags r:id="rId553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34" name="Rectangle 160"/>
              <p:cNvSpPr/>
              <p:nvPr>
                <p:custDataLst>
                  <p:tags r:id="rId554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35" name="Rectangle 161"/>
              <p:cNvSpPr/>
              <p:nvPr>
                <p:custDataLst>
                  <p:tags r:id="rId555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36" name="Rectangle 162"/>
              <p:cNvSpPr/>
              <p:nvPr>
                <p:custDataLst>
                  <p:tags r:id="rId556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37" name="Rectangle 163"/>
              <p:cNvSpPr/>
              <p:nvPr>
                <p:custDataLst>
                  <p:tags r:id="rId557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38" name="Rectangle 164"/>
              <p:cNvSpPr/>
              <p:nvPr>
                <p:custDataLst>
                  <p:tags r:id="rId558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39" name="Rectangle 165"/>
              <p:cNvSpPr/>
              <p:nvPr>
                <p:custDataLst>
                  <p:tags r:id="rId559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0" name="Rectangle 166"/>
              <p:cNvSpPr/>
              <p:nvPr>
                <p:custDataLst>
                  <p:tags r:id="rId560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1" name="Rectangle 167"/>
              <p:cNvSpPr/>
              <p:nvPr>
                <p:custDataLst>
                  <p:tags r:id="rId561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2" name="Rectangle 168"/>
              <p:cNvSpPr/>
              <p:nvPr>
                <p:custDataLst>
                  <p:tags r:id="rId562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3" name="Rectangle 169"/>
              <p:cNvSpPr/>
              <p:nvPr>
                <p:custDataLst>
                  <p:tags r:id="rId563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4" name="Rectangle 170"/>
              <p:cNvSpPr/>
              <p:nvPr>
                <p:custDataLst>
                  <p:tags r:id="rId564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5" name="Rectangle 171"/>
              <p:cNvSpPr/>
              <p:nvPr>
                <p:custDataLst>
                  <p:tags r:id="rId565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6" name="Rectangle 172"/>
              <p:cNvSpPr/>
              <p:nvPr>
                <p:custDataLst>
                  <p:tags r:id="rId566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7" name="Rectangle 173"/>
              <p:cNvSpPr/>
              <p:nvPr>
                <p:custDataLst>
                  <p:tags r:id="rId567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8" name="Rectangle 174"/>
              <p:cNvSpPr/>
              <p:nvPr>
                <p:custDataLst>
                  <p:tags r:id="rId568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49" name="Rectangle 175"/>
              <p:cNvSpPr/>
              <p:nvPr>
                <p:custDataLst>
                  <p:tags r:id="rId569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0" name="Rectangle 176"/>
              <p:cNvSpPr/>
              <p:nvPr>
                <p:custDataLst>
                  <p:tags r:id="rId570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1" name="Rectangle 177"/>
              <p:cNvSpPr/>
              <p:nvPr>
                <p:custDataLst>
                  <p:tags r:id="rId571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2" name="Rectangle 178"/>
              <p:cNvSpPr/>
              <p:nvPr>
                <p:custDataLst>
                  <p:tags r:id="rId572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3" name="Rectangle 179"/>
              <p:cNvSpPr/>
              <p:nvPr>
                <p:custDataLst>
                  <p:tags r:id="rId573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4" name="Rectangle 180"/>
              <p:cNvSpPr/>
              <p:nvPr>
                <p:custDataLst>
                  <p:tags r:id="rId574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5" name="Rectangle 181"/>
              <p:cNvSpPr/>
              <p:nvPr>
                <p:custDataLst>
                  <p:tags r:id="rId575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6" name="Rectangle 182"/>
              <p:cNvSpPr/>
              <p:nvPr>
                <p:custDataLst>
                  <p:tags r:id="rId576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7" name="Rectangle 183"/>
              <p:cNvSpPr/>
              <p:nvPr>
                <p:custDataLst>
                  <p:tags r:id="rId577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8" name="Rectangle 184"/>
              <p:cNvSpPr/>
              <p:nvPr>
                <p:custDataLst>
                  <p:tags r:id="rId578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59" name="Rectangle 185"/>
              <p:cNvSpPr/>
              <p:nvPr>
                <p:custDataLst>
                  <p:tags r:id="rId579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0" name="Rectangle 186"/>
              <p:cNvSpPr/>
              <p:nvPr>
                <p:custDataLst>
                  <p:tags r:id="rId580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1" name="Rectangle 187"/>
              <p:cNvSpPr/>
              <p:nvPr>
                <p:custDataLst>
                  <p:tags r:id="rId581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2" name="Rectangle 188"/>
              <p:cNvSpPr/>
              <p:nvPr>
                <p:custDataLst>
                  <p:tags r:id="rId582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3" name="Rectangle 189"/>
              <p:cNvSpPr/>
              <p:nvPr>
                <p:custDataLst>
                  <p:tags r:id="rId583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4" name="Rectangle 190"/>
              <p:cNvSpPr/>
              <p:nvPr>
                <p:custDataLst>
                  <p:tags r:id="rId584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5" name="Rectangle 191"/>
              <p:cNvSpPr/>
              <p:nvPr>
                <p:custDataLst>
                  <p:tags r:id="rId585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6" name="Rectangle 192"/>
              <p:cNvSpPr/>
              <p:nvPr>
                <p:custDataLst>
                  <p:tags r:id="rId586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7" name="Rectangle 193"/>
              <p:cNvSpPr/>
              <p:nvPr>
                <p:custDataLst>
                  <p:tags r:id="rId587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8" name="Rectangle 194"/>
              <p:cNvSpPr/>
              <p:nvPr>
                <p:custDataLst>
                  <p:tags r:id="rId588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69" name="Rectangle 195"/>
              <p:cNvSpPr/>
              <p:nvPr>
                <p:custDataLst>
                  <p:tags r:id="rId589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0" name="Rectangle 196"/>
              <p:cNvSpPr/>
              <p:nvPr>
                <p:custDataLst>
                  <p:tags r:id="rId590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1" name="Rectangle 197"/>
              <p:cNvSpPr/>
              <p:nvPr>
                <p:custDataLst>
                  <p:tags r:id="rId591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2" name="Rectangle 198"/>
              <p:cNvSpPr/>
              <p:nvPr>
                <p:custDataLst>
                  <p:tags r:id="rId592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3" name="Rectangle 199"/>
              <p:cNvSpPr/>
              <p:nvPr>
                <p:custDataLst>
                  <p:tags r:id="rId593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4" name="Rectangle 200"/>
              <p:cNvSpPr/>
              <p:nvPr>
                <p:custDataLst>
                  <p:tags r:id="rId594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5" name="Rectangle 201"/>
              <p:cNvSpPr/>
              <p:nvPr>
                <p:custDataLst>
                  <p:tags r:id="rId595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6" name="Rectangle 202"/>
              <p:cNvSpPr/>
              <p:nvPr>
                <p:custDataLst>
                  <p:tags r:id="rId596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7" name="Rectangle 203"/>
              <p:cNvSpPr/>
              <p:nvPr>
                <p:custDataLst>
                  <p:tags r:id="rId597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8" name="Rectangle 204"/>
              <p:cNvSpPr/>
              <p:nvPr>
                <p:custDataLst>
                  <p:tags r:id="rId598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79" name="Rectangle 205"/>
              <p:cNvSpPr/>
              <p:nvPr>
                <p:custDataLst>
                  <p:tags r:id="rId599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0" name="Rectangle 206"/>
              <p:cNvSpPr/>
              <p:nvPr>
                <p:custDataLst>
                  <p:tags r:id="rId600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1" name="Rectangle 207"/>
              <p:cNvSpPr/>
              <p:nvPr>
                <p:custDataLst>
                  <p:tags r:id="rId601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2" name="Rectangle 208"/>
              <p:cNvSpPr/>
              <p:nvPr>
                <p:custDataLst>
                  <p:tags r:id="rId602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3" name="Rectangle 209"/>
              <p:cNvSpPr/>
              <p:nvPr>
                <p:custDataLst>
                  <p:tags r:id="rId603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4" name="Rectangle 210"/>
              <p:cNvSpPr/>
              <p:nvPr>
                <p:custDataLst>
                  <p:tags r:id="rId604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5" name="Rectangle 211"/>
              <p:cNvSpPr/>
              <p:nvPr>
                <p:custDataLst>
                  <p:tags r:id="rId605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6" name="Rectangle 212"/>
              <p:cNvSpPr/>
              <p:nvPr>
                <p:custDataLst>
                  <p:tags r:id="rId606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7" name="Rectangle 213"/>
              <p:cNvSpPr/>
              <p:nvPr>
                <p:custDataLst>
                  <p:tags r:id="rId607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8" name="Rectangle 214"/>
              <p:cNvSpPr/>
              <p:nvPr>
                <p:custDataLst>
                  <p:tags r:id="rId608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89" name="Rectangle 215"/>
              <p:cNvSpPr/>
              <p:nvPr>
                <p:custDataLst>
                  <p:tags r:id="rId609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0" name="Rectangle 216"/>
              <p:cNvSpPr/>
              <p:nvPr>
                <p:custDataLst>
                  <p:tags r:id="rId610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1" name="Rectangle 217"/>
              <p:cNvSpPr/>
              <p:nvPr>
                <p:custDataLst>
                  <p:tags r:id="rId611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2" name="Rectangle 218"/>
              <p:cNvSpPr/>
              <p:nvPr>
                <p:custDataLst>
                  <p:tags r:id="rId612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3" name="Rectangle 219"/>
              <p:cNvSpPr/>
              <p:nvPr>
                <p:custDataLst>
                  <p:tags r:id="rId613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4" name="Rectangle 220"/>
              <p:cNvSpPr/>
              <p:nvPr>
                <p:custDataLst>
                  <p:tags r:id="rId614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5" name="Rectangle 221"/>
              <p:cNvSpPr/>
              <p:nvPr>
                <p:custDataLst>
                  <p:tags r:id="rId615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6" name="Rectangle 222"/>
              <p:cNvSpPr/>
              <p:nvPr>
                <p:custDataLst>
                  <p:tags r:id="rId616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7" name="Rectangle 223"/>
              <p:cNvSpPr/>
              <p:nvPr>
                <p:custDataLst>
                  <p:tags r:id="rId617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8" name="Rectangle 224"/>
              <p:cNvSpPr/>
              <p:nvPr>
                <p:custDataLst>
                  <p:tags r:id="rId618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599" name="Rectangle 225"/>
              <p:cNvSpPr/>
              <p:nvPr>
                <p:custDataLst>
                  <p:tags r:id="rId619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0" name="Rectangle 226"/>
              <p:cNvSpPr/>
              <p:nvPr>
                <p:custDataLst>
                  <p:tags r:id="rId620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1" name="Rectangle 227"/>
              <p:cNvSpPr/>
              <p:nvPr>
                <p:custDataLst>
                  <p:tags r:id="rId621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2" name="Rectangle 228"/>
              <p:cNvSpPr/>
              <p:nvPr>
                <p:custDataLst>
                  <p:tags r:id="rId622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3" name="Rectangle 229"/>
              <p:cNvSpPr/>
              <p:nvPr>
                <p:custDataLst>
                  <p:tags r:id="rId623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4" name="Rectangle 230"/>
              <p:cNvSpPr/>
              <p:nvPr>
                <p:custDataLst>
                  <p:tags r:id="rId624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5" name="Rectangle 231"/>
              <p:cNvSpPr/>
              <p:nvPr>
                <p:custDataLst>
                  <p:tags r:id="rId625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6" name="Rectangle 232"/>
              <p:cNvSpPr/>
              <p:nvPr>
                <p:custDataLst>
                  <p:tags r:id="rId626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7" name="Rectangle 233"/>
              <p:cNvSpPr/>
              <p:nvPr>
                <p:custDataLst>
                  <p:tags r:id="rId627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8" name="Rectangle 234"/>
              <p:cNvSpPr/>
              <p:nvPr>
                <p:custDataLst>
                  <p:tags r:id="rId628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09" name="Rectangle 235"/>
              <p:cNvSpPr/>
              <p:nvPr>
                <p:custDataLst>
                  <p:tags r:id="rId629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10" name="Rectangle 236"/>
              <p:cNvSpPr/>
              <p:nvPr>
                <p:custDataLst>
                  <p:tags r:id="rId630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11" name="Rectangle 237"/>
              <p:cNvSpPr/>
              <p:nvPr>
                <p:custDataLst>
                  <p:tags r:id="rId631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12" name="Rectangle 238"/>
              <p:cNvSpPr/>
              <p:nvPr>
                <p:custDataLst>
                  <p:tags r:id="rId632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13" name="Rectangle 239"/>
              <p:cNvSpPr/>
              <p:nvPr>
                <p:custDataLst>
                  <p:tags r:id="rId633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14" name="Rectangle 240"/>
              <p:cNvSpPr/>
              <p:nvPr>
                <p:custDataLst>
                  <p:tags r:id="rId634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15" name="Rectangle 241"/>
              <p:cNvSpPr/>
              <p:nvPr>
                <p:custDataLst>
                  <p:tags r:id="rId635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16" name="Rectangle 242"/>
              <p:cNvSpPr/>
              <p:nvPr>
                <p:custDataLst>
                  <p:tags r:id="rId636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17" name="Rectangle 243"/>
              <p:cNvSpPr/>
              <p:nvPr>
                <p:custDataLst>
                  <p:tags r:id="rId637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618" name="Rectangle 244"/>
              <p:cNvSpPr/>
              <p:nvPr>
                <p:custDataLst>
                  <p:tags r:id="rId638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lstStyle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</p:grpSp>
      </p:grpSp>
      <p:sp>
        <p:nvSpPr>
          <p:cNvPr id="1034" name="文本框 1033"/>
          <p:cNvSpPr txBox="1"/>
          <p:nvPr>
            <p:custDataLst>
              <p:tags r:id="rId639"/>
            </p:custDataLst>
          </p:nvPr>
        </p:nvSpPr>
        <p:spPr>
          <a:xfrm>
            <a:off x="2706688" y="5375275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2000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1036" name="文本框 1035"/>
          <p:cNvSpPr txBox="1"/>
          <p:nvPr>
            <p:custDataLst>
              <p:tags r:id="rId640"/>
            </p:custDataLst>
          </p:nvPr>
        </p:nvSpPr>
        <p:spPr>
          <a:xfrm>
            <a:off x="6084888" y="5375275"/>
            <a:ext cx="939800" cy="37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1998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pic>
        <p:nvPicPr>
          <p:cNvPr id="80621" name="PA_图片 480"/>
          <p:cNvPicPr>
            <a:picLocks noChangeAspect="1"/>
          </p:cNvPicPr>
          <p:nvPr>
            <p:custDataLst>
              <p:tags r:id="rId641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9197975" y="5389563"/>
            <a:ext cx="2119313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820"/>
          <p:cNvGrpSpPr/>
          <p:nvPr>
            <p:custDataLst>
              <p:tags r:id="rId642"/>
            </p:custDataLst>
          </p:nvPr>
        </p:nvGrpSpPr>
        <p:grpSpPr>
          <a:xfrm flipH="1">
            <a:off x="1043940" y="4205923"/>
            <a:ext cx="207963" cy="1236662"/>
            <a:chOff x="7903882" y="2204153"/>
            <a:chExt cx="155989" cy="926850"/>
          </a:xfrm>
        </p:grpSpPr>
        <p:sp>
          <p:nvSpPr>
            <p:cNvPr id="3" name="Rectangle 151"/>
            <p:cNvSpPr/>
            <p:nvPr>
              <p:custDataLst>
                <p:tags r:id="rId643"/>
              </p:custDataLst>
            </p:nvPr>
          </p:nvSpPr>
          <p:spPr>
            <a:xfrm rot="5400000">
              <a:off x="7987249" y="2227984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4" name="Rectangle 152"/>
            <p:cNvSpPr/>
            <p:nvPr>
              <p:custDataLst>
                <p:tags r:id="rId644"/>
              </p:custDataLst>
            </p:nvPr>
          </p:nvSpPr>
          <p:spPr>
            <a:xfrm rot="5400000">
              <a:off x="7987249" y="2227984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5" name="Rectangle 153"/>
            <p:cNvSpPr/>
            <p:nvPr>
              <p:custDataLst>
                <p:tags r:id="rId645"/>
              </p:custDataLst>
            </p:nvPr>
          </p:nvSpPr>
          <p:spPr>
            <a:xfrm rot="5400000">
              <a:off x="7987249" y="2307277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6" name="Rectangle 154"/>
            <p:cNvSpPr/>
            <p:nvPr>
              <p:custDataLst>
                <p:tags r:id="rId646"/>
              </p:custDataLst>
            </p:nvPr>
          </p:nvSpPr>
          <p:spPr>
            <a:xfrm rot="5400000">
              <a:off x="7987249" y="2307277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7" name="Rectangle 155"/>
            <p:cNvSpPr/>
            <p:nvPr>
              <p:custDataLst>
                <p:tags r:id="rId647"/>
              </p:custDataLst>
            </p:nvPr>
          </p:nvSpPr>
          <p:spPr>
            <a:xfrm rot="5400000">
              <a:off x="7987249" y="2386569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8" name="Rectangle 156"/>
            <p:cNvSpPr/>
            <p:nvPr>
              <p:custDataLst>
                <p:tags r:id="rId648"/>
              </p:custDataLst>
            </p:nvPr>
          </p:nvSpPr>
          <p:spPr>
            <a:xfrm rot="5400000">
              <a:off x="7987249" y="2386569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11" name="Rectangle 157"/>
            <p:cNvSpPr/>
            <p:nvPr>
              <p:custDataLst>
                <p:tags r:id="rId649"/>
              </p:custDataLst>
            </p:nvPr>
          </p:nvSpPr>
          <p:spPr>
            <a:xfrm rot="5400000">
              <a:off x="8014665" y="2439922"/>
              <a:ext cx="3705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12" name="Rectangle 158"/>
            <p:cNvSpPr/>
            <p:nvPr>
              <p:custDataLst>
                <p:tags r:id="rId650"/>
              </p:custDataLst>
            </p:nvPr>
          </p:nvSpPr>
          <p:spPr>
            <a:xfrm rot="5400000">
              <a:off x="8014665" y="2439922"/>
              <a:ext cx="3705" cy="86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15" name="Rectangle 159"/>
            <p:cNvSpPr/>
            <p:nvPr>
              <p:custDataLst>
                <p:tags r:id="rId651"/>
              </p:custDataLst>
            </p:nvPr>
          </p:nvSpPr>
          <p:spPr>
            <a:xfrm rot="5400000">
              <a:off x="7987249" y="2546635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16" name="Rectangle 160"/>
            <p:cNvSpPr/>
            <p:nvPr>
              <p:custDataLst>
                <p:tags r:id="rId652"/>
              </p:custDataLst>
            </p:nvPr>
          </p:nvSpPr>
          <p:spPr>
            <a:xfrm rot="5400000">
              <a:off x="7987249" y="2546635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17" name="Rectangle 161"/>
            <p:cNvSpPr/>
            <p:nvPr>
              <p:custDataLst>
                <p:tags r:id="rId653"/>
              </p:custDataLst>
            </p:nvPr>
          </p:nvSpPr>
          <p:spPr>
            <a:xfrm rot="5400000">
              <a:off x="7987249" y="2625928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18" name="Rectangle 162"/>
            <p:cNvSpPr/>
            <p:nvPr>
              <p:custDataLst>
                <p:tags r:id="rId654"/>
              </p:custDataLst>
            </p:nvPr>
          </p:nvSpPr>
          <p:spPr>
            <a:xfrm rot="5400000">
              <a:off x="7987249" y="2625928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20" name="Rectangle 163"/>
            <p:cNvSpPr/>
            <p:nvPr>
              <p:custDataLst>
                <p:tags r:id="rId655"/>
              </p:custDataLst>
            </p:nvPr>
          </p:nvSpPr>
          <p:spPr>
            <a:xfrm rot="5400000">
              <a:off x="7987249" y="2705220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21" name="Rectangle 164"/>
            <p:cNvSpPr/>
            <p:nvPr>
              <p:custDataLst>
                <p:tags r:id="rId656"/>
              </p:custDataLst>
            </p:nvPr>
          </p:nvSpPr>
          <p:spPr>
            <a:xfrm rot="5400000">
              <a:off x="7987249" y="2705220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23" name="Rectangle 165"/>
            <p:cNvSpPr/>
            <p:nvPr>
              <p:custDataLst>
                <p:tags r:id="rId657"/>
              </p:custDataLst>
            </p:nvPr>
          </p:nvSpPr>
          <p:spPr>
            <a:xfrm rot="5400000">
              <a:off x="8013554" y="2757462"/>
              <a:ext cx="5928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24" name="Rectangle 166"/>
            <p:cNvSpPr/>
            <p:nvPr>
              <p:custDataLst>
                <p:tags r:id="rId658"/>
              </p:custDataLst>
            </p:nvPr>
          </p:nvSpPr>
          <p:spPr>
            <a:xfrm rot="5400000">
              <a:off x="8013554" y="2757462"/>
              <a:ext cx="5928" cy="86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25" name="Rectangle 167"/>
            <p:cNvSpPr/>
            <p:nvPr>
              <p:custDataLst>
                <p:tags r:id="rId659"/>
              </p:custDataLst>
            </p:nvPr>
          </p:nvSpPr>
          <p:spPr>
            <a:xfrm rot="5400000">
              <a:off x="7987249" y="2863063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26" name="Rectangle 168"/>
            <p:cNvSpPr/>
            <p:nvPr>
              <p:custDataLst>
                <p:tags r:id="rId660"/>
              </p:custDataLst>
            </p:nvPr>
          </p:nvSpPr>
          <p:spPr>
            <a:xfrm rot="5400000">
              <a:off x="7987249" y="2863063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27" name="Rectangle 169"/>
            <p:cNvSpPr/>
            <p:nvPr>
              <p:custDataLst>
                <p:tags r:id="rId661"/>
              </p:custDataLst>
            </p:nvPr>
          </p:nvSpPr>
          <p:spPr>
            <a:xfrm rot="5400000">
              <a:off x="7988359" y="2943466"/>
              <a:ext cx="3705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28" name="Rectangle 170"/>
            <p:cNvSpPr/>
            <p:nvPr>
              <p:custDataLst>
                <p:tags r:id="rId662"/>
              </p:custDataLst>
            </p:nvPr>
          </p:nvSpPr>
          <p:spPr>
            <a:xfrm rot="5400000">
              <a:off x="7988359" y="2943466"/>
              <a:ext cx="3705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29" name="Rectangle 171"/>
            <p:cNvSpPr/>
            <p:nvPr>
              <p:custDataLst>
                <p:tags r:id="rId663"/>
              </p:custDataLst>
            </p:nvPr>
          </p:nvSpPr>
          <p:spPr>
            <a:xfrm rot="5400000">
              <a:off x="7987249" y="3023871"/>
              <a:ext cx="5928" cy="340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30" name="Rectangle 172"/>
            <p:cNvSpPr/>
            <p:nvPr>
              <p:custDataLst>
                <p:tags r:id="rId664"/>
              </p:custDataLst>
            </p:nvPr>
          </p:nvSpPr>
          <p:spPr>
            <a:xfrm rot="5400000">
              <a:off x="7987249" y="3023871"/>
              <a:ext cx="5928" cy="340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31" name="Rectangle 173"/>
            <p:cNvSpPr/>
            <p:nvPr>
              <p:custDataLst>
                <p:tags r:id="rId665"/>
              </p:custDataLst>
            </p:nvPr>
          </p:nvSpPr>
          <p:spPr>
            <a:xfrm rot="8100000">
              <a:off x="7928694" y="3044300"/>
              <a:ext cx="5928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32" name="Rectangle 174"/>
            <p:cNvSpPr/>
            <p:nvPr>
              <p:custDataLst>
                <p:tags r:id="rId666"/>
              </p:custDataLst>
            </p:nvPr>
          </p:nvSpPr>
          <p:spPr>
            <a:xfrm rot="5400000">
              <a:off x="8013554" y="3076113"/>
              <a:ext cx="5928" cy="86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  <p:sp>
          <p:nvSpPr>
            <p:cNvPr id="33" name="Rectangle 173"/>
            <p:cNvSpPr/>
            <p:nvPr>
              <p:custDataLst>
                <p:tags r:id="rId667"/>
              </p:custDataLst>
            </p:nvPr>
          </p:nvSpPr>
          <p:spPr>
            <a:xfrm rot="-8100000" flipV="1">
              <a:off x="7944270" y="2163765"/>
              <a:ext cx="5928" cy="86703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121920" tIns="60960" rIns="121920" bIns="60960" anchor="t"/>
            <a:p>
              <a:endParaRPr lang="zh-CN" altLang="en-US" sz="100">
                <a:solidFill>
                  <a:srgbClr val="000000"/>
                </a:solidFill>
                <a:latin typeface="Segoe UI Light" panose="020B0502040204020203"/>
                <a:ea typeface="思源黑体 CN Light"/>
              </a:endParaRPr>
            </a:p>
          </p:txBody>
        </p:sp>
      </p:grpSp>
      <p:grpSp>
        <p:nvGrpSpPr>
          <p:cNvPr id="34" name="组合 444"/>
          <p:cNvGrpSpPr/>
          <p:nvPr>
            <p:custDataLst>
              <p:tags r:id="rId668"/>
            </p:custDataLst>
          </p:nvPr>
        </p:nvGrpSpPr>
        <p:grpSpPr>
          <a:xfrm>
            <a:off x="1135380" y="1999933"/>
            <a:ext cx="9550400" cy="115887"/>
            <a:chOff x="701366" y="2148755"/>
            <a:chExt cx="7162416" cy="86704"/>
          </a:xfrm>
        </p:grpSpPr>
        <p:grpSp>
          <p:nvGrpSpPr>
            <p:cNvPr id="35" name="组合 445"/>
            <p:cNvGrpSpPr/>
            <p:nvPr>
              <p:custDataLst>
                <p:tags r:id="rId669"/>
              </p:custDataLst>
            </p:nvPr>
          </p:nvGrpSpPr>
          <p:grpSpPr>
            <a:xfrm>
              <a:off x="701366" y="2148756"/>
              <a:ext cx="3663747" cy="86703"/>
              <a:chOff x="3955432" y="5643520"/>
              <a:chExt cx="3663747" cy="86703"/>
            </a:xfrm>
          </p:grpSpPr>
          <p:sp>
            <p:nvSpPr>
              <p:cNvPr id="36" name="Rectangle 151"/>
              <p:cNvSpPr/>
              <p:nvPr>
                <p:custDataLst>
                  <p:tags r:id="rId670"/>
                </p:custDataLst>
              </p:nvPr>
            </p:nvSpPr>
            <p:spPr>
              <a:xfrm>
                <a:off x="3955432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37" name="Rectangle 152"/>
              <p:cNvSpPr/>
              <p:nvPr>
                <p:custDataLst>
                  <p:tags r:id="rId671"/>
                </p:custDataLst>
              </p:nvPr>
            </p:nvSpPr>
            <p:spPr>
              <a:xfrm>
                <a:off x="3955432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38" name="Rectangle 153"/>
              <p:cNvSpPr/>
              <p:nvPr>
                <p:custDataLst>
                  <p:tags r:id="rId672"/>
                </p:custDataLst>
              </p:nvPr>
            </p:nvSpPr>
            <p:spPr>
              <a:xfrm>
                <a:off x="403472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39" name="Rectangle 154"/>
              <p:cNvSpPr/>
              <p:nvPr>
                <p:custDataLst>
                  <p:tags r:id="rId673"/>
                </p:custDataLst>
              </p:nvPr>
            </p:nvSpPr>
            <p:spPr>
              <a:xfrm>
                <a:off x="403472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0" name="Rectangle 155"/>
              <p:cNvSpPr/>
              <p:nvPr>
                <p:custDataLst>
                  <p:tags r:id="rId674"/>
                </p:custDataLst>
              </p:nvPr>
            </p:nvSpPr>
            <p:spPr>
              <a:xfrm>
                <a:off x="411401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1" name="Rectangle 156"/>
              <p:cNvSpPr/>
              <p:nvPr>
                <p:custDataLst>
                  <p:tags r:id="rId675"/>
                </p:custDataLst>
              </p:nvPr>
            </p:nvSpPr>
            <p:spPr>
              <a:xfrm>
                <a:off x="411401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2" name="Rectangle 157"/>
              <p:cNvSpPr/>
              <p:nvPr>
                <p:custDataLst>
                  <p:tags r:id="rId676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3" name="Rectangle 158"/>
              <p:cNvSpPr/>
              <p:nvPr>
                <p:custDataLst>
                  <p:tags r:id="rId677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4" name="Rectangle 159"/>
              <p:cNvSpPr/>
              <p:nvPr>
                <p:custDataLst>
                  <p:tags r:id="rId678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5" name="Rectangle 160"/>
              <p:cNvSpPr/>
              <p:nvPr>
                <p:custDataLst>
                  <p:tags r:id="rId679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6" name="Rectangle 161"/>
              <p:cNvSpPr/>
              <p:nvPr>
                <p:custDataLst>
                  <p:tags r:id="rId680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7" name="Rectangle 162"/>
              <p:cNvSpPr/>
              <p:nvPr>
                <p:custDataLst>
                  <p:tags r:id="rId681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8" name="Rectangle 163"/>
              <p:cNvSpPr/>
              <p:nvPr>
                <p:custDataLst>
                  <p:tags r:id="rId682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49" name="Rectangle 164"/>
              <p:cNvSpPr/>
              <p:nvPr>
                <p:custDataLst>
                  <p:tags r:id="rId683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0" name="Rectangle 165"/>
              <p:cNvSpPr/>
              <p:nvPr>
                <p:custDataLst>
                  <p:tags r:id="rId684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1" name="Rectangle 166"/>
              <p:cNvSpPr/>
              <p:nvPr>
                <p:custDataLst>
                  <p:tags r:id="rId685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2" name="Rectangle 167"/>
              <p:cNvSpPr/>
              <p:nvPr>
                <p:custDataLst>
                  <p:tags r:id="rId686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3" name="Rectangle 168"/>
              <p:cNvSpPr/>
              <p:nvPr>
                <p:custDataLst>
                  <p:tags r:id="rId687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4" name="Rectangle 169"/>
              <p:cNvSpPr/>
              <p:nvPr>
                <p:custDataLst>
                  <p:tags r:id="rId688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5" name="Rectangle 170"/>
              <p:cNvSpPr/>
              <p:nvPr>
                <p:custDataLst>
                  <p:tags r:id="rId689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6" name="Rectangle 171"/>
              <p:cNvSpPr/>
              <p:nvPr>
                <p:custDataLst>
                  <p:tags r:id="rId690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7" name="Rectangle 172"/>
              <p:cNvSpPr/>
              <p:nvPr>
                <p:custDataLst>
                  <p:tags r:id="rId691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8" name="Rectangle 173"/>
              <p:cNvSpPr/>
              <p:nvPr>
                <p:custDataLst>
                  <p:tags r:id="rId692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59" name="Rectangle 174"/>
              <p:cNvSpPr/>
              <p:nvPr>
                <p:custDataLst>
                  <p:tags r:id="rId693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0" name="Rectangle 175"/>
              <p:cNvSpPr/>
              <p:nvPr>
                <p:custDataLst>
                  <p:tags r:id="rId694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1" name="Rectangle 176"/>
              <p:cNvSpPr/>
              <p:nvPr>
                <p:custDataLst>
                  <p:tags r:id="rId695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2" name="Rectangle 177"/>
              <p:cNvSpPr/>
              <p:nvPr>
                <p:custDataLst>
                  <p:tags r:id="rId696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3" name="Rectangle 178"/>
              <p:cNvSpPr/>
              <p:nvPr>
                <p:custDataLst>
                  <p:tags r:id="rId697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4" name="Rectangle 179"/>
              <p:cNvSpPr/>
              <p:nvPr>
                <p:custDataLst>
                  <p:tags r:id="rId698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5" name="Rectangle 180"/>
              <p:cNvSpPr/>
              <p:nvPr>
                <p:custDataLst>
                  <p:tags r:id="rId699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6" name="Rectangle 181"/>
              <p:cNvSpPr/>
              <p:nvPr>
                <p:custDataLst>
                  <p:tags r:id="rId700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7" name="Rectangle 182"/>
              <p:cNvSpPr/>
              <p:nvPr>
                <p:custDataLst>
                  <p:tags r:id="rId701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8" name="Rectangle 183"/>
              <p:cNvSpPr/>
              <p:nvPr>
                <p:custDataLst>
                  <p:tags r:id="rId702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69" name="Rectangle 184"/>
              <p:cNvSpPr/>
              <p:nvPr>
                <p:custDataLst>
                  <p:tags r:id="rId703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0" name="Rectangle 185"/>
              <p:cNvSpPr/>
              <p:nvPr>
                <p:custDataLst>
                  <p:tags r:id="rId704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1" name="Rectangle 186"/>
              <p:cNvSpPr/>
              <p:nvPr>
                <p:custDataLst>
                  <p:tags r:id="rId705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2" name="Rectangle 187"/>
              <p:cNvSpPr/>
              <p:nvPr>
                <p:custDataLst>
                  <p:tags r:id="rId706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3" name="Rectangle 188"/>
              <p:cNvSpPr/>
              <p:nvPr>
                <p:custDataLst>
                  <p:tags r:id="rId707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4" name="Rectangle 189"/>
              <p:cNvSpPr/>
              <p:nvPr>
                <p:custDataLst>
                  <p:tags r:id="rId708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5" name="Rectangle 190"/>
              <p:cNvSpPr/>
              <p:nvPr>
                <p:custDataLst>
                  <p:tags r:id="rId709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6" name="Rectangle 191"/>
              <p:cNvSpPr/>
              <p:nvPr>
                <p:custDataLst>
                  <p:tags r:id="rId710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7" name="Rectangle 192"/>
              <p:cNvSpPr/>
              <p:nvPr>
                <p:custDataLst>
                  <p:tags r:id="rId711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8" name="Rectangle 193"/>
              <p:cNvSpPr/>
              <p:nvPr>
                <p:custDataLst>
                  <p:tags r:id="rId712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79" name="Rectangle 194"/>
              <p:cNvSpPr/>
              <p:nvPr>
                <p:custDataLst>
                  <p:tags r:id="rId713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0" name="Rectangle 195"/>
              <p:cNvSpPr/>
              <p:nvPr>
                <p:custDataLst>
                  <p:tags r:id="rId714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1" name="Rectangle 196"/>
              <p:cNvSpPr/>
              <p:nvPr>
                <p:custDataLst>
                  <p:tags r:id="rId715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2" name="Rectangle 197"/>
              <p:cNvSpPr/>
              <p:nvPr>
                <p:custDataLst>
                  <p:tags r:id="rId716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3" name="Rectangle 198"/>
              <p:cNvSpPr/>
              <p:nvPr>
                <p:custDataLst>
                  <p:tags r:id="rId717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4" name="Rectangle 199"/>
              <p:cNvSpPr/>
              <p:nvPr>
                <p:custDataLst>
                  <p:tags r:id="rId718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5" name="Rectangle 200"/>
              <p:cNvSpPr/>
              <p:nvPr>
                <p:custDataLst>
                  <p:tags r:id="rId719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6" name="Rectangle 201"/>
              <p:cNvSpPr/>
              <p:nvPr>
                <p:custDataLst>
                  <p:tags r:id="rId720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7" name="Rectangle 202"/>
              <p:cNvSpPr/>
              <p:nvPr>
                <p:custDataLst>
                  <p:tags r:id="rId721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8" name="Rectangle 203"/>
              <p:cNvSpPr/>
              <p:nvPr>
                <p:custDataLst>
                  <p:tags r:id="rId722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89" name="Rectangle 204"/>
              <p:cNvSpPr/>
              <p:nvPr>
                <p:custDataLst>
                  <p:tags r:id="rId723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0" name="Rectangle 205"/>
              <p:cNvSpPr/>
              <p:nvPr>
                <p:custDataLst>
                  <p:tags r:id="rId724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1" name="Rectangle 206"/>
              <p:cNvSpPr/>
              <p:nvPr>
                <p:custDataLst>
                  <p:tags r:id="rId725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2" name="Rectangle 207"/>
              <p:cNvSpPr/>
              <p:nvPr>
                <p:custDataLst>
                  <p:tags r:id="rId726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3" name="Rectangle 208"/>
              <p:cNvSpPr/>
              <p:nvPr>
                <p:custDataLst>
                  <p:tags r:id="rId727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4" name="Rectangle 209"/>
              <p:cNvSpPr/>
              <p:nvPr>
                <p:custDataLst>
                  <p:tags r:id="rId728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5" name="Rectangle 210"/>
              <p:cNvSpPr/>
              <p:nvPr>
                <p:custDataLst>
                  <p:tags r:id="rId729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6" name="Rectangle 211"/>
              <p:cNvSpPr/>
              <p:nvPr>
                <p:custDataLst>
                  <p:tags r:id="rId730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7" name="Rectangle 212"/>
              <p:cNvSpPr/>
              <p:nvPr>
                <p:custDataLst>
                  <p:tags r:id="rId731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8" name="Rectangle 213"/>
              <p:cNvSpPr/>
              <p:nvPr>
                <p:custDataLst>
                  <p:tags r:id="rId732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99" name="Rectangle 214"/>
              <p:cNvSpPr/>
              <p:nvPr>
                <p:custDataLst>
                  <p:tags r:id="rId733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0" name="Rectangle 215"/>
              <p:cNvSpPr/>
              <p:nvPr>
                <p:custDataLst>
                  <p:tags r:id="rId734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1" name="Rectangle 216"/>
              <p:cNvSpPr/>
              <p:nvPr>
                <p:custDataLst>
                  <p:tags r:id="rId735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2" name="Rectangle 217"/>
              <p:cNvSpPr/>
              <p:nvPr>
                <p:custDataLst>
                  <p:tags r:id="rId736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3" name="Rectangle 218"/>
              <p:cNvSpPr/>
              <p:nvPr>
                <p:custDataLst>
                  <p:tags r:id="rId737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4" name="Rectangle 219"/>
              <p:cNvSpPr/>
              <p:nvPr>
                <p:custDataLst>
                  <p:tags r:id="rId738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5" name="Rectangle 220"/>
              <p:cNvSpPr/>
              <p:nvPr>
                <p:custDataLst>
                  <p:tags r:id="rId739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6" name="Rectangle 221"/>
              <p:cNvSpPr/>
              <p:nvPr>
                <p:custDataLst>
                  <p:tags r:id="rId740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7" name="Rectangle 222"/>
              <p:cNvSpPr/>
              <p:nvPr>
                <p:custDataLst>
                  <p:tags r:id="rId741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8" name="Rectangle 223"/>
              <p:cNvSpPr/>
              <p:nvPr>
                <p:custDataLst>
                  <p:tags r:id="rId742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09" name="Rectangle 224"/>
              <p:cNvSpPr/>
              <p:nvPr>
                <p:custDataLst>
                  <p:tags r:id="rId743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0" name="Rectangle 225"/>
              <p:cNvSpPr/>
              <p:nvPr>
                <p:custDataLst>
                  <p:tags r:id="rId744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1" name="Rectangle 226"/>
              <p:cNvSpPr/>
              <p:nvPr>
                <p:custDataLst>
                  <p:tags r:id="rId745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2" name="Rectangle 227"/>
              <p:cNvSpPr/>
              <p:nvPr>
                <p:custDataLst>
                  <p:tags r:id="rId746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3" name="Rectangle 228"/>
              <p:cNvSpPr/>
              <p:nvPr>
                <p:custDataLst>
                  <p:tags r:id="rId747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4" name="Rectangle 229"/>
              <p:cNvSpPr/>
              <p:nvPr>
                <p:custDataLst>
                  <p:tags r:id="rId748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5" name="Rectangle 230"/>
              <p:cNvSpPr/>
              <p:nvPr>
                <p:custDataLst>
                  <p:tags r:id="rId749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6" name="Rectangle 231"/>
              <p:cNvSpPr/>
              <p:nvPr>
                <p:custDataLst>
                  <p:tags r:id="rId750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7" name="Rectangle 232"/>
              <p:cNvSpPr/>
              <p:nvPr>
                <p:custDataLst>
                  <p:tags r:id="rId751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8" name="Rectangle 233"/>
              <p:cNvSpPr/>
              <p:nvPr>
                <p:custDataLst>
                  <p:tags r:id="rId752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19" name="Rectangle 234"/>
              <p:cNvSpPr/>
              <p:nvPr>
                <p:custDataLst>
                  <p:tags r:id="rId753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0" name="Rectangle 235"/>
              <p:cNvSpPr/>
              <p:nvPr>
                <p:custDataLst>
                  <p:tags r:id="rId754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1" name="Rectangle 236"/>
              <p:cNvSpPr/>
              <p:nvPr>
                <p:custDataLst>
                  <p:tags r:id="rId755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2" name="Rectangle 237"/>
              <p:cNvSpPr/>
              <p:nvPr>
                <p:custDataLst>
                  <p:tags r:id="rId756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3" name="Rectangle 238"/>
              <p:cNvSpPr/>
              <p:nvPr>
                <p:custDataLst>
                  <p:tags r:id="rId757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4" name="Rectangle 239"/>
              <p:cNvSpPr/>
              <p:nvPr>
                <p:custDataLst>
                  <p:tags r:id="rId758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5" name="Rectangle 240"/>
              <p:cNvSpPr/>
              <p:nvPr>
                <p:custDataLst>
                  <p:tags r:id="rId759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6" name="Rectangle 241"/>
              <p:cNvSpPr/>
              <p:nvPr>
                <p:custDataLst>
                  <p:tags r:id="rId760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7" name="Rectangle 242"/>
              <p:cNvSpPr/>
              <p:nvPr>
                <p:custDataLst>
                  <p:tags r:id="rId761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8" name="Rectangle 243"/>
              <p:cNvSpPr/>
              <p:nvPr>
                <p:custDataLst>
                  <p:tags r:id="rId762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29" name="Rectangle 244"/>
              <p:cNvSpPr/>
              <p:nvPr>
                <p:custDataLst>
                  <p:tags r:id="rId763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</p:grpSp>
        <p:grpSp>
          <p:nvGrpSpPr>
            <p:cNvPr id="130" name="组合 446"/>
            <p:cNvGrpSpPr/>
            <p:nvPr>
              <p:custDataLst>
                <p:tags r:id="rId764"/>
              </p:custDataLst>
            </p:nvPr>
          </p:nvGrpSpPr>
          <p:grpSpPr>
            <a:xfrm>
              <a:off x="4439394" y="2148755"/>
              <a:ext cx="3424388" cy="86703"/>
              <a:chOff x="4194791" y="5643520"/>
              <a:chExt cx="3424388" cy="86703"/>
            </a:xfrm>
          </p:grpSpPr>
          <p:sp>
            <p:nvSpPr>
              <p:cNvPr id="131" name="Rectangle 157"/>
              <p:cNvSpPr/>
              <p:nvPr>
                <p:custDataLst>
                  <p:tags r:id="rId765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32" name="Rectangle 158"/>
              <p:cNvSpPr/>
              <p:nvPr>
                <p:custDataLst>
                  <p:tags r:id="rId766"/>
                </p:custDataLst>
              </p:nvPr>
            </p:nvSpPr>
            <p:spPr>
              <a:xfrm>
                <a:off x="4194791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33" name="Rectangle 159"/>
              <p:cNvSpPr/>
              <p:nvPr>
                <p:custDataLst>
                  <p:tags r:id="rId767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34" name="Rectangle 160"/>
              <p:cNvSpPr/>
              <p:nvPr>
                <p:custDataLst>
                  <p:tags r:id="rId768"/>
                </p:custDataLst>
              </p:nvPr>
            </p:nvSpPr>
            <p:spPr>
              <a:xfrm>
                <a:off x="42740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35" name="Rectangle 161"/>
              <p:cNvSpPr/>
              <p:nvPr>
                <p:custDataLst>
                  <p:tags r:id="rId769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36" name="Rectangle 162"/>
              <p:cNvSpPr/>
              <p:nvPr>
                <p:custDataLst>
                  <p:tags r:id="rId770"/>
                </p:custDataLst>
              </p:nvPr>
            </p:nvSpPr>
            <p:spPr>
              <a:xfrm>
                <a:off x="435337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37" name="Rectangle 163"/>
              <p:cNvSpPr/>
              <p:nvPr>
                <p:custDataLst>
                  <p:tags r:id="rId771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38" name="Rectangle 164"/>
              <p:cNvSpPr/>
              <p:nvPr>
                <p:custDataLst>
                  <p:tags r:id="rId772"/>
                </p:custDataLst>
              </p:nvPr>
            </p:nvSpPr>
            <p:spPr>
              <a:xfrm>
                <a:off x="443266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39" name="Rectangle 165"/>
              <p:cNvSpPr/>
              <p:nvPr>
                <p:custDataLst>
                  <p:tags r:id="rId773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0" name="Rectangle 166"/>
              <p:cNvSpPr/>
              <p:nvPr>
                <p:custDataLst>
                  <p:tags r:id="rId774"/>
                </p:custDataLst>
              </p:nvPr>
            </p:nvSpPr>
            <p:spPr>
              <a:xfrm>
                <a:off x="4511219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1" name="Rectangle 167"/>
              <p:cNvSpPr/>
              <p:nvPr>
                <p:custDataLst>
                  <p:tags r:id="rId775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2" name="Rectangle 168"/>
              <p:cNvSpPr/>
              <p:nvPr>
                <p:custDataLst>
                  <p:tags r:id="rId776"/>
                </p:custDataLst>
              </p:nvPr>
            </p:nvSpPr>
            <p:spPr>
              <a:xfrm>
                <a:off x="459051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3" name="Rectangle 169"/>
              <p:cNvSpPr/>
              <p:nvPr>
                <p:custDataLst>
                  <p:tags r:id="rId777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4" name="Rectangle 170"/>
              <p:cNvSpPr/>
              <p:nvPr>
                <p:custDataLst>
                  <p:tags r:id="rId778"/>
                </p:custDataLst>
              </p:nvPr>
            </p:nvSpPr>
            <p:spPr>
              <a:xfrm>
                <a:off x="4672027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5" name="Rectangle 171"/>
              <p:cNvSpPr/>
              <p:nvPr>
                <p:custDataLst>
                  <p:tags r:id="rId779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6" name="Rectangle 172"/>
              <p:cNvSpPr/>
              <p:nvPr>
                <p:custDataLst>
                  <p:tags r:id="rId780"/>
                </p:custDataLst>
              </p:nvPr>
            </p:nvSpPr>
            <p:spPr>
              <a:xfrm>
                <a:off x="475131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7" name="Rectangle 173"/>
              <p:cNvSpPr/>
              <p:nvPr>
                <p:custDataLst>
                  <p:tags r:id="rId781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8" name="Rectangle 174"/>
              <p:cNvSpPr/>
              <p:nvPr>
                <p:custDataLst>
                  <p:tags r:id="rId782"/>
                </p:custDataLst>
              </p:nvPr>
            </p:nvSpPr>
            <p:spPr>
              <a:xfrm>
                <a:off x="482987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49" name="Rectangle 175"/>
              <p:cNvSpPr/>
              <p:nvPr>
                <p:custDataLst>
                  <p:tags r:id="rId783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0" name="Rectangle 176"/>
              <p:cNvSpPr/>
              <p:nvPr>
                <p:custDataLst>
                  <p:tags r:id="rId784"/>
                </p:custDataLst>
              </p:nvPr>
            </p:nvSpPr>
            <p:spPr>
              <a:xfrm>
                <a:off x="490916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1" name="Rectangle 177"/>
              <p:cNvSpPr/>
              <p:nvPr>
                <p:custDataLst>
                  <p:tags r:id="rId785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2" name="Rectangle 178"/>
              <p:cNvSpPr/>
              <p:nvPr>
                <p:custDataLst>
                  <p:tags r:id="rId786"/>
                </p:custDataLst>
              </p:nvPr>
            </p:nvSpPr>
            <p:spPr>
              <a:xfrm>
                <a:off x="498845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3" name="Rectangle 179"/>
              <p:cNvSpPr/>
              <p:nvPr>
                <p:custDataLst>
                  <p:tags r:id="rId787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4" name="Rectangle 180"/>
              <p:cNvSpPr/>
              <p:nvPr>
                <p:custDataLst>
                  <p:tags r:id="rId788"/>
                </p:custDataLst>
              </p:nvPr>
            </p:nvSpPr>
            <p:spPr>
              <a:xfrm>
                <a:off x="506774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5" name="Rectangle 181"/>
              <p:cNvSpPr/>
              <p:nvPr>
                <p:custDataLst>
                  <p:tags r:id="rId789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6" name="Rectangle 182"/>
              <p:cNvSpPr/>
              <p:nvPr>
                <p:custDataLst>
                  <p:tags r:id="rId790"/>
                </p:custDataLst>
              </p:nvPr>
            </p:nvSpPr>
            <p:spPr>
              <a:xfrm>
                <a:off x="5148521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7" name="Rectangle 183"/>
              <p:cNvSpPr/>
              <p:nvPr>
                <p:custDataLst>
                  <p:tags r:id="rId791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8" name="Rectangle 184"/>
              <p:cNvSpPr/>
              <p:nvPr>
                <p:custDataLst>
                  <p:tags r:id="rId792"/>
                </p:custDataLst>
              </p:nvPr>
            </p:nvSpPr>
            <p:spPr>
              <a:xfrm>
                <a:off x="522781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59" name="Rectangle 185"/>
              <p:cNvSpPr/>
              <p:nvPr>
                <p:custDataLst>
                  <p:tags r:id="rId793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0" name="Rectangle 186"/>
              <p:cNvSpPr/>
              <p:nvPr>
                <p:custDataLst>
                  <p:tags r:id="rId794"/>
                </p:custDataLst>
              </p:nvPr>
            </p:nvSpPr>
            <p:spPr>
              <a:xfrm>
                <a:off x="530710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1" name="Rectangle 187"/>
              <p:cNvSpPr/>
              <p:nvPr>
                <p:custDataLst>
                  <p:tags r:id="rId795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2" name="Rectangle 188"/>
              <p:cNvSpPr/>
              <p:nvPr>
                <p:custDataLst>
                  <p:tags r:id="rId796"/>
                </p:custDataLst>
              </p:nvPr>
            </p:nvSpPr>
            <p:spPr>
              <a:xfrm>
                <a:off x="538639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3" name="Rectangle 189"/>
              <p:cNvSpPr/>
              <p:nvPr>
                <p:custDataLst>
                  <p:tags r:id="rId797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4" name="Rectangle 190"/>
              <p:cNvSpPr/>
              <p:nvPr>
                <p:custDataLst>
                  <p:tags r:id="rId798"/>
                </p:custDataLst>
              </p:nvPr>
            </p:nvSpPr>
            <p:spPr>
              <a:xfrm>
                <a:off x="5465690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5" name="Rectangle 191"/>
              <p:cNvSpPr/>
              <p:nvPr>
                <p:custDataLst>
                  <p:tags r:id="rId799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6" name="Rectangle 192"/>
              <p:cNvSpPr/>
              <p:nvPr>
                <p:custDataLst>
                  <p:tags r:id="rId800"/>
                </p:custDataLst>
              </p:nvPr>
            </p:nvSpPr>
            <p:spPr>
              <a:xfrm>
                <a:off x="554498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7" name="Rectangle 193"/>
              <p:cNvSpPr/>
              <p:nvPr>
                <p:custDataLst>
                  <p:tags r:id="rId801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8" name="Rectangle 194"/>
              <p:cNvSpPr/>
              <p:nvPr>
                <p:custDataLst>
                  <p:tags r:id="rId802"/>
                </p:custDataLst>
              </p:nvPr>
            </p:nvSpPr>
            <p:spPr>
              <a:xfrm>
                <a:off x="5625757" y="5696134"/>
                <a:ext cx="4446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69" name="Rectangle 195"/>
              <p:cNvSpPr/>
              <p:nvPr>
                <p:custDataLst>
                  <p:tags r:id="rId803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0" name="Rectangle 196"/>
              <p:cNvSpPr/>
              <p:nvPr>
                <p:custDataLst>
                  <p:tags r:id="rId804"/>
                </p:custDataLst>
              </p:nvPr>
            </p:nvSpPr>
            <p:spPr>
              <a:xfrm>
                <a:off x="57050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1" name="Rectangle 197"/>
              <p:cNvSpPr/>
              <p:nvPr>
                <p:custDataLst>
                  <p:tags r:id="rId805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2" name="Rectangle 198"/>
              <p:cNvSpPr/>
              <p:nvPr>
                <p:custDataLst>
                  <p:tags r:id="rId806"/>
                </p:custDataLst>
              </p:nvPr>
            </p:nvSpPr>
            <p:spPr>
              <a:xfrm>
                <a:off x="578434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3" name="Rectangle 199"/>
              <p:cNvSpPr/>
              <p:nvPr>
                <p:custDataLst>
                  <p:tags r:id="rId807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4" name="Rectangle 200"/>
              <p:cNvSpPr/>
              <p:nvPr>
                <p:custDataLst>
                  <p:tags r:id="rId808"/>
                </p:custDataLst>
              </p:nvPr>
            </p:nvSpPr>
            <p:spPr>
              <a:xfrm>
                <a:off x="586363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5" name="Rectangle 201"/>
              <p:cNvSpPr/>
              <p:nvPr>
                <p:custDataLst>
                  <p:tags r:id="rId809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6" name="Rectangle 202"/>
              <p:cNvSpPr/>
              <p:nvPr>
                <p:custDataLst>
                  <p:tags r:id="rId810"/>
                </p:custDataLst>
              </p:nvPr>
            </p:nvSpPr>
            <p:spPr>
              <a:xfrm>
                <a:off x="5942926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7" name="Rectangle 203"/>
              <p:cNvSpPr/>
              <p:nvPr>
                <p:custDataLst>
                  <p:tags r:id="rId811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8" name="Rectangle 204"/>
              <p:cNvSpPr/>
              <p:nvPr>
                <p:custDataLst>
                  <p:tags r:id="rId812"/>
                </p:custDataLst>
              </p:nvPr>
            </p:nvSpPr>
            <p:spPr>
              <a:xfrm>
                <a:off x="60214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79" name="Rectangle 205"/>
              <p:cNvSpPr/>
              <p:nvPr>
                <p:custDataLst>
                  <p:tags r:id="rId813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0" name="Rectangle 206"/>
              <p:cNvSpPr/>
              <p:nvPr>
                <p:custDataLst>
                  <p:tags r:id="rId814"/>
                </p:custDataLst>
              </p:nvPr>
            </p:nvSpPr>
            <p:spPr>
              <a:xfrm>
                <a:off x="6102993" y="5643520"/>
                <a:ext cx="3705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1" name="Rectangle 207"/>
              <p:cNvSpPr/>
              <p:nvPr>
                <p:custDataLst>
                  <p:tags r:id="rId815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2" name="Rectangle 208"/>
              <p:cNvSpPr/>
              <p:nvPr>
                <p:custDataLst>
                  <p:tags r:id="rId816"/>
                </p:custDataLst>
              </p:nvPr>
            </p:nvSpPr>
            <p:spPr>
              <a:xfrm>
                <a:off x="618228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3" name="Rectangle 209"/>
              <p:cNvSpPr/>
              <p:nvPr>
                <p:custDataLst>
                  <p:tags r:id="rId817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4" name="Rectangle 210"/>
              <p:cNvSpPr/>
              <p:nvPr>
                <p:custDataLst>
                  <p:tags r:id="rId818"/>
                </p:custDataLst>
              </p:nvPr>
            </p:nvSpPr>
            <p:spPr>
              <a:xfrm>
                <a:off x="626157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5" name="Rectangle 211"/>
              <p:cNvSpPr/>
              <p:nvPr>
                <p:custDataLst>
                  <p:tags r:id="rId819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6" name="Rectangle 212"/>
              <p:cNvSpPr/>
              <p:nvPr>
                <p:custDataLst>
                  <p:tags r:id="rId820"/>
                </p:custDataLst>
              </p:nvPr>
            </p:nvSpPr>
            <p:spPr>
              <a:xfrm>
                <a:off x="634012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7" name="Rectangle 213"/>
              <p:cNvSpPr/>
              <p:nvPr>
                <p:custDataLst>
                  <p:tags r:id="rId821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8" name="Rectangle 214"/>
              <p:cNvSpPr/>
              <p:nvPr>
                <p:custDataLst>
                  <p:tags r:id="rId822"/>
                </p:custDataLst>
              </p:nvPr>
            </p:nvSpPr>
            <p:spPr>
              <a:xfrm>
                <a:off x="6419421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89" name="Rectangle 215"/>
              <p:cNvSpPr/>
              <p:nvPr>
                <p:custDataLst>
                  <p:tags r:id="rId823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0" name="Rectangle 216"/>
              <p:cNvSpPr/>
              <p:nvPr>
                <p:custDataLst>
                  <p:tags r:id="rId824"/>
                </p:custDataLst>
              </p:nvPr>
            </p:nvSpPr>
            <p:spPr>
              <a:xfrm>
                <a:off x="6498713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1" name="Rectangle 217"/>
              <p:cNvSpPr/>
              <p:nvPr>
                <p:custDataLst>
                  <p:tags r:id="rId825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2" name="Rectangle 218"/>
              <p:cNvSpPr/>
              <p:nvPr>
                <p:custDataLst>
                  <p:tags r:id="rId826"/>
                </p:custDataLst>
              </p:nvPr>
            </p:nvSpPr>
            <p:spPr>
              <a:xfrm>
                <a:off x="6580228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3" name="Rectangle 219"/>
              <p:cNvSpPr/>
              <p:nvPr>
                <p:custDataLst>
                  <p:tags r:id="rId827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4" name="Rectangle 220"/>
              <p:cNvSpPr/>
              <p:nvPr>
                <p:custDataLst>
                  <p:tags r:id="rId828"/>
                </p:custDataLst>
              </p:nvPr>
            </p:nvSpPr>
            <p:spPr>
              <a:xfrm>
                <a:off x="665878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5" name="Rectangle 221"/>
              <p:cNvSpPr/>
              <p:nvPr>
                <p:custDataLst>
                  <p:tags r:id="rId829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6" name="Rectangle 222"/>
              <p:cNvSpPr/>
              <p:nvPr>
                <p:custDataLst>
                  <p:tags r:id="rId830"/>
                </p:custDataLst>
              </p:nvPr>
            </p:nvSpPr>
            <p:spPr>
              <a:xfrm>
                <a:off x="673807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7" name="Rectangle 223"/>
              <p:cNvSpPr/>
              <p:nvPr>
                <p:custDataLst>
                  <p:tags r:id="rId831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8" name="Rectangle 224"/>
              <p:cNvSpPr/>
              <p:nvPr>
                <p:custDataLst>
                  <p:tags r:id="rId832"/>
                </p:custDataLst>
              </p:nvPr>
            </p:nvSpPr>
            <p:spPr>
              <a:xfrm>
                <a:off x="681736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199" name="Rectangle 225"/>
              <p:cNvSpPr/>
              <p:nvPr>
                <p:custDataLst>
                  <p:tags r:id="rId833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0" name="Rectangle 226"/>
              <p:cNvSpPr/>
              <p:nvPr>
                <p:custDataLst>
                  <p:tags r:id="rId834"/>
                </p:custDataLst>
              </p:nvPr>
            </p:nvSpPr>
            <p:spPr>
              <a:xfrm>
                <a:off x="6896657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1" name="Rectangle 227"/>
              <p:cNvSpPr/>
              <p:nvPr>
                <p:custDataLst>
                  <p:tags r:id="rId835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2" name="Rectangle 228"/>
              <p:cNvSpPr/>
              <p:nvPr>
                <p:custDataLst>
                  <p:tags r:id="rId836"/>
                </p:custDataLst>
              </p:nvPr>
            </p:nvSpPr>
            <p:spPr>
              <a:xfrm>
                <a:off x="6975949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3" name="Rectangle 229"/>
              <p:cNvSpPr/>
              <p:nvPr>
                <p:custDataLst>
                  <p:tags r:id="rId837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4" name="Rectangle 230"/>
              <p:cNvSpPr/>
              <p:nvPr>
                <p:custDataLst>
                  <p:tags r:id="rId838"/>
                </p:custDataLst>
              </p:nvPr>
            </p:nvSpPr>
            <p:spPr>
              <a:xfrm>
                <a:off x="7056723" y="5643520"/>
                <a:ext cx="4446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5" name="Rectangle 231"/>
              <p:cNvSpPr/>
              <p:nvPr>
                <p:custDataLst>
                  <p:tags r:id="rId839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6" name="Rectangle 232"/>
              <p:cNvSpPr/>
              <p:nvPr>
                <p:custDataLst>
                  <p:tags r:id="rId840"/>
                </p:custDataLst>
              </p:nvPr>
            </p:nvSpPr>
            <p:spPr>
              <a:xfrm>
                <a:off x="7136015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7" name="Rectangle 233"/>
              <p:cNvSpPr/>
              <p:nvPr>
                <p:custDataLst>
                  <p:tags r:id="rId841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8" name="Rectangle 234"/>
              <p:cNvSpPr/>
              <p:nvPr>
                <p:custDataLst>
                  <p:tags r:id="rId842"/>
                </p:custDataLst>
              </p:nvPr>
            </p:nvSpPr>
            <p:spPr>
              <a:xfrm>
                <a:off x="7215308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09" name="Rectangle 235"/>
              <p:cNvSpPr/>
              <p:nvPr>
                <p:custDataLst>
                  <p:tags r:id="rId843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10" name="Rectangle 236"/>
              <p:cNvSpPr/>
              <p:nvPr>
                <p:custDataLst>
                  <p:tags r:id="rId844"/>
                </p:custDataLst>
              </p:nvPr>
            </p:nvSpPr>
            <p:spPr>
              <a:xfrm>
                <a:off x="7294600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11" name="Rectangle 237"/>
              <p:cNvSpPr/>
              <p:nvPr>
                <p:custDataLst>
                  <p:tags r:id="rId845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12" name="Rectangle 238"/>
              <p:cNvSpPr/>
              <p:nvPr>
                <p:custDataLst>
                  <p:tags r:id="rId846"/>
                </p:custDataLst>
              </p:nvPr>
            </p:nvSpPr>
            <p:spPr>
              <a:xfrm>
                <a:off x="7373892" y="5643520"/>
                <a:ext cx="5928" cy="867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13" name="Rectangle 239"/>
              <p:cNvSpPr/>
              <p:nvPr>
                <p:custDataLst>
                  <p:tags r:id="rId847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14" name="Rectangle 240"/>
              <p:cNvSpPr/>
              <p:nvPr>
                <p:custDataLst>
                  <p:tags r:id="rId848"/>
                </p:custDataLst>
              </p:nvPr>
            </p:nvSpPr>
            <p:spPr>
              <a:xfrm>
                <a:off x="7452444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15" name="Rectangle 241"/>
              <p:cNvSpPr/>
              <p:nvPr>
                <p:custDataLst>
                  <p:tags r:id="rId849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16" name="Rectangle 242"/>
              <p:cNvSpPr/>
              <p:nvPr>
                <p:custDataLst>
                  <p:tags r:id="rId850"/>
                </p:custDataLst>
              </p:nvPr>
            </p:nvSpPr>
            <p:spPr>
              <a:xfrm>
                <a:off x="7533959" y="5696134"/>
                <a:ext cx="3705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17" name="Rectangle 243"/>
              <p:cNvSpPr/>
              <p:nvPr>
                <p:custDataLst>
                  <p:tags r:id="rId851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  <p:sp>
            <p:nvSpPr>
              <p:cNvPr id="218" name="Rectangle 244"/>
              <p:cNvSpPr/>
              <p:nvPr>
                <p:custDataLst>
                  <p:tags r:id="rId852"/>
                </p:custDataLst>
              </p:nvPr>
            </p:nvSpPr>
            <p:spPr>
              <a:xfrm>
                <a:off x="7613251" y="5696134"/>
                <a:ext cx="5928" cy="340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121920" tIns="60960" rIns="121920" bIns="60960" anchor="t"/>
              <a:p>
                <a:endParaRPr lang="zh-CN" altLang="en-US" sz="100">
                  <a:solidFill>
                    <a:srgbClr val="000000"/>
                  </a:solidFill>
                  <a:latin typeface="Segoe UI Light" panose="020B0502040204020203"/>
                  <a:ea typeface="思源黑体 CN Light"/>
                </a:endParaRPr>
              </a:p>
            </p:txBody>
          </p:sp>
        </p:grpSp>
      </p:grpSp>
      <p:sp>
        <p:nvSpPr>
          <p:cNvPr id="219" name="文本框 218"/>
          <p:cNvSpPr txBox="1"/>
          <p:nvPr>
            <p:custDataLst>
              <p:tags r:id="rId853"/>
            </p:custDataLst>
          </p:nvPr>
        </p:nvSpPr>
        <p:spPr>
          <a:xfrm>
            <a:off x="195263" y="2376170"/>
            <a:ext cx="939800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2015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220" name="文本框 219"/>
          <p:cNvSpPr txBox="1"/>
          <p:nvPr>
            <p:custDataLst>
              <p:tags r:id="rId854"/>
            </p:custDataLst>
          </p:nvPr>
        </p:nvSpPr>
        <p:spPr>
          <a:xfrm>
            <a:off x="2005013" y="1690370"/>
            <a:ext cx="939800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2016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sp>
        <p:nvSpPr>
          <p:cNvPr id="221" name="文本框 220"/>
          <p:cNvSpPr txBox="1"/>
          <p:nvPr>
            <p:custDataLst>
              <p:tags r:id="rId855"/>
            </p:custDataLst>
          </p:nvPr>
        </p:nvSpPr>
        <p:spPr>
          <a:xfrm>
            <a:off x="3539173" y="1690370"/>
            <a:ext cx="939800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2017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graphicFrame>
        <p:nvGraphicFramePr>
          <p:cNvPr id="222" name="表格 221"/>
          <p:cNvGraphicFramePr>
            <a:graphicFrameLocks noGrp="1"/>
          </p:cNvGraphicFramePr>
          <p:nvPr>
            <p:custDataLst>
              <p:tags r:id="rId856"/>
            </p:custDataLst>
          </p:nvPr>
        </p:nvGraphicFramePr>
        <p:xfrm>
          <a:off x="353060" y="2684780"/>
          <a:ext cx="1207135" cy="647700"/>
        </p:xfrm>
        <a:graphic>
          <a:graphicData uri="http://schemas.openxmlformats.org/drawingml/2006/table">
            <a:tbl>
              <a:tblPr/>
              <a:tblGrid>
                <a:gridCol w="1207135"/>
              </a:tblGrid>
              <a:tr h="255905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复仇者联盟2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070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蚁人</a:t>
                      </a:r>
                      <a:endParaRPr sz="1065" u="none" strike="noStrike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2725">
                <a:tc>
                  <a:txBody>
                    <a:bodyPr wrap="square"/>
                    <a:p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3" name="表格 222"/>
          <p:cNvGraphicFramePr>
            <a:graphicFrameLocks noGrp="1"/>
          </p:cNvGraphicFramePr>
          <p:nvPr>
            <p:custDataLst>
              <p:tags r:id="rId857"/>
            </p:custDataLst>
          </p:nvPr>
        </p:nvGraphicFramePr>
        <p:xfrm>
          <a:off x="1745933" y="2255203"/>
          <a:ext cx="1207135" cy="620395"/>
        </p:xfrm>
        <a:graphic>
          <a:graphicData uri="http://schemas.openxmlformats.org/drawingml/2006/table">
            <a:tbl>
              <a:tblPr/>
              <a:tblGrid>
                <a:gridCol w="1207135"/>
              </a:tblGrid>
              <a:tr h="179070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美国队长3</a:t>
                      </a:r>
                      <a:endParaRPr sz="1065" u="none" strike="noStrike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070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奇异博士</a:t>
                      </a:r>
                      <a:endParaRPr sz="1065" u="none" strike="noStrike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255">
                <a:tc>
                  <a:txBody>
                    <a:bodyPr wrap="square"/>
                    <a:p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4" name="表格 223"/>
          <p:cNvGraphicFramePr>
            <a:graphicFrameLocks noGrp="1"/>
          </p:cNvGraphicFramePr>
          <p:nvPr>
            <p:custDataLst>
              <p:tags r:id="rId858"/>
            </p:custDataLst>
          </p:nvPr>
        </p:nvGraphicFramePr>
        <p:xfrm>
          <a:off x="3368358" y="2142808"/>
          <a:ext cx="1207135" cy="620395"/>
        </p:xfrm>
        <a:graphic>
          <a:graphicData uri="http://schemas.openxmlformats.org/drawingml/2006/table">
            <a:tbl>
              <a:tblPr/>
              <a:tblGrid>
                <a:gridCol w="1207135"/>
              </a:tblGrid>
              <a:tr h="179070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银河护卫队2</a:t>
                      </a:r>
                      <a:endParaRPr sz="1065" u="none" strike="noStrike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070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蜘蛛侠</a:t>
                      </a:r>
                      <a:endParaRPr sz="1065" u="none" strike="noStrike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255">
                <a:tc>
                  <a:txBody>
                    <a:bodyPr wrap="square"/>
                    <a:p>
                      <a:r>
                        <a:rPr lang="zh-CN" altLang="en-US" sz="1065">
                          <a:solidFill>
                            <a:schemeClr val="bg1"/>
                          </a:solidFill>
                          <a:effectLst/>
                        </a:rPr>
                        <a:t>雷神3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" name="文本框 224"/>
          <p:cNvSpPr txBox="1"/>
          <p:nvPr>
            <p:custDataLst>
              <p:tags r:id="rId859"/>
            </p:custDataLst>
          </p:nvPr>
        </p:nvSpPr>
        <p:spPr>
          <a:xfrm>
            <a:off x="4575493" y="1650365"/>
            <a:ext cx="939800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2018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graphicFrame>
        <p:nvGraphicFramePr>
          <p:cNvPr id="226" name="表格 225"/>
          <p:cNvGraphicFramePr>
            <a:graphicFrameLocks noGrp="1"/>
          </p:cNvGraphicFramePr>
          <p:nvPr>
            <p:custDataLst>
              <p:tags r:id="rId860"/>
            </p:custDataLst>
          </p:nvPr>
        </p:nvGraphicFramePr>
        <p:xfrm>
          <a:off x="4541838" y="2142808"/>
          <a:ext cx="1207135" cy="620395"/>
        </p:xfrm>
        <a:graphic>
          <a:graphicData uri="http://schemas.openxmlformats.org/drawingml/2006/table">
            <a:tbl>
              <a:tblPr/>
              <a:tblGrid>
                <a:gridCol w="1207135"/>
              </a:tblGrid>
              <a:tr h="179070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黑豹</a:t>
                      </a:r>
                      <a:endParaRPr sz="1065" u="none" strike="noStrike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070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复仇者联盟3</a:t>
                      </a:r>
                      <a:endParaRPr sz="1065" u="none" strike="noStrike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255">
                <a:tc>
                  <a:txBody>
                    <a:bodyPr wrap="square"/>
                    <a:p>
                      <a:r>
                        <a:rPr lang="zh-CN" altLang="en-US" sz="1065">
                          <a:solidFill>
                            <a:schemeClr val="bg1"/>
                          </a:solidFill>
                          <a:effectLst/>
                        </a:rPr>
                        <a:t>蚁人2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7" name="文本框 226"/>
          <p:cNvSpPr txBox="1"/>
          <p:nvPr>
            <p:custDataLst>
              <p:tags r:id="rId861"/>
            </p:custDataLst>
          </p:nvPr>
        </p:nvSpPr>
        <p:spPr>
          <a:xfrm>
            <a:off x="5880418" y="1621790"/>
            <a:ext cx="939800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65" i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2019</a:t>
            </a:r>
            <a:endParaRPr lang="zh-CN" altLang="en-US" sz="1865" i="1" noProof="1">
              <a:solidFill>
                <a:schemeClr val="bg1"/>
              </a:solidFill>
            </a:endParaRPr>
          </a:p>
        </p:txBody>
      </p:sp>
      <p:graphicFrame>
        <p:nvGraphicFramePr>
          <p:cNvPr id="228" name="表格 227"/>
          <p:cNvGraphicFramePr>
            <a:graphicFrameLocks noGrp="1"/>
          </p:cNvGraphicFramePr>
          <p:nvPr>
            <p:custDataLst>
              <p:tags r:id="rId862"/>
            </p:custDataLst>
          </p:nvPr>
        </p:nvGraphicFramePr>
        <p:xfrm>
          <a:off x="5766753" y="2142808"/>
          <a:ext cx="1207135" cy="620395"/>
        </p:xfrm>
        <a:graphic>
          <a:graphicData uri="http://schemas.openxmlformats.org/drawingml/2006/table">
            <a:tbl>
              <a:tblPr/>
              <a:tblGrid>
                <a:gridCol w="1207135"/>
              </a:tblGrid>
              <a:tr h="179070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惊奇队长</a:t>
                      </a:r>
                      <a:endParaRPr sz="1065" u="none" strike="noStrike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070">
                <a:tc>
                  <a:txBody>
                    <a:bodyPr wrap="square"/>
                    <a:p>
                      <a:r>
                        <a:rPr sz="1065" u="none" strike="noStrike">
                          <a:solidFill>
                            <a:schemeClr val="bg1"/>
                          </a:solidFill>
                          <a:effectLst/>
                        </a:rPr>
                        <a:t>复仇者联盟4</a:t>
                      </a:r>
                      <a:endParaRPr sz="1065" u="none" strike="noStrike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255">
                <a:tc>
                  <a:txBody>
                    <a:bodyPr wrap="square"/>
                    <a:p>
                      <a:r>
                        <a:rPr lang="zh-CN" altLang="en-US" sz="1065">
                          <a:solidFill>
                            <a:schemeClr val="bg1"/>
                          </a:solidFill>
                          <a:effectLst/>
                        </a:rPr>
                        <a:t>蜘蛛侠</a:t>
                      </a:r>
                      <a:endParaRPr lang="zh-CN" altLang="en-US" sz="1065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1441" marR="41441" marT="8288" marB="8288" vert="horz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67230" y="745490"/>
            <a:ext cx="909764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美国目前控制了世界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75%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的电视节目和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60%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以上的广播节目的生产和制作。美国好莱坞生产的电影产品，在世界电影市场的总体占有率达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80%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他们不仅为美国带来丰厚的商业利益，而且到处推销着美国的生活方式和价值观，消解着别国的民族文化和文化精神。这种情况不仅引起了广大发展中国家的警惕，甚至连一些西方发达国家也感到忧心忡忡。许多国家纷纷在维护世界多样性和反对文化霸权主义的旗帜下，加速发展本国文化事业和文化产业，加强各国文化交流和合作，并与美国流行文化顽强抗争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90" y="521970"/>
            <a:ext cx="2705100" cy="484886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56230" y="-27305"/>
            <a:ext cx="2502535" cy="3389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79770" y="44450"/>
            <a:ext cx="2668905" cy="33896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51925" y="33020"/>
            <a:ext cx="2735580" cy="3329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856230" y="3575050"/>
            <a:ext cx="2671445" cy="32721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780405" y="3632835"/>
            <a:ext cx="2668270" cy="32143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52560" y="3509645"/>
            <a:ext cx="2734945" cy="333756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文本框 2"/>
          <p:cNvSpPr txBox="1"/>
          <p:nvPr>
            <p:custDataLst>
              <p:tags r:id="rId1"/>
            </p:custDataLst>
          </p:nvPr>
        </p:nvSpPr>
        <p:spPr>
          <a:xfrm>
            <a:off x="320675" y="304800"/>
            <a:ext cx="115506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二、相互交融：在时代发展的进程中</a:t>
            </a:r>
            <a:r>
              <a:rPr lang="zh-CN" altLang="en-US" sz="32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rgbClr val="FFFFFF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20675" y="949960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en-US" sz="3200" b="1" kern="100" baseline="0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1.文化与经济相互交融</a:t>
            </a:r>
            <a:endParaRPr lang="zh-CN" altLang="en-US" sz="3200" b="1" kern="100" baseline="0" noProof="1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20675" y="1533525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en-US" sz="3200" b="1" kern="100" baseline="0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2.文化与政治相互交融</a:t>
            </a:r>
            <a:endParaRPr lang="zh-CN" altLang="en-US" sz="3200" b="1" kern="100" baseline="0" noProof="1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20675" y="2117725"/>
            <a:ext cx="11550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①随着民主法治的发展，人们为了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参与政治生活，需要更高的文化素养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。（国内）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20675" y="3194050"/>
            <a:ext cx="11550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②文化关系国家安全，世界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反对文化霸权主义的斗争，成为当代国际政治斗争的重要内容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。（国际）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8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0675" y="949960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en-US" sz="3200" b="1" kern="100" baseline="0" noProof="1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宋体" panose="02010600030101010101" pitchFamily="2" charset="-122"/>
              </a:rPr>
              <a:t>1.文化在综合国力竞争中的地位和作用</a:t>
            </a:r>
            <a:endParaRPr lang="zh-CN" altLang="en-US" sz="3200" b="1" kern="100" baseline="0" noProof="1">
              <a:blipFill>
                <a:blip r:embed="rId2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  <a:sym typeface="宋体" panose="02010600030101010101" pitchFamily="2" charset="-122"/>
            </a:endParaRPr>
          </a:p>
        </p:txBody>
      </p:sp>
      <p:sp>
        <p:nvSpPr>
          <p:cNvPr id="51223" name="圆角矩形 51222"/>
          <p:cNvSpPr/>
          <p:nvPr>
            <p:custDataLst>
              <p:tags r:id="rId3"/>
            </p:custDataLst>
          </p:nvPr>
        </p:nvSpPr>
        <p:spPr>
          <a:xfrm>
            <a:off x="1636713" y="2582863"/>
            <a:ext cx="10234613" cy="2468563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fontAlgn="base"/>
            <a:endParaRPr lang="zh-CN" altLang="en-US" sz="12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24" name="矩形 51223"/>
          <p:cNvSpPr/>
          <p:nvPr>
            <p:custDataLst>
              <p:tags r:id="rId4"/>
            </p:custDataLst>
          </p:nvPr>
        </p:nvSpPr>
        <p:spPr>
          <a:xfrm>
            <a:off x="1757363" y="2836863"/>
            <a:ext cx="101139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/>
            <a:r>
              <a:rPr lang="en-US" altLang="zh-CN" sz="3200" b="1" strike="noStrike" noProof="1"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①</a:t>
            </a:r>
            <a:r>
              <a:rPr lang="zh-CN" altLang="en-US" sz="3200" b="1" strike="noStrike" noProof="1"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文化越来越成为民族凝聚力和创造力的</a:t>
            </a:r>
            <a:r>
              <a:rPr lang="zh-CN" altLang="en-US" sz="3200" b="1" strike="noStrike" noProof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重要源泉</a:t>
            </a:r>
            <a:r>
              <a:rPr lang="zh-CN" altLang="en-US" sz="252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</a:t>
            </a:r>
            <a:endParaRPr lang="zh-CN" altLang="en-US" sz="2520" b="1" strike="noStrike" noProof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225" name="矩形 51224"/>
          <p:cNvSpPr/>
          <p:nvPr>
            <p:custDataLst>
              <p:tags r:id="rId5"/>
            </p:custDataLst>
          </p:nvPr>
        </p:nvSpPr>
        <p:spPr>
          <a:xfrm>
            <a:off x="1758950" y="4276408"/>
            <a:ext cx="101139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latin typeface="方正粗黑宋简体" panose="02000000000000000000" charset="-122"/>
                <a:ea typeface="方正粗黑宋简体" panose="02000000000000000000" charset="-122"/>
              </a:rPr>
              <a:t>③文化越来越成为综合国力的</a:t>
            </a:r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重要因素</a:t>
            </a:r>
            <a:endParaRPr lang="zh-CN" altLang="en-US" sz="32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51226" name="矩形 51225"/>
          <p:cNvSpPr/>
          <p:nvPr>
            <p:custDataLst>
              <p:tags r:id="rId6"/>
            </p:custDataLst>
          </p:nvPr>
        </p:nvSpPr>
        <p:spPr>
          <a:xfrm>
            <a:off x="1757363" y="3476625"/>
            <a:ext cx="10115550" cy="681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latin typeface="方正粗黑宋简体" panose="02000000000000000000" charset="-122"/>
                <a:ea typeface="方正粗黑宋简体" panose="02000000000000000000" charset="-122"/>
              </a:rPr>
              <a:t>②文化越来越成为经济社会发展的</a:t>
            </a:r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重要支撑</a:t>
            </a:r>
            <a:endParaRPr lang="zh-CN" altLang="en-US" sz="32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51227" name="文本框 51226"/>
          <p:cNvSpPr txBox="1"/>
          <p:nvPr>
            <p:custDataLst>
              <p:tags r:id="rId7"/>
            </p:custDataLst>
          </p:nvPr>
        </p:nvSpPr>
        <p:spPr>
          <a:xfrm>
            <a:off x="320675" y="3421063"/>
            <a:ext cx="99536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3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作用</a:t>
            </a:r>
            <a:endParaRPr lang="zh-CN" altLang="zh-CN" sz="32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228" name="左大括号 51227"/>
          <p:cNvSpPr/>
          <p:nvPr>
            <p:custDataLst>
              <p:tags r:id="rId8"/>
            </p:custDataLst>
          </p:nvPr>
        </p:nvSpPr>
        <p:spPr>
          <a:xfrm>
            <a:off x="1316038" y="3006725"/>
            <a:ext cx="130175" cy="1620838"/>
          </a:xfrm>
          <a:prstGeom prst="leftBrace">
            <a:avLst>
              <a:gd name="adj1" fmla="val 103825"/>
              <a:gd name="adj2" fmla="val 50000"/>
            </a:avLst>
          </a:prstGeom>
          <a:solidFill>
            <a:srgbClr val="FFC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fontAlgn="base"/>
            <a:endParaRPr lang="zh-CN" altLang="en-US" sz="12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1625" name="文本框 2"/>
          <p:cNvSpPr txBox="1"/>
          <p:nvPr>
            <p:custDataLst>
              <p:tags r:id="rId9"/>
            </p:custDataLst>
          </p:nvPr>
        </p:nvSpPr>
        <p:spPr>
          <a:xfrm>
            <a:off x="320675" y="304800"/>
            <a:ext cx="115506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三、文化在综合国力的竞争中</a:t>
            </a:r>
            <a:r>
              <a:rPr lang="zh-CN" altLang="en-US" sz="32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rgbClr val="FFFFFF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320675" y="1533525"/>
            <a:ext cx="1155065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="1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地位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：文化力量成为综合国力的重要标志。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4" grpId="0"/>
      <p:bldP spid="51225" grpId="1"/>
      <p:bldP spid="51226" grpId="2"/>
      <p:bldP spid="51227" grpId="3"/>
      <p:bldP spid="7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9" name="图片 228" descr="6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" y="0"/>
            <a:ext cx="506095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15685" y="542290"/>
            <a:ext cx="563880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目前，世界各国文化产业总值占</a:t>
            </a:r>
            <a:r>
              <a:rPr lang="en-US" altLang="zh-CN" sz="4000"/>
              <a:t>GDP</a:t>
            </a:r>
            <a:r>
              <a:rPr lang="zh-CN" altLang="en-US" sz="4000"/>
              <a:t>总量的比重不等，美国是</a:t>
            </a:r>
            <a:r>
              <a:rPr lang="en-US" altLang="zh-CN" sz="4000"/>
              <a:t>31%</a:t>
            </a:r>
            <a:r>
              <a:rPr lang="zh-CN" altLang="en-US" sz="4000"/>
              <a:t>左右，日本是</a:t>
            </a:r>
            <a:r>
              <a:rPr lang="en-US" altLang="zh-CN" sz="4000"/>
              <a:t>20%</a:t>
            </a:r>
            <a:r>
              <a:rPr lang="zh-CN" altLang="en-US" sz="4000"/>
              <a:t>，欧洲普遍在</a:t>
            </a:r>
            <a:r>
              <a:rPr lang="en-US" altLang="zh-CN" sz="4000"/>
              <a:t>10%</a:t>
            </a:r>
            <a:r>
              <a:rPr lang="zh-CN" altLang="en-US" sz="4000"/>
              <a:t>至</a:t>
            </a:r>
            <a:r>
              <a:rPr lang="en-US" altLang="zh-CN" sz="4000"/>
              <a:t>15%</a:t>
            </a:r>
            <a:r>
              <a:rPr lang="zh-CN" altLang="en-US" sz="4000"/>
              <a:t>，韩国是</a:t>
            </a:r>
            <a:r>
              <a:rPr lang="en-US" altLang="zh-CN" sz="4000"/>
              <a:t>15%</a:t>
            </a:r>
            <a:r>
              <a:rPr lang="zh-CN" altLang="en-US" sz="4000"/>
              <a:t>，而我国却不到</a:t>
            </a:r>
            <a:r>
              <a:rPr lang="en-US" altLang="zh-CN" sz="4000"/>
              <a:t>6%</a:t>
            </a:r>
            <a:r>
              <a:rPr lang="zh-CN" altLang="en-US" sz="4000"/>
              <a:t>。</a:t>
            </a:r>
            <a:endParaRPr lang="zh-CN" altLang="en-US" sz="400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文本框 2"/>
          <p:cNvSpPr txBox="1"/>
          <p:nvPr>
            <p:custDataLst>
              <p:tags r:id="rId1"/>
            </p:custDataLst>
          </p:nvPr>
        </p:nvSpPr>
        <p:spPr>
          <a:xfrm>
            <a:off x="320675" y="304800"/>
            <a:ext cx="115506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三、文化在综合国力的竞争中</a:t>
            </a:r>
            <a:r>
              <a:rPr lang="zh-CN" altLang="en-US" sz="32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rgbClr val="FFFFFF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20675" y="949960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en-US" sz="3200" b="1" kern="100" baseline="0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1.文化在综合国力竞争中的地位和作用</a:t>
            </a:r>
            <a:endParaRPr lang="zh-CN" altLang="en-US" sz="3200" b="1" kern="100" baseline="0" noProof="1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20675" y="1533525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en-US" sz="3200" b="1" kern="100" baseline="0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2.我国增强文化竞争力的措施</a:t>
            </a:r>
            <a:endParaRPr lang="zh-CN" altLang="en-US" sz="3200" b="1" kern="100" baseline="0" noProof="1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20675" y="2117725"/>
            <a:ext cx="1155065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必须把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文化建设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作为社会主义现代化建设的重要战略任务，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增强全民族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文化创造力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，提高国家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文化软实力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，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为经济建设提供正确的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方向保证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、不竭的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精神动力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和强大的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智力支持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just" eaLnBrk="0" hangingPunct="0"/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3"/>
          <p:cNvSpPr/>
          <p:nvPr>
            <p:custDataLst>
              <p:tags r:id="rId1"/>
            </p:custDataLst>
          </p:nvPr>
        </p:nvSpPr>
        <p:spPr>
          <a:xfrm>
            <a:off x="1073150" y="1712913"/>
            <a:ext cx="130175" cy="3432175"/>
          </a:xfrm>
          <a:prstGeom prst="leftBrace">
            <a:avLst>
              <a:gd name="adj1" fmla="val 220145"/>
              <a:gd name="adj2" fmla="val 50000"/>
            </a:avLst>
          </a:prstGeom>
          <a:noFill/>
          <a:ln w="1587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62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26" name="Text Box 4"/>
          <p:cNvSpPr txBox="1"/>
          <p:nvPr>
            <p:custDataLst>
              <p:tags r:id="rId2"/>
            </p:custDataLst>
          </p:nvPr>
        </p:nvSpPr>
        <p:spPr>
          <a:xfrm>
            <a:off x="1203325" y="1389063"/>
            <a:ext cx="435927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800" b="1">
                <a:solidFill>
                  <a:schemeClr val="bg1"/>
                </a:solidFill>
                <a:latin typeface="方正颜宋简体" panose="02000000000000000000" charset="-122"/>
                <a:ea typeface="方正颜宋简体" panose="02000000000000000000" charset="-122"/>
              </a:rPr>
              <a:t>相互影响：在经济基础上</a:t>
            </a:r>
            <a:endParaRPr lang="zh-CN" altLang="en-US" sz="2800" b="1">
              <a:solidFill>
                <a:schemeClr val="bg1"/>
              </a:solidFill>
              <a:latin typeface="方正颜宋简体" panose="02000000000000000000" charset="-122"/>
              <a:ea typeface="方正颜宋简体" panose="02000000000000000000" charset="-122"/>
            </a:endParaRPr>
          </a:p>
        </p:txBody>
      </p:sp>
      <p:sp>
        <p:nvSpPr>
          <p:cNvPr id="33796" name="AutoShape 5"/>
          <p:cNvSpPr/>
          <p:nvPr>
            <p:custDataLst>
              <p:tags r:id="rId3"/>
            </p:custDataLst>
          </p:nvPr>
        </p:nvSpPr>
        <p:spPr>
          <a:xfrm>
            <a:off x="5321300" y="1209675"/>
            <a:ext cx="65088" cy="881063"/>
          </a:xfrm>
          <a:prstGeom prst="leftBrace">
            <a:avLst>
              <a:gd name="adj1" fmla="val 114445"/>
              <a:gd name="adj2" fmla="val 50000"/>
            </a:avLst>
          </a:prstGeom>
          <a:noFill/>
          <a:ln w="127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62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28" name="Text Box 6"/>
          <p:cNvSpPr txBox="1"/>
          <p:nvPr>
            <p:custDataLst>
              <p:tags r:id="rId4"/>
            </p:custDataLst>
          </p:nvPr>
        </p:nvSpPr>
        <p:spPr>
          <a:xfrm>
            <a:off x="5387975" y="1455738"/>
            <a:ext cx="64833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文化反作用于经济、政治。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29" name="Text Box 7"/>
          <p:cNvSpPr txBox="1"/>
          <p:nvPr>
            <p:custDataLst>
              <p:tags r:id="rId5"/>
            </p:custDataLst>
          </p:nvPr>
        </p:nvSpPr>
        <p:spPr>
          <a:xfrm>
            <a:off x="5387975" y="1911350"/>
            <a:ext cx="5956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文化具有相对独立性。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0" name="Text Box 8"/>
          <p:cNvSpPr txBox="1"/>
          <p:nvPr>
            <p:custDataLst>
              <p:tags r:id="rId6"/>
            </p:custDataLst>
          </p:nvPr>
        </p:nvSpPr>
        <p:spPr>
          <a:xfrm>
            <a:off x="1203325" y="3113088"/>
            <a:ext cx="5589588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  <a:buFont typeface="Arial" panose="020B0604020202020204" pitchFamily="34" charset="0"/>
            </a:pPr>
            <a:r>
              <a:rPr lang="zh-CN" altLang="en-US" sz="2800" b="1">
                <a:solidFill>
                  <a:schemeClr val="bg1"/>
                </a:solidFill>
                <a:latin typeface="方正颜宋简体" panose="02000000000000000000" charset="-122"/>
                <a:ea typeface="方正颜宋简体" panose="02000000000000000000" charset="-122"/>
              </a:rPr>
              <a:t>相互交融：在时代发展的进程中 </a:t>
            </a:r>
            <a:endParaRPr lang="zh-CN" altLang="en-US" sz="2800" b="1">
              <a:solidFill>
                <a:schemeClr val="bg1"/>
              </a:solidFill>
              <a:latin typeface="方正颜宋简体" panose="02000000000000000000" charset="-122"/>
              <a:ea typeface="方正颜宋简体" panose="02000000000000000000" charset="-122"/>
            </a:endParaRPr>
          </a:p>
        </p:txBody>
      </p:sp>
      <p:sp>
        <p:nvSpPr>
          <p:cNvPr id="103431" name="Text Box 10"/>
          <p:cNvSpPr txBox="1"/>
          <p:nvPr>
            <p:custDataLst>
              <p:tags r:id="rId7"/>
            </p:custDataLst>
          </p:nvPr>
        </p:nvSpPr>
        <p:spPr>
          <a:xfrm>
            <a:off x="6483350" y="2779713"/>
            <a:ext cx="53879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文化与经济相互交融。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2" name="Text Box 11"/>
          <p:cNvSpPr txBox="1"/>
          <p:nvPr>
            <p:custDataLst>
              <p:tags r:id="rId8"/>
            </p:custDataLst>
          </p:nvPr>
        </p:nvSpPr>
        <p:spPr>
          <a:xfrm>
            <a:off x="6483350" y="3467100"/>
            <a:ext cx="53879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文化与政治相互交融。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3" name="Text Box 14"/>
          <p:cNvSpPr txBox="1"/>
          <p:nvPr>
            <p:custDataLst>
              <p:tags r:id="rId9"/>
            </p:custDataLst>
          </p:nvPr>
        </p:nvSpPr>
        <p:spPr>
          <a:xfrm>
            <a:off x="1203325" y="4918075"/>
            <a:ext cx="340677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  <a:buFont typeface="Arial" panose="020B0604020202020204" pitchFamily="34" charset="0"/>
            </a:pPr>
            <a:r>
              <a:rPr lang="zh-CN" altLang="en-US" sz="2800" b="1">
                <a:solidFill>
                  <a:schemeClr val="bg1"/>
                </a:solidFill>
                <a:latin typeface="方正颜宋简体" panose="02000000000000000000" charset="-122"/>
                <a:ea typeface="方正颜宋简体" panose="02000000000000000000" charset="-122"/>
              </a:rPr>
              <a:t>文化与综合国力</a:t>
            </a:r>
            <a:endParaRPr lang="zh-CN" altLang="en-US" sz="2800" b="1">
              <a:solidFill>
                <a:schemeClr val="bg1"/>
              </a:solidFill>
              <a:latin typeface="方正颜宋简体" panose="02000000000000000000" charset="-122"/>
              <a:ea typeface="方正颜宋简体" panose="02000000000000000000" charset="-122"/>
            </a:endParaRPr>
          </a:p>
        </p:txBody>
      </p:sp>
      <p:sp>
        <p:nvSpPr>
          <p:cNvPr id="33806" name="AutoShape 15"/>
          <p:cNvSpPr/>
          <p:nvPr>
            <p:custDataLst>
              <p:tags r:id="rId10"/>
            </p:custDataLst>
          </p:nvPr>
        </p:nvSpPr>
        <p:spPr>
          <a:xfrm>
            <a:off x="3929063" y="4702175"/>
            <a:ext cx="138113" cy="954088"/>
          </a:xfrm>
          <a:prstGeom prst="leftBrace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62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35" name="Text Box 16"/>
          <p:cNvSpPr txBox="1"/>
          <p:nvPr>
            <p:custDataLst>
              <p:tags r:id="rId11"/>
            </p:custDataLst>
          </p:nvPr>
        </p:nvSpPr>
        <p:spPr>
          <a:xfrm>
            <a:off x="4067175" y="4564063"/>
            <a:ext cx="78041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文化在综合国力竞争中的地位和作用越来越突出。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6" name="Text Box 17"/>
          <p:cNvSpPr txBox="1"/>
          <p:nvPr>
            <p:custDataLst>
              <p:tags r:id="rId12"/>
            </p:custDataLst>
          </p:nvPr>
        </p:nvSpPr>
        <p:spPr>
          <a:xfrm>
            <a:off x="4046538" y="5024438"/>
            <a:ext cx="78057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发展中国家在文化发展上面临严峻挑战。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7" name="Text Box 21"/>
          <p:cNvSpPr txBox="1"/>
          <p:nvPr>
            <p:custDataLst>
              <p:tags r:id="rId13"/>
            </p:custDataLst>
          </p:nvPr>
        </p:nvSpPr>
        <p:spPr>
          <a:xfrm>
            <a:off x="320675" y="1135063"/>
            <a:ext cx="674688" cy="458787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3200" b="1">
                <a:solidFill>
                  <a:schemeClr val="bg1"/>
                </a:solidFill>
                <a:latin typeface="方正颜宋简体" panose="02000000000000000000" charset="-122"/>
                <a:ea typeface="方正颜宋简体" panose="02000000000000000000" charset="-122"/>
              </a:rPr>
              <a:t>文化与经济政治</a:t>
            </a:r>
            <a:endParaRPr lang="zh-CN" altLang="en-US" sz="3200" b="1">
              <a:solidFill>
                <a:schemeClr val="bg1"/>
              </a:solidFill>
              <a:latin typeface="方正颜宋简体" panose="02000000000000000000" charset="-122"/>
              <a:ea typeface="方正颜宋简体" panose="02000000000000000000" charset="-122"/>
            </a:endParaRPr>
          </a:p>
        </p:txBody>
      </p:sp>
      <p:sp>
        <p:nvSpPr>
          <p:cNvPr id="103438" name="Text Box 22"/>
          <p:cNvSpPr txBox="1"/>
          <p:nvPr>
            <p:custDataLst>
              <p:tags r:id="rId14"/>
            </p:custDataLst>
          </p:nvPr>
        </p:nvSpPr>
        <p:spPr>
          <a:xfrm>
            <a:off x="5387975" y="995363"/>
            <a:ext cx="64833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一定的文化由一定的经济、政治所决定。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9" name="文本框 2"/>
          <p:cNvSpPr txBox="1"/>
          <p:nvPr>
            <p:custDataLst>
              <p:tags r:id="rId15"/>
            </p:custDataLst>
          </p:nvPr>
        </p:nvSpPr>
        <p:spPr>
          <a:xfrm>
            <a:off x="320675" y="304800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3200" b="1">
                <a:solidFill>
                  <a:schemeClr val="accent4"/>
                </a:solidFill>
                <a:effectLst/>
                <a:latin typeface="微软雅黑" panose="020B0503020204020204" pitchFamily="34" charset="-122"/>
              </a:rPr>
              <a:t>课堂小结</a:t>
            </a:r>
            <a:r>
              <a:rPr lang="zh-CN" altLang="en-US" sz="3200" b="1">
                <a:solidFill>
                  <a:schemeClr val="accent4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chemeClr val="accent4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2" name="AutoShape 5"/>
          <p:cNvSpPr/>
          <p:nvPr>
            <p:custDataLst>
              <p:tags r:id="rId16"/>
            </p:custDataLst>
          </p:nvPr>
        </p:nvSpPr>
        <p:spPr>
          <a:xfrm>
            <a:off x="6418263" y="2933700"/>
            <a:ext cx="65088" cy="881063"/>
          </a:xfrm>
          <a:prstGeom prst="leftBrace">
            <a:avLst>
              <a:gd name="adj1" fmla="val 114445"/>
              <a:gd name="adj2" fmla="val 50000"/>
            </a:avLst>
          </a:prstGeom>
          <a:noFill/>
          <a:ln w="127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620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41" name="Text Box 15"/>
          <p:cNvSpPr txBox="1"/>
          <p:nvPr>
            <p:custDataLst>
              <p:tags r:id="rId17"/>
            </p:custDataLst>
          </p:nvPr>
        </p:nvSpPr>
        <p:spPr>
          <a:xfrm>
            <a:off x="4067175" y="5484813"/>
            <a:ext cx="78247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必须把文化建设作为现代化建设的重要战略任务。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01065" y="414655"/>
            <a:ext cx="9869170" cy="5036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spcBef>
                <a:spcPts val="1000"/>
              </a:spcBef>
              <a:buNone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zh-CN" sz="3200" b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2015年江苏政治18）我国在倡导并实施“一带一路”战略中，注重通过文化及其产业先行来淡化地缘政治效应，旨在促进沿线各国经济联系更加紧密，政治互信更加深入，人文交流更加广泛，不同文明互鉴共荣。这说明（     ）</a:t>
            </a:r>
            <a:endParaRPr lang="zh-CN" altLang="zh-CN" sz="3200" b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latinLnBrk="0">
              <a:spcBef>
                <a:spcPts val="1000"/>
              </a:spcBef>
              <a:buNone/>
            </a:pPr>
            <a:r>
              <a:rPr lang="zh-CN" altLang="zh-CN" sz="3200" b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A.文化是综合国力竞争的决定性因素        </a:t>
            </a:r>
            <a:endParaRPr lang="zh-CN" altLang="zh-CN" sz="3200" b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latinLnBrk="0">
              <a:spcBef>
                <a:spcPts val="1000"/>
              </a:spcBef>
              <a:buNone/>
            </a:pPr>
            <a:r>
              <a:rPr lang="zh-CN" altLang="zh-CN" sz="3200" b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B.文化与经济、政治相互交融</a:t>
            </a:r>
            <a:endParaRPr lang="zh-CN" altLang="zh-CN" sz="3200" b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latinLnBrk="0">
              <a:spcBef>
                <a:spcPts val="1000"/>
              </a:spcBef>
              <a:buNone/>
            </a:pPr>
            <a:r>
              <a:rPr lang="zh-CN" altLang="zh-CN" sz="3200" b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C.一定的文化决定一定的经济、政治        </a:t>
            </a:r>
            <a:endParaRPr lang="zh-CN" altLang="zh-CN" sz="3200" b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latinLnBrk="0">
              <a:spcBef>
                <a:spcPts val="1000"/>
              </a:spcBef>
              <a:buNone/>
            </a:pPr>
            <a:r>
              <a:rPr lang="zh-CN" altLang="zh-CN" sz="3200" b="1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D.文化交融能消除国家间的政治分歧</a:t>
            </a:r>
            <a:endParaRPr lang="zh-CN" altLang="zh-CN" sz="3200" b="1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0415270" y="4280535"/>
            <a:ext cx="758825" cy="132207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spc="50" noProof="0"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sym typeface="+mn-ea"/>
              </a:rPr>
              <a:t>B</a:t>
            </a:r>
            <a:endParaRPr lang="en-US" altLang="zh-CN" sz="8000" b="1" spc="50" noProof="0">
              <a:solidFill>
                <a:schemeClr val="accent4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5" name="New picture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47500" y="10833100"/>
            <a:ext cx="368300" cy="266700"/>
          </a:xfrm>
          <a:prstGeom prst="cube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86890" y="2199005"/>
            <a:ext cx="87490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肩负责任</a:t>
            </a:r>
            <a:r>
              <a:rPr lang="en-US" altLang="zh-CN" sz="4400"/>
              <a:t>  </a:t>
            </a:r>
            <a:r>
              <a:rPr lang="zh-CN" altLang="en-US" sz="4400"/>
              <a:t>重振中华</a:t>
            </a:r>
            <a:endParaRPr lang="en-US" altLang="zh-CN" sz="4400"/>
          </a:p>
          <a:p>
            <a:pPr algn="r"/>
            <a:r>
              <a:rPr lang="en-US" altLang="zh-CN" sz="4400"/>
              <a:t>——</a:t>
            </a:r>
            <a:r>
              <a:rPr lang="zh-CN" altLang="en-US" sz="4400"/>
              <a:t>文化与经济</a:t>
            </a:r>
            <a:r>
              <a:rPr lang="zh-CN" altLang="en-US" sz="4400"/>
              <a:t>政治教学阐释</a:t>
            </a:r>
            <a:endParaRPr lang="zh-CN" altLang="en-US" sz="440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" name="组合 8"/>
          <p:cNvGrpSpPr/>
          <p:nvPr/>
        </p:nvGrpSpPr>
        <p:grpSpPr>
          <a:xfrm>
            <a:off x="609600" y="2249806"/>
            <a:ext cx="10972800" cy="2634614"/>
            <a:chOff x="179378" y="4495887"/>
            <a:chExt cx="1439872" cy="2195885"/>
          </a:xfrm>
        </p:grpSpPr>
        <p:sp>
          <p:nvSpPr>
            <p:cNvPr id="36" name="矩形 35"/>
            <p:cNvSpPr/>
            <p:nvPr/>
          </p:nvSpPr>
          <p:spPr>
            <a:xfrm>
              <a:off x="179378" y="4495887"/>
              <a:ext cx="1439872" cy="219588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82" name="矩形 71"/>
            <p:cNvSpPr/>
            <p:nvPr/>
          </p:nvSpPr>
          <p:spPr>
            <a:xfrm>
              <a:off x="179388" y="4519683"/>
              <a:ext cx="1439862" cy="192278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9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0350" y="407670"/>
            <a:ext cx="8134350" cy="933450"/>
          </a:xfrm>
        </p:spPr>
        <p:txBody>
          <a:bodyPr vert="horz" wrap="square" lIns="109728" tIns="54864" rIns="109728" bIns="54864" numCol="1" rtlCol="0" anchor="ctr" anchorCtr="0" compatLnSpc="1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j-cs"/>
              </a:rPr>
              <a:t>目录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Arial" panose="020B0604020202020204" pitchFamily="34" charset="0"/>
              </a:rPr>
              <a:t>Contents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方正粗宋简体" pitchFamily="65" charset="-122"/>
              <a:ea typeface="方正粗宋简体" pitchFamily="65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24866" y="2089786"/>
            <a:ext cx="1054227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82486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79654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97205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17232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938022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3"/>
          <p:cNvGrpSpPr/>
          <p:nvPr/>
        </p:nvGrpSpPr>
        <p:grpSpPr bwMode="auto">
          <a:xfrm>
            <a:off x="3032281" y="2263140"/>
            <a:ext cx="1727836" cy="2634616"/>
            <a:chOff x="3121025" y="1885950"/>
            <a:chExt cx="1439863" cy="2195513"/>
          </a:xfrm>
          <a:solidFill>
            <a:srgbClr val="F4740A"/>
          </a:solidFill>
        </p:grpSpPr>
        <p:sp>
          <p:nvSpPr>
            <p:cNvPr id="69" name="矩形 68"/>
            <p:cNvSpPr/>
            <p:nvPr/>
          </p:nvSpPr>
          <p:spPr>
            <a:xfrm>
              <a:off x="3121025" y="1885950"/>
              <a:ext cx="1439863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64" name="矩形 78"/>
            <p:cNvSpPr>
              <a:spLocks noChangeArrowheads="1"/>
            </p:cNvSpPr>
            <p:nvPr/>
          </p:nvSpPr>
          <p:spPr bwMode="auto">
            <a:xfrm>
              <a:off x="3289300" y="1984112"/>
              <a:ext cx="1066800" cy="35295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教学对象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65" name="TextBox 81"/>
            <p:cNvSpPr txBox="1">
              <a:spLocks noChangeArrowheads="1"/>
            </p:cNvSpPr>
            <p:nvPr/>
          </p:nvSpPr>
          <p:spPr bwMode="auto">
            <a:xfrm>
              <a:off x="3776663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2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</p:grpSp>
      <p:grpSp>
        <p:nvGrpSpPr>
          <p:cNvPr id="6" name="组合 4"/>
          <p:cNvGrpSpPr/>
          <p:nvPr/>
        </p:nvGrpSpPr>
        <p:grpSpPr>
          <a:xfrm>
            <a:off x="5233036" y="2263140"/>
            <a:ext cx="1727834" cy="2634616"/>
            <a:chOff x="4591050" y="1885950"/>
            <a:chExt cx="1439863" cy="2195513"/>
          </a:xfrm>
        </p:grpSpPr>
        <p:sp>
          <p:nvSpPr>
            <p:cNvPr id="68" name="矩形 67"/>
            <p:cNvSpPr/>
            <p:nvPr/>
          </p:nvSpPr>
          <p:spPr>
            <a:xfrm>
              <a:off x="4591050" y="1885950"/>
              <a:ext cx="1439863" cy="219551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矩形 79"/>
            <p:cNvSpPr/>
            <p:nvPr/>
          </p:nvSpPr>
          <p:spPr>
            <a:xfrm>
              <a:off x="4764088" y="1984112"/>
              <a:ext cx="1066801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教法学法</a:t>
              </a:r>
              <a:endParaRPr lang="zh-CN" altLang="en-US" sz="216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80" name="TextBox 82"/>
            <p:cNvSpPr txBox="1"/>
            <p:nvPr/>
          </p:nvSpPr>
          <p:spPr>
            <a:xfrm>
              <a:off x="5254625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chemeClr val="bg1"/>
                  </a:solidFill>
                  <a:latin typeface="方正粗宋简体" pitchFamily="65" charset="-122"/>
                  <a:ea typeface="方正粗宋简体" pitchFamily="65" charset="-122"/>
                </a:rPr>
                <a:t>3</a:t>
              </a:r>
              <a:endParaRPr lang="zh-CN" altLang="en-US" sz="5760" dirty="0">
                <a:solidFill>
                  <a:schemeClr val="bg1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7" name="组合 5"/>
          <p:cNvGrpSpPr/>
          <p:nvPr/>
        </p:nvGrpSpPr>
        <p:grpSpPr>
          <a:xfrm>
            <a:off x="7431406" y="2263140"/>
            <a:ext cx="1727834" cy="2634616"/>
            <a:chOff x="6062663" y="1885950"/>
            <a:chExt cx="1439862" cy="2195513"/>
          </a:xfrm>
        </p:grpSpPr>
        <p:sp>
          <p:nvSpPr>
            <p:cNvPr id="67" name="矩形 66"/>
            <p:cNvSpPr/>
            <p:nvPr/>
          </p:nvSpPr>
          <p:spPr>
            <a:xfrm>
              <a:off x="6062663" y="1885950"/>
              <a:ext cx="1439862" cy="219551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6" name="矩形 80"/>
            <p:cNvSpPr/>
            <p:nvPr/>
          </p:nvSpPr>
          <p:spPr>
            <a:xfrm>
              <a:off x="6248857" y="1984112"/>
              <a:ext cx="1066800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216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77" name="TextBox 83"/>
            <p:cNvSpPr txBox="1"/>
            <p:nvPr/>
          </p:nvSpPr>
          <p:spPr>
            <a:xfrm>
              <a:off x="6731000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chemeClr val="bg1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5760" dirty="0">
                <a:solidFill>
                  <a:schemeClr val="bg1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9" name="组合 6"/>
          <p:cNvGrpSpPr/>
          <p:nvPr/>
        </p:nvGrpSpPr>
        <p:grpSpPr bwMode="auto">
          <a:xfrm>
            <a:off x="9648826" y="2263140"/>
            <a:ext cx="1727834" cy="2634616"/>
            <a:chOff x="7532688" y="1885950"/>
            <a:chExt cx="1439862" cy="2195513"/>
          </a:xfrm>
          <a:solidFill>
            <a:srgbClr val="179538"/>
          </a:solidFill>
        </p:grpSpPr>
        <p:sp>
          <p:nvSpPr>
            <p:cNvPr id="8" name="矩形 7"/>
            <p:cNvSpPr/>
            <p:nvPr/>
          </p:nvSpPr>
          <p:spPr>
            <a:xfrm>
              <a:off x="7532688" y="1885950"/>
              <a:ext cx="1439862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55" name="TextBox 84"/>
            <p:cNvSpPr txBox="1">
              <a:spLocks noChangeArrowheads="1"/>
            </p:cNvSpPr>
            <p:nvPr/>
          </p:nvSpPr>
          <p:spPr bwMode="auto">
            <a:xfrm>
              <a:off x="8207375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5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  <p:sp>
          <p:nvSpPr>
            <p:cNvPr id="14356" name="矩形 87"/>
            <p:cNvSpPr>
              <a:spLocks noChangeArrowheads="1"/>
            </p:cNvSpPr>
            <p:nvPr/>
          </p:nvSpPr>
          <p:spPr bwMode="auto">
            <a:xfrm>
              <a:off x="7596336" y="1917621"/>
              <a:ext cx="1333382" cy="49106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教学反思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8"/>
          <p:cNvGrpSpPr/>
          <p:nvPr/>
        </p:nvGrpSpPr>
        <p:grpSpPr>
          <a:xfrm>
            <a:off x="824866" y="2225040"/>
            <a:ext cx="1727834" cy="2672716"/>
            <a:chOff x="179388" y="1853820"/>
            <a:chExt cx="1439862" cy="2227643"/>
          </a:xfrm>
        </p:grpSpPr>
        <p:sp>
          <p:nvSpPr>
            <p:cNvPr id="71" name="矩形 70"/>
            <p:cNvSpPr/>
            <p:nvPr/>
          </p:nvSpPr>
          <p:spPr>
            <a:xfrm>
              <a:off x="179388" y="1885575"/>
              <a:ext cx="1439862" cy="21958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3" name="矩形 71"/>
            <p:cNvSpPr/>
            <p:nvPr/>
          </p:nvSpPr>
          <p:spPr>
            <a:xfrm>
              <a:off x="292100" y="1853820"/>
              <a:ext cx="1168400" cy="537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74" name="TextBox 72"/>
            <p:cNvSpPr txBox="1"/>
            <p:nvPr/>
          </p:nvSpPr>
          <p:spPr>
            <a:xfrm>
              <a:off x="823913" y="3035300"/>
              <a:ext cx="457200" cy="8145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chemeClr val="bg1"/>
                  </a:solidFill>
                  <a:latin typeface="方正粗宋简体" pitchFamily="65" charset="-122"/>
                  <a:ea typeface="方正粗宋简体" pitchFamily="65" charset="-122"/>
                </a:rPr>
                <a:t>1</a:t>
              </a:r>
              <a:endParaRPr lang="zh-CN" altLang="en-US" sz="5760" dirty="0">
                <a:solidFill>
                  <a:schemeClr val="bg1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40174 3.33333E-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3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362075" y="1956118"/>
            <a:ext cx="4320000" cy="3744000"/>
          </a:xfrm>
          <a:prstGeom prst="rect">
            <a:avLst/>
          </a:prstGeom>
          <a:noFill/>
          <a:ln w="31750">
            <a:solidFill>
              <a:srgbClr val="0070C0"/>
            </a:solidFill>
            <a:prstDash val="sysDash"/>
            <a:miter lim="800000"/>
          </a:ln>
        </p:spPr>
        <p:txBody>
          <a:bodyPr anchor="ctr">
            <a:spAutoFit/>
          </a:bodyPr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8" name="组合 107"/>
          <p:cNvGrpSpPr/>
          <p:nvPr/>
        </p:nvGrpSpPr>
        <p:grpSpPr>
          <a:xfrm>
            <a:off x="3267076" y="672783"/>
            <a:ext cx="8315324" cy="866140"/>
            <a:chOff x="2214546" y="443848"/>
            <a:chExt cx="6929454" cy="1314876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443848"/>
              <a:ext cx="6929454" cy="13148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106324" y="1116397"/>
              <a:ext cx="786612" cy="1588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251425" y="1116398"/>
              <a:ext cx="786612" cy="15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20493" name="矩形 71"/>
            <p:cNvSpPr/>
            <p:nvPr/>
          </p:nvSpPr>
          <p:spPr>
            <a:xfrm>
              <a:off x="2500298" y="-84015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en-US" sz="336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94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C00000"/>
                  </a:solidFill>
                  <a:latin typeface="方正粗宋简体" pitchFamily="65" charset="-122"/>
                  <a:ea typeface="方正粗宋简体" pitchFamily="65" charset="-122"/>
                </a:rPr>
                <a:t>1</a:t>
              </a:r>
              <a:endParaRPr lang="zh-CN" altLang="en-US" sz="7200" dirty="0">
                <a:solidFill>
                  <a:srgbClr val="C0000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2186940" y="1571626"/>
            <a:ext cx="2657476" cy="609599"/>
            <a:chOff x="500034" y="1919281"/>
            <a:chExt cx="2214578" cy="508907"/>
          </a:xfrm>
        </p:grpSpPr>
        <p:sp>
          <p:nvSpPr>
            <p:cNvPr id="142" name="矩形 141"/>
            <p:cNvSpPr/>
            <p:nvPr/>
          </p:nvSpPr>
          <p:spPr bwMode="auto">
            <a:xfrm>
              <a:off x="500034" y="1928823"/>
              <a:ext cx="2214578" cy="499365"/>
            </a:xfrm>
            <a:prstGeom prst="rect">
              <a:avLst/>
            </a:prstGeom>
            <a:solidFill>
              <a:srgbClr val="0070C0"/>
            </a:solidFill>
            <a:ln w="3492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92" name="TextBox 72"/>
            <p:cNvSpPr txBox="1"/>
            <p:nvPr/>
          </p:nvSpPr>
          <p:spPr>
            <a:xfrm>
              <a:off x="500034" y="1919281"/>
              <a:ext cx="2214578" cy="507317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pPr algn="ctr"/>
              <a:r>
                <a:rPr lang="zh-CN" altLang="en-US" sz="336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教材分析</a:t>
              </a:r>
              <a:endParaRPr lang="zh-CN" altLang="en-US" sz="336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6425" y="1539240"/>
            <a:ext cx="3482340" cy="51212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270" y="2536190"/>
            <a:ext cx="42481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ym typeface="+mn-ea"/>
              </a:rPr>
              <a:t>本课是人教版教材高二政治必修3第1单元第1课第2个框题。在上一框题学习了文化的内涵和文化力量的基础上，本课正是以上内容的落脚点和归宿。</a:t>
            </a:r>
            <a:endParaRPr lang="zh-CN" altLang="en-US" sz="1800">
              <a:sym typeface="+mn-ea"/>
            </a:endParaRPr>
          </a:p>
          <a:p>
            <a:r>
              <a:rPr lang="zh-CN" altLang="en-US" sz="1800">
                <a:sym typeface="+mn-ea"/>
              </a:rPr>
              <a:t>本课从文化与政治、经济关系角度让学生认识到文化在社会生活中，在民族和国家的历史中的作用，从而能从政治与经济的关系中去认识文化，增强学生弘扬中华民族文化的紧迫感和责任感。</a:t>
            </a:r>
            <a:endParaRPr sz="1800"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93" name="Gerade Verbindung 18"/>
          <p:cNvCxnSpPr/>
          <p:nvPr/>
        </p:nvCxnSpPr>
        <p:spPr>
          <a:xfrm>
            <a:off x="8410576" y="4972050"/>
            <a:ext cx="185356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17"/>
          <p:cNvCxnSpPr/>
          <p:nvPr/>
        </p:nvCxnSpPr>
        <p:spPr>
          <a:xfrm flipH="1">
            <a:off x="1123950" y="3771900"/>
            <a:ext cx="234505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20"/>
          <p:cNvCxnSpPr/>
          <p:nvPr/>
        </p:nvCxnSpPr>
        <p:spPr>
          <a:xfrm rot="5400000" flipH="1" flipV="1">
            <a:off x="5250180" y="2442210"/>
            <a:ext cx="15544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N:\文档资料\电教室\课件\201310赵芳老师创新杯国赛\素材\环形.png"/>
          <p:cNvPicPr>
            <a:picLocks noChangeAspect="1" noChangeArrowheads="1"/>
          </p:cNvPicPr>
          <p:nvPr/>
        </p:nvPicPr>
        <p:blipFill rotWithShape="1">
          <a:blip r:embed="rId1"/>
          <a:srcRect l="9573" r="17107" b="53429"/>
          <a:stretch>
            <a:fillRect/>
          </a:stretch>
        </p:blipFill>
        <p:spPr bwMode="auto">
          <a:xfrm>
            <a:off x="2789750" y="3000373"/>
            <a:ext cx="6848897" cy="300039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91" name="Rectangle 5"/>
          <p:cNvSpPr>
            <a:spLocks noChangeArrowheads="1"/>
          </p:cNvSpPr>
          <p:nvPr/>
        </p:nvSpPr>
        <p:spPr bwMode="gray">
          <a:xfrm>
            <a:off x="353060" y="1539240"/>
            <a:ext cx="4853940" cy="237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600" tIns="129600" rIns="172800" bIns="86400"/>
          <a:lstStyle/>
          <a:p>
            <a:pPr marL="0" marR="0" lvl="0" indent="0" algn="l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情感目标</a:t>
            </a:r>
            <a:endParaRPr kumimoji="0" lang="en-US" altLang="zh-CN" sz="96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75">
                <a:sym typeface="+mn-ea"/>
              </a:rPr>
              <a:t>通过国产电影发展的成就，激发学生文化自信和文化自觉（</a:t>
            </a:r>
            <a:r>
              <a:rPr lang="zh-CN" altLang="en-US" sz="1675">
                <a:solidFill>
                  <a:srgbClr val="FF0000"/>
                </a:solidFill>
                <a:sym typeface="+mn-ea"/>
              </a:rPr>
              <a:t>政治认同</a:t>
            </a:r>
            <a:r>
              <a:rPr lang="zh-CN" altLang="en-US" sz="1675">
                <a:sym typeface="+mn-ea"/>
              </a:rPr>
              <a:t>）。通过中美文化软实力状况对比，懂得文化在综合国力竞争中的地位和作用，树立反对文化霸权主义和保护中华民族文化的意识，努力学习，将来为增强综合国力贡献力量（</a:t>
            </a:r>
            <a:r>
              <a:rPr lang="zh-CN" altLang="en-US" sz="1675">
                <a:solidFill>
                  <a:srgbClr val="FF0000"/>
                </a:solidFill>
                <a:sym typeface="+mn-ea"/>
              </a:rPr>
              <a:t>公共参与</a:t>
            </a:r>
            <a:r>
              <a:rPr lang="zh-CN" altLang="en-US" sz="1675">
                <a:sym typeface="+mn-ea"/>
              </a:rPr>
              <a:t>）。</a:t>
            </a:r>
            <a:endParaRPr lang="zh-CN" altLang="en-US" sz="1675">
              <a:sym typeface="+mn-ea"/>
            </a:endParaRPr>
          </a:p>
        </p:txBody>
      </p:sp>
      <p:sp>
        <p:nvSpPr>
          <p:cNvPr id="95" name="Rectangle 5"/>
          <p:cNvSpPr>
            <a:spLocks noChangeArrowheads="1"/>
          </p:cNvSpPr>
          <p:nvPr/>
        </p:nvSpPr>
        <p:spPr bwMode="gray">
          <a:xfrm>
            <a:off x="7599680" y="1957705"/>
            <a:ext cx="36988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600" tIns="129600" rIns="172800" bIns="86400"/>
          <a:lstStyle/>
          <a:p>
            <a:pPr marL="0" marR="0" lvl="0" indent="0" algn="l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知识目标</a:t>
            </a:r>
            <a:endParaRPr kumimoji="0" lang="en-US" altLang="zh-CN" sz="96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75">
                <a:sym typeface="+mn-ea"/>
              </a:rPr>
              <a:t>理解文化与经济政治的相互关系，</a:t>
            </a:r>
            <a:endParaRPr lang="zh-CN" altLang="en-US" sz="1675">
              <a:sym typeface="+mn-ea"/>
            </a:endParaRPr>
          </a:p>
          <a:p>
            <a:pPr marL="285750" marR="0" lvl="0" indent="-285750" algn="l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75">
                <a:sym typeface="+mn-ea"/>
              </a:rPr>
              <a:t>明确文化在综合国力竞争中的重要性（</a:t>
            </a:r>
            <a:r>
              <a:rPr lang="zh-CN" altLang="en-US" sz="1675">
                <a:solidFill>
                  <a:srgbClr val="FF0000"/>
                </a:solidFill>
                <a:sym typeface="+mn-ea"/>
              </a:rPr>
              <a:t>科学精神</a:t>
            </a:r>
            <a:r>
              <a:rPr lang="zh-CN" altLang="en-US" sz="1675">
                <a:sym typeface="+mn-ea"/>
              </a:rPr>
              <a:t>）</a:t>
            </a:r>
            <a:endParaRPr lang="zh-CN" altLang="en-US" sz="1675">
              <a:sym typeface="+mn-ea"/>
            </a:endParaRPr>
          </a:p>
        </p:txBody>
      </p:sp>
      <p:sp>
        <p:nvSpPr>
          <p:cNvPr id="96" name="Rectangle 5"/>
          <p:cNvSpPr>
            <a:spLocks noChangeArrowheads="1"/>
          </p:cNvSpPr>
          <p:nvPr/>
        </p:nvSpPr>
        <p:spPr bwMode="gray">
          <a:xfrm>
            <a:off x="6794500" y="5196205"/>
            <a:ext cx="515366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600" tIns="129600" rIns="172800" bIns="86400"/>
          <a:lstStyle/>
          <a:p>
            <a:pPr marL="0" marR="0" lvl="0" indent="0" algn="l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2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</a:t>
            </a: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能力目标</a:t>
            </a:r>
            <a:endParaRPr kumimoji="0" lang="en-US" altLang="zh-CN" sz="96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75">
                <a:sym typeface="+mn-ea"/>
              </a:rPr>
              <a:t>通过自主学习，提升学生的学习能力和总结归纳能力；</a:t>
            </a:r>
            <a:endParaRPr lang="zh-CN" altLang="en-US" sz="1675">
              <a:sym typeface="+mn-ea"/>
            </a:endParaRPr>
          </a:p>
          <a:p>
            <a:pPr marL="285750" marR="0" lvl="0" indent="-285750" algn="l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675">
                <a:sym typeface="+mn-ea"/>
              </a:rPr>
              <a:t> </a:t>
            </a:r>
            <a:r>
              <a:rPr lang="zh-CN" altLang="en-US" sz="1675">
                <a:sym typeface="+mn-ea"/>
              </a:rPr>
              <a:t>通过思考与</a:t>
            </a:r>
            <a:r>
              <a:rPr lang="zh-CN" altLang="en-US" sz="1675">
                <a:sym typeface="+mn-ea"/>
              </a:rPr>
              <a:t>展示环节，提高学生的课堂参与和自我表达能力。</a:t>
            </a:r>
            <a:endParaRPr lang="zh-CN" altLang="en-US" sz="1675">
              <a:sym typeface="+mn-ea"/>
            </a:endParaRPr>
          </a:p>
          <a:p>
            <a:pPr marL="285750" marR="0" lvl="0" indent="-285750" algn="l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zh-CN" altLang="en-US" sz="1675">
              <a:sym typeface="+mn-ea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0" name="组合 107"/>
          <p:cNvGrpSpPr/>
          <p:nvPr/>
        </p:nvGrpSpPr>
        <p:grpSpPr>
          <a:xfrm>
            <a:off x="3267076" y="672783"/>
            <a:ext cx="8315324" cy="866140"/>
            <a:chOff x="2214546" y="443848"/>
            <a:chExt cx="6929454" cy="1314876"/>
          </a:xfrm>
        </p:grpSpPr>
        <p:sp>
          <p:nvSpPr>
            <p:cNvPr id="21" name="矩形 71"/>
            <p:cNvSpPr>
              <a:spLocks noChangeArrowheads="1"/>
            </p:cNvSpPr>
            <p:nvPr/>
          </p:nvSpPr>
          <p:spPr bwMode="auto">
            <a:xfrm>
              <a:off x="2214546" y="443848"/>
              <a:ext cx="6929454" cy="13148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3106324" y="1116397"/>
              <a:ext cx="786612" cy="1588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rot="5400000">
              <a:off x="8251425" y="1116398"/>
              <a:ext cx="786612" cy="15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22541" name="矩形 71"/>
            <p:cNvSpPr/>
            <p:nvPr/>
          </p:nvSpPr>
          <p:spPr>
            <a:xfrm>
              <a:off x="2500298" y="-84015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en-US" sz="336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42" name="矩形 25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C00000"/>
                  </a:solidFill>
                  <a:latin typeface="方正粗宋简体" pitchFamily="65" charset="-122"/>
                  <a:ea typeface="方正粗宋简体" pitchFamily="65" charset="-122"/>
                </a:rPr>
                <a:t>1</a:t>
              </a:r>
              <a:endParaRPr lang="zh-CN" altLang="en-US" sz="7200" dirty="0">
                <a:solidFill>
                  <a:srgbClr val="C0000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269864" y="3500971"/>
            <a:ext cx="1652270" cy="9772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76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方正艺黑简体" pitchFamily="65" charset="-122"/>
                <a:ea typeface="方正艺黑简体" pitchFamily="65" charset="-122"/>
                <a:cs typeface="+mn-cs"/>
              </a:rPr>
              <a:t>目标</a:t>
            </a:r>
            <a:endParaRPr kumimoji="0" lang="zh-CN" altLang="en-US" sz="576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方正艺黑简体" pitchFamily="65" charset="-122"/>
              <a:ea typeface="方正艺黑简体" pitchFamily="65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5" grpId="0"/>
      <p:bldP spid="96" grpId="0"/>
      <p:bldP spid="1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-24765"/>
            <a:ext cx="12179935" cy="76631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Right Arrow 58"/>
          <p:cNvSpPr/>
          <p:nvPr/>
        </p:nvSpPr>
        <p:spPr>
          <a:xfrm rot="10800000">
            <a:off x="2966721" y="3559810"/>
            <a:ext cx="447674" cy="430530"/>
          </a:xfrm>
          <a:prstGeom prst="rightArrow">
            <a:avLst>
              <a:gd name="adj1" fmla="val 50000"/>
              <a:gd name="adj2" fmla="val 49998"/>
            </a:avLst>
          </a:prstGeom>
          <a:gradFill rotWithShape="1">
            <a:gsLst>
              <a:gs pos="0">
                <a:srgbClr val="7F7F7F"/>
              </a:gs>
              <a:gs pos="100000">
                <a:srgbClr val="262626"/>
              </a:gs>
            </a:gsLst>
            <a:lin ang="5400000"/>
            <a:tileRect/>
          </a:gradFill>
          <a:ln w="9525"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 anchorCtr="0"/>
          <a:p>
            <a:pPr algn="ctr"/>
            <a:endParaRPr lang="en-US" altLang="zh-CN" sz="2160"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23" name="Ellipse 59"/>
          <p:cNvSpPr/>
          <p:nvPr/>
        </p:nvSpPr>
        <p:spPr bwMode="auto">
          <a:xfrm>
            <a:off x="4896344" y="6136717"/>
            <a:ext cx="2421088" cy="489438"/>
          </a:xfrm>
          <a:prstGeom prst="ellipse">
            <a:avLst/>
          </a:prstGeom>
          <a:gradFill flip="none" rotWithShape="1">
            <a:gsLst>
              <a:gs pos="24000">
                <a:sysClr val="windowText" lastClr="000000">
                  <a:alpha val="22000"/>
                </a:sysClr>
              </a:gs>
              <a:gs pos="100000">
                <a:sysClr val="window" lastClr="FFFFFF">
                  <a:alpha val="0"/>
                </a:sys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a-DK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47110" y="2908936"/>
            <a:ext cx="1834516" cy="1817370"/>
            <a:chOff x="2447953" y="2424100"/>
            <a:chExt cx="1528762" cy="1514475"/>
          </a:xfrm>
        </p:grpSpPr>
        <p:grpSp>
          <p:nvGrpSpPr>
            <p:cNvPr id="23595" name="Group 105"/>
            <p:cNvGrpSpPr/>
            <p:nvPr/>
          </p:nvGrpSpPr>
          <p:grpSpPr>
            <a:xfrm rot="-1834427" flipH="1">
              <a:off x="2447953" y="2424100"/>
              <a:ext cx="1528762" cy="1514475"/>
              <a:chOff x="5580063" y="2757488"/>
              <a:chExt cx="1031875" cy="1022350"/>
            </a:xfrm>
          </p:grpSpPr>
          <p:sp>
            <p:nvSpPr>
              <p:cNvPr id="25" name="Ellipse 44"/>
              <p:cNvSpPr/>
              <p:nvPr/>
            </p:nvSpPr>
            <p:spPr bwMode="auto">
              <a:xfrm rot="21052097">
                <a:off x="5590124" y="2757488"/>
                <a:ext cx="1021814" cy="1022350"/>
              </a:xfrm>
              <a:prstGeom prst="ellipse">
                <a:avLst/>
              </a:prstGeom>
              <a:gradFill flip="none" rotWithShape="1">
                <a:gsLst>
                  <a:gs pos="0">
                    <a:srgbClr val="74FFFD"/>
                  </a:gs>
                  <a:gs pos="100000">
                    <a:srgbClr val="20A6CD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da-DK" sz="2160" b="0" i="0" u="sng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+mn-cs"/>
                </a:endParaRPr>
              </a:p>
            </p:txBody>
          </p:sp>
          <p:sp>
            <p:nvSpPr>
              <p:cNvPr id="26" name="Måne 63"/>
              <p:cNvSpPr/>
              <p:nvPr/>
            </p:nvSpPr>
            <p:spPr bwMode="auto">
              <a:xfrm rot="16552097">
                <a:off x="5850994" y="3038453"/>
                <a:ext cx="450073" cy="991936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da-DK" sz="2160" b="0" i="0" u="sng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+mn-cs"/>
                </a:endParaRPr>
              </a:p>
            </p:txBody>
          </p:sp>
          <p:sp>
            <p:nvSpPr>
              <p:cNvPr id="23603" name="Ellipse 45"/>
              <p:cNvSpPr/>
              <p:nvPr/>
            </p:nvSpPr>
            <p:spPr>
              <a:xfrm>
                <a:off x="5735638" y="2786063"/>
                <a:ext cx="722312" cy="539750"/>
              </a:xfrm>
              <a:prstGeom prst="ellipse">
                <a:avLst/>
              </a:prstGeom>
              <a:gradFill rotWithShape="1">
                <a:gsLst>
                  <a:gs pos="0">
                    <a:srgbClr val="FFFCF9">
                      <a:alpha val="76999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anchor="ctr" anchorCtr="0"/>
              <a:p>
                <a:pPr algn="ctr"/>
                <a:endParaRPr lang="da-DK" altLang="zh-CN" sz="2160" u="sng" dirty="0">
                  <a:solidFill>
                    <a:srgbClr val="FFFFFF"/>
                  </a:solidFill>
                  <a:latin typeface="Calibri" panose="020F0502020204030204" charset="0"/>
                </a:endParaRPr>
              </a:p>
            </p:txBody>
          </p:sp>
        </p:grpSp>
        <p:sp>
          <p:nvSpPr>
            <p:cNvPr id="28" name="Rektangel 76"/>
            <p:cNvSpPr>
              <a:spLocks noChangeArrowheads="1"/>
            </p:cNvSpPr>
            <p:nvPr/>
          </p:nvSpPr>
          <p:spPr bwMode="auto">
            <a:xfrm>
              <a:off x="2490816" y="2660637"/>
              <a:ext cx="1447799" cy="10604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84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</a:t>
              </a:r>
              <a:endParaRPr kumimoji="0" lang="en-US" altLang="zh-CN" sz="384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84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重点</a:t>
              </a:r>
              <a:endParaRPr kumimoji="0" lang="da-DK" sz="384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1" name="Right Arrow 69"/>
          <p:cNvSpPr/>
          <p:nvPr/>
        </p:nvSpPr>
        <p:spPr>
          <a:xfrm>
            <a:off x="8914765" y="3411855"/>
            <a:ext cx="417830" cy="495300"/>
          </a:xfrm>
          <a:prstGeom prst="rightArrow">
            <a:avLst>
              <a:gd name="adj1" fmla="val 50000"/>
              <a:gd name="adj2" fmla="val 49998"/>
            </a:avLst>
          </a:prstGeom>
          <a:gradFill rotWithShape="1">
            <a:gsLst>
              <a:gs pos="0">
                <a:srgbClr val="7F7F7F"/>
              </a:gs>
              <a:gs pos="100000">
                <a:srgbClr val="262626"/>
              </a:gs>
            </a:gsLst>
            <a:lin ang="5400000"/>
            <a:tileRect/>
          </a:gradFill>
          <a:ln w="9525"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 anchorCtr="0"/>
          <a:p>
            <a:pPr algn="ctr"/>
            <a:endParaRPr lang="en-US" altLang="zh-CN" sz="2160"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89000" y="3002915"/>
            <a:ext cx="1678305" cy="1944000"/>
            <a:chOff x="252743" y="2561247"/>
            <a:chExt cx="1399847" cy="1137294"/>
          </a:xfrm>
        </p:grpSpPr>
        <p:sp>
          <p:nvSpPr>
            <p:cNvPr id="34" name="Rectangle 74"/>
            <p:cNvSpPr>
              <a:spLocks noChangeArrowheads="1"/>
            </p:cNvSpPr>
            <p:nvPr/>
          </p:nvSpPr>
          <p:spPr bwMode="auto">
            <a:xfrm>
              <a:off x="252743" y="2561247"/>
              <a:ext cx="1399847" cy="1007179"/>
            </a:xfrm>
            <a:prstGeom prst="rect">
              <a:avLst/>
            </a:prstGeom>
            <a:gradFill flip="none" rotWithShape="1">
              <a:gsLst>
                <a:gs pos="0">
                  <a:srgbClr val="74F4FF"/>
                </a:gs>
                <a:gs pos="100000">
                  <a:srgbClr val="208ECD"/>
                </a:gs>
              </a:gsLst>
              <a:lin ang="5400000" scaled="1"/>
              <a:tileRect/>
            </a:gradFill>
            <a:ln w="9525" algn="ctr">
              <a:solidFill>
                <a:srgbClr val="00618E"/>
              </a:solidFill>
              <a:miter lim="800000"/>
            </a:ln>
            <a:scene3d>
              <a:camera prst="orthographicFront"/>
              <a:lightRig rig="balanced" dir="t"/>
            </a:scene3d>
            <a:sp3d prstMaterial="metal"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endParaRPr>
            </a:p>
          </p:txBody>
        </p:sp>
        <p:sp>
          <p:nvSpPr>
            <p:cNvPr id="38" name="TextBox 78"/>
            <p:cNvSpPr txBox="1">
              <a:spLocks noChangeArrowheads="1"/>
            </p:cNvSpPr>
            <p:nvPr/>
          </p:nvSpPr>
          <p:spPr bwMode="auto">
            <a:xfrm>
              <a:off x="295115" y="2573311"/>
              <a:ext cx="1350591" cy="1125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R="0" algn="l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kern="0" cap="none" spc="0" normalizeH="0" baseline="0" noProof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文化与经济政治的相互关系；</a:t>
              </a:r>
              <a:endParaRPr kumimoji="0" lang="zh-CN" altLang="en-US" sz="2160" kern="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R="0" algn="l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kern="0" cap="none" spc="0" normalizeH="0" baseline="0" noProof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文化与综合国力</a:t>
              </a:r>
              <a:endParaRPr kumimoji="0" lang="zh-CN" altLang="en-US" sz="2160" kern="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56096" y="2907030"/>
            <a:ext cx="1834514" cy="1817370"/>
            <a:chOff x="5206074" y="2422512"/>
            <a:chExt cx="1528763" cy="1514475"/>
          </a:xfrm>
        </p:grpSpPr>
        <p:grpSp>
          <p:nvGrpSpPr>
            <p:cNvPr id="23582" name="Group 105"/>
            <p:cNvGrpSpPr/>
            <p:nvPr/>
          </p:nvGrpSpPr>
          <p:grpSpPr>
            <a:xfrm rot="-1834427" flipH="1">
              <a:off x="5206074" y="2422512"/>
              <a:ext cx="1528763" cy="1514475"/>
              <a:chOff x="5580063" y="2757488"/>
              <a:chExt cx="1031875" cy="1022350"/>
            </a:xfrm>
          </p:grpSpPr>
          <p:sp>
            <p:nvSpPr>
              <p:cNvPr id="18" name="Ellipse 44"/>
              <p:cNvSpPr/>
              <p:nvPr/>
            </p:nvSpPr>
            <p:spPr bwMode="auto">
              <a:xfrm rot="21052097">
                <a:off x="5590124" y="2757488"/>
                <a:ext cx="1021814" cy="1022350"/>
              </a:xfrm>
              <a:prstGeom prst="ellipse">
                <a:avLst/>
              </a:prstGeom>
              <a:gradFill flip="none" rotWithShape="1">
                <a:gsLst>
                  <a:gs pos="0">
                    <a:srgbClr val="74FFFD"/>
                  </a:gs>
                  <a:gs pos="100000">
                    <a:srgbClr val="20A6CD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0081BE">
                    <a:lumMod val="75000"/>
                  </a:srgb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da-DK" sz="2160" b="0" i="0" u="sng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+mn-cs"/>
                </a:endParaRPr>
              </a:p>
            </p:txBody>
          </p:sp>
          <p:sp>
            <p:nvSpPr>
              <p:cNvPr id="19" name="Måne 63"/>
              <p:cNvSpPr/>
              <p:nvPr/>
            </p:nvSpPr>
            <p:spPr bwMode="auto">
              <a:xfrm rot="16552097">
                <a:off x="5850994" y="3038453"/>
                <a:ext cx="450073" cy="991936"/>
              </a:xfrm>
              <a:prstGeom prst="moon">
                <a:avLst>
                  <a:gd name="adj" fmla="val 18952"/>
                </a:avLst>
              </a:prstGeom>
              <a:gradFill flip="none" rotWithShape="1">
                <a:gsLst>
                  <a:gs pos="24000">
                    <a:sysClr val="windowText" lastClr="000000">
                      <a:alpha val="24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da-DK" sz="2160" b="0" i="0" u="sng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+mn-cs"/>
                </a:endParaRPr>
              </a:p>
            </p:txBody>
          </p:sp>
          <p:sp>
            <p:nvSpPr>
              <p:cNvPr id="23590" name="Ellipse 45"/>
              <p:cNvSpPr/>
              <p:nvPr/>
            </p:nvSpPr>
            <p:spPr>
              <a:xfrm>
                <a:off x="5735638" y="2786063"/>
                <a:ext cx="722312" cy="539750"/>
              </a:xfrm>
              <a:prstGeom prst="ellipse">
                <a:avLst/>
              </a:prstGeom>
              <a:gradFill rotWithShape="1">
                <a:gsLst>
                  <a:gs pos="0">
                    <a:srgbClr val="FFFCF9">
                      <a:alpha val="76999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anchor="ctr" anchorCtr="0"/>
              <a:p>
                <a:pPr algn="ctr"/>
                <a:endParaRPr lang="da-DK" altLang="zh-CN" sz="2160" u="sng" dirty="0">
                  <a:solidFill>
                    <a:srgbClr val="FFFFFF"/>
                  </a:solidFill>
                  <a:latin typeface="Calibri" panose="020F0502020204030204" charset="0"/>
                </a:endParaRPr>
              </a:p>
            </p:txBody>
          </p:sp>
        </p:grpSp>
        <p:sp>
          <p:nvSpPr>
            <p:cNvPr id="40" name="Rektangel 76"/>
            <p:cNvSpPr>
              <a:spLocks noChangeArrowheads="1"/>
            </p:cNvSpPr>
            <p:nvPr/>
          </p:nvSpPr>
          <p:spPr bwMode="auto">
            <a:xfrm>
              <a:off x="5252111" y="2641587"/>
              <a:ext cx="1447801" cy="10604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84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</a:t>
              </a:r>
              <a:endParaRPr kumimoji="0" lang="en-US" altLang="zh-CN" sz="384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84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难点</a:t>
              </a:r>
              <a:endParaRPr kumimoji="0" lang="da-DK" sz="384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679940" y="2894965"/>
            <a:ext cx="1636395" cy="1220470"/>
            <a:chOff x="7480516" y="2464641"/>
            <a:chExt cx="1362768" cy="1530151"/>
          </a:xfrm>
        </p:grpSpPr>
        <p:sp>
          <p:nvSpPr>
            <p:cNvPr id="41" name="Rectangle 74"/>
            <p:cNvSpPr>
              <a:spLocks noChangeArrowheads="1"/>
            </p:cNvSpPr>
            <p:nvPr/>
          </p:nvSpPr>
          <p:spPr bwMode="auto">
            <a:xfrm>
              <a:off x="7491509" y="2464641"/>
              <a:ext cx="1351775" cy="1530151"/>
            </a:xfrm>
            <a:prstGeom prst="rect">
              <a:avLst/>
            </a:prstGeom>
            <a:gradFill flip="none" rotWithShape="1">
              <a:gsLst>
                <a:gs pos="0">
                  <a:srgbClr val="74F4FF"/>
                </a:gs>
                <a:gs pos="100000">
                  <a:srgbClr val="208ECD"/>
                </a:gs>
              </a:gsLst>
              <a:lin ang="5400000" scaled="1"/>
              <a:tileRect/>
            </a:gradFill>
            <a:ln w="9525" algn="ctr">
              <a:solidFill>
                <a:srgbClr val="00618E"/>
              </a:solidFill>
              <a:miter lim="800000"/>
            </a:ln>
            <a:scene3d>
              <a:camera prst="orthographicFront"/>
              <a:lightRig rig="balanced" dir="t"/>
            </a:scene3d>
            <a:sp3d prstMaterial="metal"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endParaRPr>
            </a:p>
          </p:txBody>
        </p:sp>
        <p:sp>
          <p:nvSpPr>
            <p:cNvPr id="42" name="TextBox 78"/>
            <p:cNvSpPr txBox="1">
              <a:spLocks noChangeArrowheads="1"/>
            </p:cNvSpPr>
            <p:nvPr/>
          </p:nvSpPr>
          <p:spPr bwMode="auto">
            <a:xfrm>
              <a:off x="7480516" y="2478189"/>
              <a:ext cx="1351662" cy="136376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R="0"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kern="0" cap="none" spc="0" normalizeH="0" baseline="0" noProof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文化与经济政治相互交融</a:t>
              </a:r>
              <a:endParaRPr kumimoji="0" lang="zh-CN" altLang="en-US" sz="2160" kern="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7" name="矩形 46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8" name="组合 107"/>
          <p:cNvGrpSpPr/>
          <p:nvPr/>
        </p:nvGrpSpPr>
        <p:grpSpPr>
          <a:xfrm>
            <a:off x="3267076" y="672783"/>
            <a:ext cx="8315324" cy="866140"/>
            <a:chOff x="2214546" y="443848"/>
            <a:chExt cx="6929454" cy="1314876"/>
          </a:xfrm>
        </p:grpSpPr>
        <p:sp>
          <p:nvSpPr>
            <p:cNvPr id="49" name="矩形 71"/>
            <p:cNvSpPr>
              <a:spLocks noChangeArrowheads="1"/>
            </p:cNvSpPr>
            <p:nvPr/>
          </p:nvSpPr>
          <p:spPr bwMode="auto">
            <a:xfrm>
              <a:off x="2214546" y="443848"/>
              <a:ext cx="6929454" cy="13148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 rot="5400000">
              <a:off x="3106324" y="1116397"/>
              <a:ext cx="786612" cy="1588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rot="5400000">
              <a:off x="8251425" y="1116398"/>
              <a:ext cx="786612" cy="15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23573" name="矩形 71"/>
            <p:cNvSpPr/>
            <p:nvPr/>
          </p:nvSpPr>
          <p:spPr>
            <a:xfrm>
              <a:off x="2500298" y="-84015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en-US" sz="336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74" name="矩形 53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C00000"/>
                  </a:solidFill>
                  <a:latin typeface="方正粗宋简体" pitchFamily="65" charset="-122"/>
                  <a:ea typeface="方正粗宋简体" pitchFamily="65" charset="-122"/>
                </a:rPr>
                <a:t>1</a:t>
              </a:r>
              <a:endParaRPr lang="zh-CN" altLang="en-US" sz="7200" dirty="0">
                <a:solidFill>
                  <a:srgbClr val="C0000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343400" y="1678306"/>
            <a:ext cx="3495676" cy="609599"/>
            <a:chOff x="500034" y="1919281"/>
            <a:chExt cx="2214578" cy="508907"/>
          </a:xfrm>
        </p:grpSpPr>
        <p:sp>
          <p:nvSpPr>
            <p:cNvPr id="56" name="矩形 55"/>
            <p:cNvSpPr/>
            <p:nvPr/>
          </p:nvSpPr>
          <p:spPr bwMode="auto">
            <a:xfrm>
              <a:off x="500034" y="1928823"/>
              <a:ext cx="2214578" cy="499365"/>
            </a:xfrm>
            <a:prstGeom prst="rect">
              <a:avLst/>
            </a:prstGeom>
            <a:solidFill>
              <a:srgbClr val="0070C0"/>
            </a:solidFill>
            <a:ln w="3492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72" name="TextBox 72"/>
            <p:cNvSpPr txBox="1"/>
            <p:nvPr/>
          </p:nvSpPr>
          <p:spPr>
            <a:xfrm>
              <a:off x="500034" y="1919281"/>
              <a:ext cx="2214578" cy="507317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pPr algn="ctr"/>
              <a:r>
                <a:rPr lang="zh-CN" altLang="en-US" sz="336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教学重点、难点</a:t>
              </a:r>
              <a:endParaRPr lang="zh-CN" altLang="en-US" sz="336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6400000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1" grpId="0" bldLvl="0" animBg="1"/>
      <p:bldP spid="4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" name="组合 8"/>
          <p:cNvGrpSpPr/>
          <p:nvPr/>
        </p:nvGrpSpPr>
        <p:grpSpPr>
          <a:xfrm>
            <a:off x="609600" y="2263140"/>
            <a:ext cx="10972800" cy="2634616"/>
            <a:chOff x="179378" y="4495887"/>
            <a:chExt cx="1439872" cy="2195885"/>
          </a:xfrm>
        </p:grpSpPr>
        <p:sp>
          <p:nvSpPr>
            <p:cNvPr id="36" name="矩形 35"/>
            <p:cNvSpPr/>
            <p:nvPr/>
          </p:nvSpPr>
          <p:spPr>
            <a:xfrm>
              <a:off x="179378" y="4495887"/>
              <a:ext cx="1439872" cy="2195885"/>
            </a:xfrm>
            <a:prstGeom prst="rect">
              <a:avLst/>
            </a:prstGeom>
            <a:solidFill>
              <a:srgbClr val="F072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602" name="矩形 71"/>
            <p:cNvSpPr/>
            <p:nvPr/>
          </p:nvSpPr>
          <p:spPr>
            <a:xfrm>
              <a:off x="179388" y="4519683"/>
              <a:ext cx="1439862" cy="19227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9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教学对象</a:t>
              </a:r>
              <a:endParaRPr lang="zh-CN" altLang="en-US" sz="9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0350" y="407670"/>
            <a:ext cx="8134350" cy="933450"/>
          </a:xfrm>
        </p:spPr>
        <p:txBody>
          <a:bodyPr vert="horz" wrap="square" lIns="109728" tIns="54864" rIns="109728" bIns="54864" numCol="1" rtlCol="0" anchor="ctr" anchorCtr="0" compatLnSpc="1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j-cs"/>
              </a:rPr>
              <a:t>目录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Arial" panose="020B0604020202020204" pitchFamily="34" charset="0"/>
              </a:rPr>
              <a:t>Contents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方正粗宋简体" pitchFamily="65" charset="-122"/>
              <a:ea typeface="方正粗宋简体" pitchFamily="65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24866" y="2089786"/>
            <a:ext cx="1054227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82486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79654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97205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17232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938022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2293620" y="0"/>
            <a:ext cx="2221230" cy="1409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3"/>
          <p:cNvGrpSpPr/>
          <p:nvPr/>
        </p:nvGrpSpPr>
        <p:grpSpPr bwMode="auto">
          <a:xfrm>
            <a:off x="3032281" y="2263140"/>
            <a:ext cx="1727836" cy="2634616"/>
            <a:chOff x="3121025" y="1885950"/>
            <a:chExt cx="1439863" cy="2195513"/>
          </a:xfrm>
          <a:solidFill>
            <a:srgbClr val="F4740A"/>
          </a:solidFill>
        </p:grpSpPr>
        <p:sp>
          <p:nvSpPr>
            <p:cNvPr id="69" name="矩形 68"/>
            <p:cNvSpPr/>
            <p:nvPr/>
          </p:nvSpPr>
          <p:spPr>
            <a:xfrm>
              <a:off x="3121025" y="1885950"/>
              <a:ext cx="1439863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64" name="矩形 78"/>
            <p:cNvSpPr>
              <a:spLocks noChangeArrowheads="1"/>
            </p:cNvSpPr>
            <p:nvPr/>
          </p:nvSpPr>
          <p:spPr bwMode="auto">
            <a:xfrm>
              <a:off x="3289300" y="1984112"/>
              <a:ext cx="1066800" cy="35295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教学对象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65" name="TextBox 81"/>
            <p:cNvSpPr txBox="1">
              <a:spLocks noChangeArrowheads="1"/>
            </p:cNvSpPr>
            <p:nvPr/>
          </p:nvSpPr>
          <p:spPr bwMode="auto">
            <a:xfrm>
              <a:off x="3776663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2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</p:grpSp>
      <p:grpSp>
        <p:nvGrpSpPr>
          <p:cNvPr id="6" name="组合 4"/>
          <p:cNvGrpSpPr/>
          <p:nvPr/>
        </p:nvGrpSpPr>
        <p:grpSpPr>
          <a:xfrm>
            <a:off x="5233036" y="2263140"/>
            <a:ext cx="1727834" cy="2634616"/>
            <a:chOff x="4591050" y="1885950"/>
            <a:chExt cx="1439863" cy="2195513"/>
          </a:xfrm>
        </p:grpSpPr>
        <p:sp>
          <p:nvSpPr>
            <p:cNvPr id="68" name="矩形 67"/>
            <p:cNvSpPr/>
            <p:nvPr/>
          </p:nvSpPr>
          <p:spPr>
            <a:xfrm>
              <a:off x="4591050" y="1885950"/>
              <a:ext cx="1439863" cy="219551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599" name="矩形 79"/>
            <p:cNvSpPr/>
            <p:nvPr/>
          </p:nvSpPr>
          <p:spPr>
            <a:xfrm>
              <a:off x="4764088" y="1984112"/>
              <a:ext cx="1066801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教法学法</a:t>
              </a:r>
              <a:endParaRPr lang="zh-CN" altLang="en-US" sz="216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00" name="TextBox 82"/>
            <p:cNvSpPr txBox="1"/>
            <p:nvPr/>
          </p:nvSpPr>
          <p:spPr>
            <a:xfrm>
              <a:off x="5254625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3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7" name="组合 5"/>
          <p:cNvGrpSpPr/>
          <p:nvPr/>
        </p:nvGrpSpPr>
        <p:grpSpPr>
          <a:xfrm>
            <a:off x="7431406" y="2263140"/>
            <a:ext cx="1727834" cy="2634616"/>
            <a:chOff x="6062663" y="1885950"/>
            <a:chExt cx="1439862" cy="2195513"/>
          </a:xfrm>
        </p:grpSpPr>
        <p:sp>
          <p:nvSpPr>
            <p:cNvPr id="67" name="矩形 66"/>
            <p:cNvSpPr/>
            <p:nvPr/>
          </p:nvSpPr>
          <p:spPr>
            <a:xfrm>
              <a:off x="6062663" y="1885950"/>
              <a:ext cx="1439862" cy="219551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596" name="矩形 80"/>
            <p:cNvSpPr/>
            <p:nvPr/>
          </p:nvSpPr>
          <p:spPr>
            <a:xfrm>
              <a:off x="6248857" y="1984112"/>
              <a:ext cx="1066800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216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97" name="TextBox 83"/>
            <p:cNvSpPr txBox="1"/>
            <p:nvPr/>
          </p:nvSpPr>
          <p:spPr>
            <a:xfrm>
              <a:off x="6731000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9" name="组合 6"/>
          <p:cNvGrpSpPr/>
          <p:nvPr/>
        </p:nvGrpSpPr>
        <p:grpSpPr bwMode="auto">
          <a:xfrm>
            <a:off x="9648826" y="2263140"/>
            <a:ext cx="1727834" cy="2634616"/>
            <a:chOff x="7532688" y="1885950"/>
            <a:chExt cx="1439862" cy="2195513"/>
          </a:xfrm>
          <a:solidFill>
            <a:srgbClr val="179538"/>
          </a:solidFill>
        </p:grpSpPr>
        <p:sp>
          <p:nvSpPr>
            <p:cNvPr id="8" name="矩形 7"/>
            <p:cNvSpPr/>
            <p:nvPr/>
          </p:nvSpPr>
          <p:spPr>
            <a:xfrm>
              <a:off x="7532688" y="1885950"/>
              <a:ext cx="1439862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55" name="TextBox 84"/>
            <p:cNvSpPr txBox="1">
              <a:spLocks noChangeArrowheads="1"/>
            </p:cNvSpPr>
            <p:nvPr/>
          </p:nvSpPr>
          <p:spPr bwMode="auto">
            <a:xfrm>
              <a:off x="8207375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5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  <p:sp>
          <p:nvSpPr>
            <p:cNvPr id="14356" name="矩形 87"/>
            <p:cNvSpPr>
              <a:spLocks noChangeArrowheads="1"/>
            </p:cNvSpPr>
            <p:nvPr/>
          </p:nvSpPr>
          <p:spPr bwMode="auto">
            <a:xfrm>
              <a:off x="7596336" y="1917621"/>
              <a:ext cx="1333382" cy="49106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教学反思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8"/>
          <p:cNvGrpSpPr/>
          <p:nvPr/>
        </p:nvGrpSpPr>
        <p:grpSpPr>
          <a:xfrm>
            <a:off x="824866" y="2225040"/>
            <a:ext cx="1727834" cy="2672716"/>
            <a:chOff x="179388" y="1853820"/>
            <a:chExt cx="1439862" cy="2227643"/>
          </a:xfrm>
        </p:grpSpPr>
        <p:sp>
          <p:nvSpPr>
            <p:cNvPr id="71" name="矩形 70"/>
            <p:cNvSpPr/>
            <p:nvPr/>
          </p:nvSpPr>
          <p:spPr>
            <a:xfrm>
              <a:off x="179388" y="1885575"/>
              <a:ext cx="1439862" cy="21958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593" name="矩形 71"/>
            <p:cNvSpPr/>
            <p:nvPr/>
          </p:nvSpPr>
          <p:spPr>
            <a:xfrm>
              <a:off x="292100" y="1853820"/>
              <a:ext cx="1168400" cy="537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94" name="TextBox 72"/>
            <p:cNvSpPr txBox="1"/>
            <p:nvPr/>
          </p:nvSpPr>
          <p:spPr>
            <a:xfrm>
              <a:off x="823913" y="3035300"/>
              <a:ext cx="457200" cy="8145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1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20052 -4.44444E-6 " pathEditMode="relative" rAng="0" ptsTypes="AA">
                                      <p:cBhvr>
                                        <p:cTn id="5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3" presetClass="entr" presetSubtype="32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F47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3267076" y="644208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25614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F474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F474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教学对象</a:t>
              </a:r>
              <a:endParaRPr lang="zh-CN" altLang="en-US" sz="3360" b="1" dirty="0">
                <a:solidFill>
                  <a:srgbClr val="F4740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615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F4740A"/>
                  </a:solidFill>
                  <a:latin typeface="方正粗宋简体" pitchFamily="65" charset="-122"/>
                  <a:ea typeface="方正粗宋简体" pitchFamily="65" charset="-122"/>
                </a:rPr>
                <a:t>2</a:t>
              </a:r>
              <a:endParaRPr lang="zh-CN" altLang="en-US" sz="7200" dirty="0">
                <a:solidFill>
                  <a:srgbClr val="F4740A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72490" y="1556386"/>
            <a:ext cx="864870" cy="3848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5594" tIns="42798" rIns="85594" bIns="42798">
            <a:spAutoFit/>
          </a:bodyPr>
          <a:lstStyle/>
          <a:p>
            <a:pPr marR="0" algn="just" defTabSz="951230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对象：</a:t>
            </a:r>
            <a:endParaRPr kumimoji="0" lang="zh-CN" altLang="en-US" sz="2400" b="1" kern="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48816" y="1556386"/>
            <a:ext cx="5530216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94" tIns="42798" rIns="85594" bIns="42798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5123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5123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5123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5123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高二学生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40106" y="2458720"/>
            <a:ext cx="1556386" cy="3848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5594" tIns="42798" rIns="85594" bIns="42798">
            <a:spAutoFit/>
          </a:bodyPr>
          <a:lstStyle/>
          <a:p>
            <a:pPr marR="0" defTabSz="951230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kern="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学情分析：</a:t>
            </a:r>
            <a:endParaRPr kumimoji="0" lang="zh-CN" altLang="en-US" sz="2400" b="1" kern="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18285" y="3189605"/>
            <a:ext cx="8755380" cy="1285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5594" tIns="42798" rIns="85594" bIns="42798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5123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5123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5123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5123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2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高一他们已经学习了经济生活、政治生活，因此掌握了一定的学习思想政治课程的方法，也形成了一定的思维模式。对于理解文化与经济政治相互影响并不难，但是对于理解文化与经济政治相互交融有一点的难度。另外学生对与增强中华民族文化的责任感不强，需要通过本课的学习树立保护民族文化的意识。</a:t>
            </a:r>
            <a:endParaRPr kumimoji="0" lang="zh-CN" altLang="en-US" sz="192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14" grpId="0"/>
      <p:bldP spid="15" grpId="0"/>
      <p:bldP spid="18" grpId="0"/>
      <p:bldP spid="20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" name="组合 8"/>
          <p:cNvGrpSpPr/>
          <p:nvPr/>
        </p:nvGrpSpPr>
        <p:grpSpPr>
          <a:xfrm>
            <a:off x="609600" y="2263140"/>
            <a:ext cx="10972800" cy="2634616"/>
            <a:chOff x="179378" y="4495887"/>
            <a:chExt cx="1439872" cy="2195885"/>
          </a:xfrm>
        </p:grpSpPr>
        <p:sp>
          <p:nvSpPr>
            <p:cNvPr id="36" name="矩形 35"/>
            <p:cNvSpPr/>
            <p:nvPr/>
          </p:nvSpPr>
          <p:spPr>
            <a:xfrm>
              <a:off x="179378" y="4495887"/>
              <a:ext cx="1439872" cy="219588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50" name="矩形 71"/>
            <p:cNvSpPr/>
            <p:nvPr/>
          </p:nvSpPr>
          <p:spPr>
            <a:xfrm>
              <a:off x="179388" y="4519683"/>
              <a:ext cx="1439862" cy="19227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9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教法学法</a:t>
              </a:r>
              <a:endParaRPr lang="zh-CN" altLang="en-US" sz="9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0350" y="407670"/>
            <a:ext cx="8134350" cy="933450"/>
          </a:xfrm>
        </p:spPr>
        <p:txBody>
          <a:bodyPr vert="horz" wrap="square" lIns="109728" tIns="54864" rIns="109728" bIns="54864" numCol="1" rtlCol="0" anchor="ctr" anchorCtr="0" compatLnSpc="1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j-cs"/>
              </a:rPr>
              <a:t>目录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Arial" panose="020B0604020202020204" pitchFamily="34" charset="0"/>
              </a:rPr>
              <a:t>Contents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方正粗宋简体" pitchFamily="65" charset="-122"/>
              <a:ea typeface="方正粗宋简体" pitchFamily="65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24866" y="2089786"/>
            <a:ext cx="1054227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82486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79654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97205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17232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938022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2293620" y="0"/>
            <a:ext cx="2221230" cy="1409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3"/>
          <p:cNvGrpSpPr/>
          <p:nvPr/>
        </p:nvGrpSpPr>
        <p:grpSpPr bwMode="auto">
          <a:xfrm>
            <a:off x="3032281" y="2263140"/>
            <a:ext cx="1727836" cy="2634616"/>
            <a:chOff x="3121025" y="1885950"/>
            <a:chExt cx="1439863" cy="2195513"/>
          </a:xfrm>
          <a:solidFill>
            <a:srgbClr val="F4740A"/>
          </a:solidFill>
        </p:grpSpPr>
        <p:sp>
          <p:nvSpPr>
            <p:cNvPr id="69" name="矩形 68"/>
            <p:cNvSpPr/>
            <p:nvPr/>
          </p:nvSpPr>
          <p:spPr>
            <a:xfrm>
              <a:off x="3121025" y="1885950"/>
              <a:ext cx="1439863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64" name="矩形 78"/>
            <p:cNvSpPr>
              <a:spLocks noChangeArrowheads="1"/>
            </p:cNvSpPr>
            <p:nvPr/>
          </p:nvSpPr>
          <p:spPr bwMode="auto">
            <a:xfrm>
              <a:off x="3289300" y="1984112"/>
              <a:ext cx="1066800" cy="35295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教学对象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65" name="TextBox 81"/>
            <p:cNvSpPr txBox="1">
              <a:spLocks noChangeArrowheads="1"/>
            </p:cNvSpPr>
            <p:nvPr/>
          </p:nvSpPr>
          <p:spPr bwMode="auto">
            <a:xfrm>
              <a:off x="3776663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2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</p:grpSp>
      <p:grpSp>
        <p:nvGrpSpPr>
          <p:cNvPr id="6" name="组合 4"/>
          <p:cNvGrpSpPr/>
          <p:nvPr/>
        </p:nvGrpSpPr>
        <p:grpSpPr>
          <a:xfrm>
            <a:off x="5233036" y="2263140"/>
            <a:ext cx="1727834" cy="2634616"/>
            <a:chOff x="4591050" y="1885950"/>
            <a:chExt cx="1439863" cy="2195513"/>
          </a:xfrm>
        </p:grpSpPr>
        <p:sp>
          <p:nvSpPr>
            <p:cNvPr id="68" name="矩形 67"/>
            <p:cNvSpPr/>
            <p:nvPr/>
          </p:nvSpPr>
          <p:spPr>
            <a:xfrm>
              <a:off x="4591050" y="1885950"/>
              <a:ext cx="1439863" cy="219551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47" name="矩形 79"/>
            <p:cNvSpPr/>
            <p:nvPr/>
          </p:nvSpPr>
          <p:spPr>
            <a:xfrm>
              <a:off x="4764088" y="1984112"/>
              <a:ext cx="1066801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教法学法</a:t>
              </a:r>
              <a:endParaRPr lang="zh-CN" altLang="en-US" sz="216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48" name="TextBox 82"/>
            <p:cNvSpPr txBox="1"/>
            <p:nvPr/>
          </p:nvSpPr>
          <p:spPr>
            <a:xfrm>
              <a:off x="5254625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3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7" name="组合 5"/>
          <p:cNvGrpSpPr/>
          <p:nvPr/>
        </p:nvGrpSpPr>
        <p:grpSpPr>
          <a:xfrm>
            <a:off x="7431406" y="2263140"/>
            <a:ext cx="1727834" cy="2634616"/>
            <a:chOff x="6062663" y="1885950"/>
            <a:chExt cx="1439862" cy="2195513"/>
          </a:xfrm>
        </p:grpSpPr>
        <p:sp>
          <p:nvSpPr>
            <p:cNvPr id="67" name="矩形 66"/>
            <p:cNvSpPr/>
            <p:nvPr/>
          </p:nvSpPr>
          <p:spPr>
            <a:xfrm>
              <a:off x="6062663" y="1885950"/>
              <a:ext cx="1439862" cy="219551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44" name="矩形 80"/>
            <p:cNvSpPr/>
            <p:nvPr/>
          </p:nvSpPr>
          <p:spPr>
            <a:xfrm>
              <a:off x="6248857" y="1984112"/>
              <a:ext cx="1066800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216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45" name="TextBox 83"/>
            <p:cNvSpPr txBox="1"/>
            <p:nvPr/>
          </p:nvSpPr>
          <p:spPr>
            <a:xfrm>
              <a:off x="6731000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9" name="组合 6"/>
          <p:cNvGrpSpPr/>
          <p:nvPr/>
        </p:nvGrpSpPr>
        <p:grpSpPr bwMode="auto">
          <a:xfrm>
            <a:off x="9648826" y="2263140"/>
            <a:ext cx="1727834" cy="2634616"/>
            <a:chOff x="7532688" y="1885950"/>
            <a:chExt cx="1439862" cy="2195513"/>
          </a:xfrm>
          <a:solidFill>
            <a:srgbClr val="179538"/>
          </a:solidFill>
        </p:grpSpPr>
        <p:sp>
          <p:nvSpPr>
            <p:cNvPr id="8" name="矩形 7"/>
            <p:cNvSpPr/>
            <p:nvPr/>
          </p:nvSpPr>
          <p:spPr>
            <a:xfrm>
              <a:off x="7532688" y="1885950"/>
              <a:ext cx="1439862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55" name="TextBox 84"/>
            <p:cNvSpPr txBox="1">
              <a:spLocks noChangeArrowheads="1"/>
            </p:cNvSpPr>
            <p:nvPr/>
          </p:nvSpPr>
          <p:spPr bwMode="auto">
            <a:xfrm>
              <a:off x="8207375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5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  <p:sp>
          <p:nvSpPr>
            <p:cNvPr id="14356" name="矩形 87"/>
            <p:cNvSpPr>
              <a:spLocks noChangeArrowheads="1"/>
            </p:cNvSpPr>
            <p:nvPr/>
          </p:nvSpPr>
          <p:spPr bwMode="auto">
            <a:xfrm>
              <a:off x="7596336" y="1917621"/>
              <a:ext cx="1333382" cy="49106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教学反思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8"/>
          <p:cNvGrpSpPr/>
          <p:nvPr/>
        </p:nvGrpSpPr>
        <p:grpSpPr>
          <a:xfrm>
            <a:off x="824866" y="2225040"/>
            <a:ext cx="1727834" cy="2672716"/>
            <a:chOff x="179388" y="1853820"/>
            <a:chExt cx="1439862" cy="2227643"/>
          </a:xfrm>
        </p:grpSpPr>
        <p:sp>
          <p:nvSpPr>
            <p:cNvPr id="71" name="矩形 70"/>
            <p:cNvSpPr/>
            <p:nvPr/>
          </p:nvSpPr>
          <p:spPr>
            <a:xfrm>
              <a:off x="179388" y="1885575"/>
              <a:ext cx="1439862" cy="21958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41" name="矩形 71"/>
            <p:cNvSpPr/>
            <p:nvPr/>
          </p:nvSpPr>
          <p:spPr>
            <a:xfrm>
              <a:off x="292100" y="1853820"/>
              <a:ext cx="1168400" cy="537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42" name="TextBox 72"/>
            <p:cNvSpPr txBox="1"/>
            <p:nvPr/>
          </p:nvSpPr>
          <p:spPr>
            <a:xfrm>
              <a:off x="823913" y="3035300"/>
              <a:ext cx="457200" cy="8145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1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3267076" y="644208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27782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教法学法</a:t>
              </a:r>
              <a:endParaRPr lang="zh-CN" altLang="en-US" sz="336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783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00B0F0"/>
                  </a:solidFill>
                  <a:latin typeface="方正粗宋简体" pitchFamily="65" charset="-122"/>
                  <a:ea typeface="方正粗宋简体" pitchFamily="65" charset="-122"/>
                </a:rPr>
                <a:t>3</a:t>
              </a:r>
              <a:endParaRPr lang="zh-CN" altLang="en-US" sz="7200" dirty="0">
                <a:solidFill>
                  <a:srgbClr val="00B0F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208" name="Rounded Rectangle 5"/>
          <p:cNvSpPr>
            <a:spLocks noChangeArrowheads="1"/>
          </p:cNvSpPr>
          <p:nvPr/>
        </p:nvSpPr>
        <p:spPr bwMode="auto">
          <a:xfrm>
            <a:off x="2651760" y="3479165"/>
            <a:ext cx="3100705" cy="1080135"/>
          </a:xfrm>
          <a:prstGeom prst="roundRect">
            <a:avLst>
              <a:gd name="adj" fmla="val 10995"/>
            </a:avLst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/>
          </a:gradFill>
          <a:ln w="9525">
            <a:solidFill>
              <a:srgbClr val="262626"/>
            </a:solidFill>
            <a:rou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60" b="1" i="0" u="none" strike="noStrike" kern="0" cap="none" spc="0" normalizeH="0" baseline="0" noProof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多媒体</a:t>
            </a:r>
            <a:r>
              <a:rPr kumimoji="0" lang="zh-CN" altLang="en-US" sz="3360" b="1" i="0" u="none" strike="noStrike" kern="0" cap="none" spc="0" normalizeH="0" baseline="0" noProof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辅助法</a:t>
            </a:r>
            <a:endParaRPr kumimoji="0" lang="en-US" altLang="zh-CN" sz="3360" b="1" i="0" u="none" strike="noStrike" kern="0" cap="none" spc="0" normalizeH="0" baseline="0" noProof="1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80" b="0" i="0" u="none" strike="noStrike" kern="0" cap="none" spc="0" normalizeH="0" baseline="0" noProof="1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9" name="Rounded Rectangle 8"/>
          <p:cNvSpPr>
            <a:spLocks noChangeArrowheads="1"/>
          </p:cNvSpPr>
          <p:nvPr/>
        </p:nvSpPr>
        <p:spPr bwMode="auto">
          <a:xfrm>
            <a:off x="2651125" y="4739640"/>
            <a:ext cx="3101975" cy="1080135"/>
          </a:xfrm>
          <a:prstGeom prst="roundRect">
            <a:avLst>
              <a:gd name="adj" fmla="val 10995"/>
            </a:avLst>
          </a:prstGeom>
          <a:gradFill rotWithShape="1">
            <a:gsLst>
              <a:gs pos="0">
                <a:srgbClr val="12A0F6"/>
              </a:gs>
              <a:gs pos="100000">
                <a:srgbClr val="84DFE4"/>
              </a:gs>
            </a:gsLst>
            <a:lin ang="16200000"/>
          </a:gradFill>
          <a:ln w="9525">
            <a:solidFill>
              <a:srgbClr val="262626"/>
            </a:solidFill>
            <a:rou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60" b="1" i="0" u="none" strike="noStrike" kern="0" cap="none" spc="0" normalizeH="0" baseline="0" noProof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讲授法</a:t>
            </a:r>
            <a:endParaRPr kumimoji="0" lang="zh-CN" altLang="en-US" sz="3360" b="1" i="0" u="none" strike="noStrike" kern="0" cap="none" spc="0" normalizeH="0" baseline="0" noProof="1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0" name="Rounded Rectangle 10"/>
          <p:cNvSpPr>
            <a:spLocks noChangeArrowheads="1"/>
          </p:cNvSpPr>
          <p:nvPr/>
        </p:nvSpPr>
        <p:spPr bwMode="auto">
          <a:xfrm>
            <a:off x="2651760" y="2270760"/>
            <a:ext cx="3099436" cy="1080136"/>
          </a:xfrm>
          <a:prstGeom prst="roundRect">
            <a:avLst>
              <a:gd name="adj" fmla="val 10995"/>
            </a:avLst>
          </a:prstGeom>
          <a:gradFill rotWithShape="1">
            <a:gsLst>
              <a:gs pos="0">
                <a:srgbClr val="A6F77D"/>
              </a:gs>
              <a:gs pos="100000">
                <a:srgbClr val="179538"/>
              </a:gs>
            </a:gsLst>
            <a:lin ang="5400000" scaled="1"/>
          </a:gradFill>
          <a:ln w="9525">
            <a:solidFill>
              <a:srgbClr val="4F950F"/>
            </a:solidFill>
            <a:miter lim="800000"/>
          </a:ln>
        </p:spPr>
        <p:txBody>
          <a:bodyPr anchor="ctr"/>
          <a:lstStyle/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60" b="1" i="0" u="none" strike="noStrike" kern="0" cap="none" spc="0" normalizeH="0" baseline="0" noProof="1">
                <a:ln>
                  <a:noFill/>
                </a:ln>
                <a:solidFill>
                  <a:srgbClr val="083A0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问题探究</a:t>
            </a:r>
            <a:r>
              <a:rPr kumimoji="0" lang="zh-CN" altLang="en-US" sz="3360" b="1" i="0" u="none" strike="noStrike" kern="0" cap="none" spc="0" normalizeH="0" baseline="0" noProof="1">
                <a:ln>
                  <a:noFill/>
                </a:ln>
                <a:solidFill>
                  <a:srgbClr val="083A0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法</a:t>
            </a:r>
            <a:endParaRPr kumimoji="0" lang="zh-CN" altLang="en-US" sz="3360" b="1" i="0" u="none" strike="noStrike" kern="0" cap="none" spc="0" normalizeH="0" baseline="0" noProof="1">
              <a:ln>
                <a:noFill/>
              </a:ln>
              <a:solidFill>
                <a:srgbClr val="083A0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1" name="Nedadbuet pil 79"/>
          <p:cNvSpPr/>
          <p:nvPr/>
        </p:nvSpPr>
        <p:spPr bwMode="auto">
          <a:xfrm rot="365095">
            <a:off x="11860477" y="3955512"/>
            <a:ext cx="2119723" cy="1509232"/>
          </a:xfrm>
          <a:prstGeom prst="curvedDownArrow">
            <a:avLst>
              <a:gd name="adj1" fmla="val 17923"/>
              <a:gd name="adj2" fmla="val 27598"/>
              <a:gd name="adj3" fmla="val 27674"/>
            </a:avLst>
          </a:prstGeom>
          <a:gradFill flip="none" rotWithShape="1">
            <a:gsLst>
              <a:gs pos="18000">
                <a:srgbClr val="0070C0"/>
              </a:gs>
              <a:gs pos="34000">
                <a:srgbClr val="13D6FD">
                  <a:alpha val="41961"/>
                </a:srgbClr>
              </a:gs>
              <a:gs pos="59000">
                <a:srgbClr val="0081BE">
                  <a:lumMod val="40000"/>
                  <a:lumOff val="60000"/>
                  <a:alpha val="0"/>
                </a:srgbClr>
              </a:gs>
              <a:gs pos="100000">
                <a:srgbClr val="E6E6E6"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a-DK" sz="216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12" name="Nedadbuet pil 79"/>
          <p:cNvSpPr/>
          <p:nvPr/>
        </p:nvSpPr>
        <p:spPr bwMode="auto">
          <a:xfrm rot="14420951">
            <a:off x="13562018" y="5319923"/>
            <a:ext cx="2119723" cy="1509232"/>
          </a:xfrm>
          <a:prstGeom prst="curvedDownArrow">
            <a:avLst>
              <a:gd name="adj1" fmla="val 17923"/>
              <a:gd name="adj2" fmla="val 27598"/>
              <a:gd name="adj3" fmla="val 27674"/>
            </a:avLst>
          </a:prstGeom>
          <a:gradFill flip="none" rotWithShape="1">
            <a:gsLst>
              <a:gs pos="18000">
                <a:srgbClr val="0070C0"/>
              </a:gs>
              <a:gs pos="34000">
                <a:srgbClr val="13D6FD">
                  <a:alpha val="41961"/>
                </a:srgbClr>
              </a:gs>
              <a:gs pos="59000">
                <a:srgbClr val="0081BE">
                  <a:lumMod val="40000"/>
                  <a:lumOff val="60000"/>
                  <a:alpha val="0"/>
                </a:srgbClr>
              </a:gs>
              <a:gs pos="100000">
                <a:srgbClr val="E6E6E6"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a-DK" sz="216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13" name="Nedadbuet pil 79"/>
          <p:cNvSpPr/>
          <p:nvPr/>
        </p:nvSpPr>
        <p:spPr bwMode="auto">
          <a:xfrm rot="7350500">
            <a:off x="14112911" y="3518881"/>
            <a:ext cx="2119723" cy="1509232"/>
          </a:xfrm>
          <a:prstGeom prst="curvedDownArrow">
            <a:avLst>
              <a:gd name="adj1" fmla="val 17923"/>
              <a:gd name="adj2" fmla="val 27598"/>
              <a:gd name="adj3" fmla="val 27674"/>
            </a:avLst>
          </a:prstGeom>
          <a:gradFill flip="none" rotWithShape="1">
            <a:gsLst>
              <a:gs pos="18000">
                <a:srgbClr val="0070C0"/>
              </a:gs>
              <a:gs pos="34000">
                <a:srgbClr val="13D6FD">
                  <a:alpha val="41961"/>
                </a:srgbClr>
              </a:gs>
              <a:gs pos="59000">
                <a:srgbClr val="0081BE">
                  <a:lumMod val="40000"/>
                  <a:lumOff val="60000"/>
                  <a:alpha val="0"/>
                </a:srgbClr>
              </a:gs>
              <a:gs pos="100000">
                <a:srgbClr val="E6E6E6"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a-DK" sz="216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214" name="Picture 2" descr="N:\文档资料\电教室\课件\201310赵芳老师创新杯国赛\素材\目标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6866" y="2914650"/>
            <a:ext cx="2375534" cy="3451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8" name="TextBox 72"/>
          <p:cNvSpPr txBox="1"/>
          <p:nvPr/>
        </p:nvSpPr>
        <p:spPr>
          <a:xfrm>
            <a:off x="5726430" y="59056"/>
            <a:ext cx="3495676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3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说教法</a:t>
            </a:r>
            <a:endParaRPr lang="zh-CN" altLang="en-US" sz="3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686676" y="2156460"/>
            <a:ext cx="2297430" cy="3651886"/>
            <a:chOff x="5485148" y="1758046"/>
            <a:chExt cx="1914331" cy="3043670"/>
          </a:xfrm>
        </p:grpSpPr>
        <p:sp>
          <p:nvSpPr>
            <p:cNvPr id="220" name="Freeform 3"/>
            <p:cNvSpPr/>
            <p:nvPr/>
          </p:nvSpPr>
          <p:spPr bwMode="auto">
            <a:xfrm>
              <a:off x="5485148" y="1758046"/>
              <a:ext cx="1914331" cy="3043670"/>
            </a:xfrm>
            <a:custGeom>
              <a:avLst/>
              <a:gdLst/>
              <a:ahLst/>
              <a:cxnLst>
                <a:cxn ang="0">
                  <a:pos x="771" y="0"/>
                </a:cxn>
                <a:cxn ang="0">
                  <a:pos x="2313" y="0"/>
                </a:cxn>
                <a:cxn ang="0">
                  <a:pos x="3085" y="2359"/>
                </a:cxn>
                <a:cxn ang="0">
                  <a:pos x="1588" y="3084"/>
                </a:cxn>
                <a:cxn ang="0">
                  <a:pos x="0" y="2359"/>
                </a:cxn>
                <a:cxn ang="0">
                  <a:pos x="771" y="0"/>
                </a:cxn>
              </a:cxnLst>
              <a:rect l="0" t="0" r="r" b="b"/>
              <a:pathLst>
                <a:path w="3085" h="3084">
                  <a:moveTo>
                    <a:pt x="771" y="0"/>
                  </a:moveTo>
                  <a:lnTo>
                    <a:pt x="2313" y="0"/>
                  </a:lnTo>
                  <a:lnTo>
                    <a:pt x="3085" y="2359"/>
                  </a:lnTo>
                  <a:lnTo>
                    <a:pt x="1588" y="3084"/>
                  </a:lnTo>
                  <a:lnTo>
                    <a:pt x="0" y="2359"/>
                  </a:lnTo>
                  <a:lnTo>
                    <a:pt x="77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</a:gradFill>
            <a:ln w="9525">
              <a:round/>
            </a:ln>
            <a:effectLst/>
            <a:scene3d>
              <a:camera prst="legacyObliqueBottom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4">
                  <a:lumMod val="50000"/>
                </a:schemeClr>
              </a:extrusionClr>
            </a:sp3d>
          </p:spPr>
          <p:txBody>
            <a:bodyPr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781" name="TextBox 6"/>
            <p:cNvSpPr txBox="1"/>
            <p:nvPr/>
          </p:nvSpPr>
          <p:spPr>
            <a:xfrm>
              <a:off x="5756798" y="1965196"/>
              <a:ext cx="1383102" cy="238571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p>
              <a:r>
                <a: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做中学</a:t>
              </a:r>
              <a:endParaRPr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做中教</a:t>
              </a:r>
              <a:endPara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39140" y="1407796"/>
            <a:ext cx="10627996" cy="5244464"/>
            <a:chOff x="1953587" y="1756896"/>
            <a:chExt cx="6434837" cy="3419564"/>
          </a:xfrm>
        </p:grpSpPr>
        <p:grpSp>
          <p:nvGrpSpPr>
            <p:cNvPr id="27670" name="组合 21"/>
            <p:cNvGrpSpPr/>
            <p:nvPr/>
          </p:nvGrpSpPr>
          <p:grpSpPr>
            <a:xfrm>
              <a:off x="3720394" y="1765206"/>
              <a:ext cx="1639450" cy="401638"/>
              <a:chOff x="1685799" y="2657475"/>
              <a:chExt cx="1639450" cy="401638"/>
            </a:xfrm>
          </p:grpSpPr>
          <p:sp>
            <p:nvSpPr>
              <p:cNvPr id="128" name="AutoShape 67"/>
              <p:cNvSpPr>
                <a:spLocks noChangeArrowheads="1"/>
              </p:cNvSpPr>
              <p:nvPr/>
            </p:nvSpPr>
            <p:spPr bwMode="auto">
              <a:xfrm>
                <a:off x="1686006" y="2664070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FF6600"/>
                  </a:gs>
                  <a:gs pos="50000">
                    <a:srgbClr val="FFCC00"/>
                  </a:gs>
                  <a:gs pos="100000">
                    <a:srgbClr val="FF6600"/>
                  </a:gs>
                </a:gsLst>
                <a:lin ang="540000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" name="AutoShape 68"/>
              <p:cNvSpPr>
                <a:spLocks noChangeArrowheads="1"/>
              </p:cNvSpPr>
              <p:nvPr/>
            </p:nvSpPr>
            <p:spPr bwMode="auto">
              <a:xfrm>
                <a:off x="1845176" y="2664070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" name="AutoShape 69"/>
              <p:cNvSpPr>
                <a:spLocks noChangeArrowheads="1"/>
              </p:cNvSpPr>
              <p:nvPr/>
            </p:nvSpPr>
            <p:spPr bwMode="auto">
              <a:xfrm>
                <a:off x="2003192" y="2664070"/>
                <a:ext cx="211072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" name="AutoShape 70"/>
              <p:cNvSpPr>
                <a:spLocks noChangeArrowheads="1"/>
              </p:cNvSpPr>
              <p:nvPr/>
            </p:nvSpPr>
            <p:spPr bwMode="auto">
              <a:xfrm>
                <a:off x="2160055" y="2664070"/>
                <a:ext cx="211072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" name="AutoShape 71"/>
              <p:cNvSpPr>
                <a:spLocks noChangeArrowheads="1"/>
              </p:cNvSpPr>
              <p:nvPr/>
            </p:nvSpPr>
            <p:spPr bwMode="auto">
              <a:xfrm>
                <a:off x="2319225" y="2664070"/>
                <a:ext cx="211072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" name="AutoShape 72"/>
              <p:cNvSpPr>
                <a:spLocks noChangeArrowheads="1"/>
              </p:cNvSpPr>
              <p:nvPr/>
            </p:nvSpPr>
            <p:spPr bwMode="auto">
              <a:xfrm>
                <a:off x="2478395" y="2664070"/>
                <a:ext cx="211072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" name="AutoShape 77"/>
              <p:cNvSpPr>
                <a:spLocks noChangeArrowheads="1"/>
              </p:cNvSpPr>
              <p:nvPr/>
            </p:nvSpPr>
            <p:spPr bwMode="auto">
              <a:xfrm>
                <a:off x="2639871" y="2667796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" name="AutoShape 78"/>
              <p:cNvSpPr>
                <a:spLocks noChangeArrowheads="1"/>
              </p:cNvSpPr>
              <p:nvPr/>
            </p:nvSpPr>
            <p:spPr bwMode="auto">
              <a:xfrm>
                <a:off x="2954750" y="2667796"/>
                <a:ext cx="211073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" name="AutoShape 79"/>
              <p:cNvSpPr>
                <a:spLocks noChangeArrowheads="1"/>
              </p:cNvSpPr>
              <p:nvPr/>
            </p:nvSpPr>
            <p:spPr bwMode="auto">
              <a:xfrm>
                <a:off x="2796734" y="2657859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7" name="AutoShape 80"/>
              <p:cNvSpPr>
                <a:spLocks noChangeArrowheads="1"/>
              </p:cNvSpPr>
              <p:nvPr/>
            </p:nvSpPr>
            <p:spPr bwMode="auto">
              <a:xfrm>
                <a:off x="3113919" y="2657859"/>
                <a:ext cx="211073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FF6600"/>
                  </a:gs>
                  <a:gs pos="50000">
                    <a:srgbClr val="FFCC00"/>
                  </a:gs>
                  <a:gs pos="100000">
                    <a:srgbClr val="FF6600"/>
                  </a:gs>
                </a:gsLst>
                <a:lin ang="540000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7671" name="组合 22"/>
            <p:cNvGrpSpPr/>
            <p:nvPr/>
          </p:nvGrpSpPr>
          <p:grpSpPr>
            <a:xfrm>
              <a:off x="5295242" y="1756896"/>
              <a:ext cx="1480700" cy="401638"/>
              <a:chOff x="2373296" y="2255837"/>
              <a:chExt cx="1480700" cy="401638"/>
            </a:xfrm>
          </p:grpSpPr>
          <p:sp>
            <p:nvSpPr>
              <p:cNvPr id="119" name="AutoShape 68"/>
              <p:cNvSpPr>
                <a:spLocks noChangeArrowheads="1"/>
              </p:cNvSpPr>
              <p:nvPr/>
            </p:nvSpPr>
            <p:spPr bwMode="auto">
              <a:xfrm>
                <a:off x="2373050" y="2262047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" name="AutoShape 69"/>
              <p:cNvSpPr>
                <a:spLocks noChangeArrowheads="1"/>
              </p:cNvSpPr>
              <p:nvPr/>
            </p:nvSpPr>
            <p:spPr bwMode="auto">
              <a:xfrm>
                <a:off x="2532220" y="2262047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" name="AutoShape 70"/>
              <p:cNvSpPr>
                <a:spLocks noChangeArrowheads="1"/>
              </p:cNvSpPr>
              <p:nvPr/>
            </p:nvSpPr>
            <p:spPr bwMode="auto">
              <a:xfrm>
                <a:off x="2689083" y="2262047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" name="AutoShape 71"/>
              <p:cNvSpPr>
                <a:spLocks noChangeArrowheads="1"/>
              </p:cNvSpPr>
              <p:nvPr/>
            </p:nvSpPr>
            <p:spPr bwMode="auto">
              <a:xfrm>
                <a:off x="2848252" y="2262047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" name="AutoShape 72"/>
              <p:cNvSpPr>
                <a:spLocks noChangeArrowheads="1"/>
              </p:cNvSpPr>
              <p:nvPr/>
            </p:nvSpPr>
            <p:spPr bwMode="auto">
              <a:xfrm>
                <a:off x="3006268" y="2262047"/>
                <a:ext cx="211073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" name="AutoShape 77"/>
              <p:cNvSpPr>
                <a:spLocks noChangeArrowheads="1"/>
              </p:cNvSpPr>
              <p:nvPr/>
            </p:nvSpPr>
            <p:spPr bwMode="auto">
              <a:xfrm>
                <a:off x="3167745" y="2265774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" name="AutoShape 78"/>
              <p:cNvSpPr>
                <a:spLocks noChangeArrowheads="1"/>
              </p:cNvSpPr>
              <p:nvPr/>
            </p:nvSpPr>
            <p:spPr bwMode="auto">
              <a:xfrm>
                <a:off x="3483777" y="2265774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" name="AutoShape 79"/>
              <p:cNvSpPr>
                <a:spLocks noChangeArrowheads="1"/>
              </p:cNvSpPr>
              <p:nvPr/>
            </p:nvSpPr>
            <p:spPr bwMode="auto">
              <a:xfrm>
                <a:off x="3325761" y="2255837"/>
                <a:ext cx="211072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" name="AutoShape 80"/>
              <p:cNvSpPr>
                <a:spLocks noChangeArrowheads="1"/>
              </p:cNvSpPr>
              <p:nvPr/>
            </p:nvSpPr>
            <p:spPr bwMode="auto">
              <a:xfrm>
                <a:off x="3642947" y="2255837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FF6600"/>
                  </a:gs>
                  <a:gs pos="50000">
                    <a:srgbClr val="FFCC00"/>
                  </a:gs>
                  <a:gs pos="100000">
                    <a:srgbClr val="FF6600"/>
                  </a:gs>
                </a:gsLst>
                <a:lin ang="540000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4" name="AutoShape 80"/>
            <p:cNvSpPr>
              <a:spLocks noChangeArrowheads="1"/>
            </p:cNvSpPr>
            <p:nvPr/>
          </p:nvSpPr>
          <p:spPr bwMode="auto">
            <a:xfrm rot="10800000">
              <a:off x="6417258" y="4775255"/>
              <a:ext cx="211073" cy="391268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FF6600"/>
                </a:gs>
                <a:gs pos="50000">
                  <a:srgbClr val="FFCC00"/>
                </a:gs>
                <a:gs pos="100000">
                  <a:srgbClr val="FF6600"/>
                </a:gs>
              </a:gsLst>
              <a:lin ang="540000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7673" name="组合 24"/>
            <p:cNvGrpSpPr/>
            <p:nvPr/>
          </p:nvGrpSpPr>
          <p:grpSpPr>
            <a:xfrm>
              <a:off x="6735402" y="1757560"/>
              <a:ext cx="1653022" cy="1816070"/>
              <a:chOff x="6439580" y="2234156"/>
              <a:chExt cx="1653022" cy="1816070"/>
            </a:xfrm>
          </p:grpSpPr>
          <p:sp>
            <p:nvSpPr>
              <p:cNvPr id="97" name="AutoShape 68"/>
              <p:cNvSpPr>
                <a:spLocks noChangeArrowheads="1"/>
              </p:cNvSpPr>
              <p:nvPr/>
            </p:nvSpPr>
            <p:spPr bwMode="auto">
              <a:xfrm>
                <a:off x="6439775" y="2234733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" name="AutoShape 69"/>
              <p:cNvSpPr>
                <a:spLocks noChangeArrowheads="1"/>
              </p:cNvSpPr>
              <p:nvPr/>
            </p:nvSpPr>
            <p:spPr bwMode="auto">
              <a:xfrm rot="374608">
                <a:off x="6598944" y="2234733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" name="AutoShape 70"/>
              <p:cNvSpPr>
                <a:spLocks noChangeArrowheads="1"/>
              </p:cNvSpPr>
              <p:nvPr/>
            </p:nvSpPr>
            <p:spPr bwMode="auto">
              <a:xfrm rot="664838">
                <a:off x="6746580" y="2262060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" name="AutoShape 71"/>
              <p:cNvSpPr>
                <a:spLocks noChangeArrowheads="1"/>
              </p:cNvSpPr>
              <p:nvPr/>
            </p:nvSpPr>
            <p:spPr bwMode="auto">
              <a:xfrm rot="943395">
                <a:off x="6901136" y="2300566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" name="AutoShape 72"/>
              <p:cNvSpPr>
                <a:spLocks noChangeArrowheads="1"/>
              </p:cNvSpPr>
              <p:nvPr/>
            </p:nvSpPr>
            <p:spPr bwMode="auto">
              <a:xfrm rot="1460046">
                <a:off x="7034931" y="2372609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" name="AutoShape 77"/>
              <p:cNvSpPr>
                <a:spLocks noChangeArrowheads="1"/>
              </p:cNvSpPr>
              <p:nvPr/>
            </p:nvSpPr>
            <p:spPr bwMode="auto">
              <a:xfrm rot="1815011">
                <a:off x="7182566" y="2453347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" name="AutoShape 78"/>
              <p:cNvSpPr>
                <a:spLocks noChangeArrowheads="1"/>
              </p:cNvSpPr>
              <p:nvPr/>
            </p:nvSpPr>
            <p:spPr bwMode="auto">
              <a:xfrm rot="2308576">
                <a:off x="7414401" y="2645877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" name="AutoShape 79"/>
              <p:cNvSpPr>
                <a:spLocks noChangeArrowheads="1"/>
              </p:cNvSpPr>
              <p:nvPr/>
            </p:nvSpPr>
            <p:spPr bwMode="auto">
              <a:xfrm rot="2095431">
                <a:off x="7311748" y="2545264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" name="AutoShape 77"/>
              <p:cNvSpPr>
                <a:spLocks noChangeArrowheads="1"/>
              </p:cNvSpPr>
              <p:nvPr/>
            </p:nvSpPr>
            <p:spPr bwMode="auto">
              <a:xfrm rot="2726232">
                <a:off x="7518739" y="2765297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" name="AutoShape 78"/>
              <p:cNvSpPr>
                <a:spLocks noChangeArrowheads="1"/>
              </p:cNvSpPr>
              <p:nvPr/>
            </p:nvSpPr>
            <p:spPr bwMode="auto">
              <a:xfrm rot="3610096">
                <a:off x="7662914" y="3036080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" name="AutoShape 79"/>
              <p:cNvSpPr>
                <a:spLocks noChangeArrowheads="1"/>
              </p:cNvSpPr>
              <p:nvPr/>
            </p:nvSpPr>
            <p:spPr bwMode="auto">
              <a:xfrm rot="3181000">
                <a:off x="7594864" y="2898205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" name="AutoShape 77"/>
              <p:cNvSpPr>
                <a:spLocks noChangeArrowheads="1"/>
              </p:cNvSpPr>
              <p:nvPr/>
            </p:nvSpPr>
            <p:spPr bwMode="auto">
              <a:xfrm rot="4821088">
                <a:off x="7769028" y="3469581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" name="AutoShape 78"/>
              <p:cNvSpPr>
                <a:spLocks noChangeArrowheads="1"/>
              </p:cNvSpPr>
              <p:nvPr/>
            </p:nvSpPr>
            <p:spPr bwMode="auto">
              <a:xfrm rot="4015295">
                <a:off x="7712511" y="3181409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" name="AutoShape 79"/>
              <p:cNvSpPr>
                <a:spLocks noChangeArrowheads="1"/>
              </p:cNvSpPr>
              <p:nvPr/>
            </p:nvSpPr>
            <p:spPr bwMode="auto">
              <a:xfrm rot="4341196">
                <a:off x="7754034" y="3320527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" name="AutoShape 77"/>
              <p:cNvSpPr>
                <a:spLocks noChangeArrowheads="1"/>
              </p:cNvSpPr>
              <p:nvPr/>
            </p:nvSpPr>
            <p:spPr bwMode="auto">
              <a:xfrm rot="5400000">
                <a:off x="7790943" y="3749059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" name="AutoShape 79"/>
              <p:cNvSpPr>
                <a:spLocks noChangeArrowheads="1"/>
              </p:cNvSpPr>
              <p:nvPr/>
            </p:nvSpPr>
            <p:spPr bwMode="auto">
              <a:xfrm rot="5187555">
                <a:off x="7784643" y="3608079"/>
                <a:ext cx="209918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7674" name="组合 25"/>
            <p:cNvGrpSpPr/>
            <p:nvPr/>
          </p:nvGrpSpPr>
          <p:grpSpPr>
            <a:xfrm rot="5400000">
              <a:off x="6652711" y="3427210"/>
              <a:ext cx="1653022" cy="1816070"/>
              <a:chOff x="6439580" y="2234156"/>
              <a:chExt cx="1653022" cy="1816070"/>
            </a:xfrm>
          </p:grpSpPr>
          <p:sp>
            <p:nvSpPr>
              <p:cNvPr id="81" name="AutoShape 68"/>
              <p:cNvSpPr>
                <a:spLocks noChangeArrowheads="1"/>
              </p:cNvSpPr>
              <p:nvPr/>
            </p:nvSpPr>
            <p:spPr bwMode="auto">
              <a:xfrm>
                <a:off x="6439136" y="2228376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AutoShape 69"/>
              <p:cNvSpPr>
                <a:spLocks noChangeArrowheads="1"/>
              </p:cNvSpPr>
              <p:nvPr/>
            </p:nvSpPr>
            <p:spPr bwMode="auto">
              <a:xfrm rot="374608">
                <a:off x="6598128" y="2228376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AutoShape 70"/>
              <p:cNvSpPr>
                <a:spLocks noChangeArrowheads="1"/>
              </p:cNvSpPr>
              <p:nvPr/>
            </p:nvSpPr>
            <p:spPr bwMode="auto">
              <a:xfrm rot="664838">
                <a:off x="6745940" y="2256058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" name="AutoShape 71"/>
              <p:cNvSpPr>
                <a:spLocks noChangeArrowheads="1"/>
              </p:cNvSpPr>
              <p:nvPr/>
            </p:nvSpPr>
            <p:spPr bwMode="auto">
              <a:xfrm rot="943395">
                <a:off x="6901206" y="2294120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" name="AutoShape 72"/>
              <p:cNvSpPr>
                <a:spLocks noChangeArrowheads="1"/>
              </p:cNvSpPr>
              <p:nvPr/>
            </p:nvSpPr>
            <p:spPr bwMode="auto">
              <a:xfrm rot="1460046">
                <a:off x="7035355" y="2366784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" name="AutoShape 77"/>
              <p:cNvSpPr>
                <a:spLocks noChangeArrowheads="1"/>
              </p:cNvSpPr>
              <p:nvPr/>
            </p:nvSpPr>
            <p:spPr bwMode="auto">
              <a:xfrm rot="1815011">
                <a:off x="7181926" y="2447523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" name="AutoShape 78"/>
              <p:cNvSpPr>
                <a:spLocks noChangeArrowheads="1"/>
              </p:cNvSpPr>
              <p:nvPr/>
            </p:nvSpPr>
            <p:spPr bwMode="auto">
              <a:xfrm rot="2308576">
                <a:off x="7414202" y="2644754"/>
                <a:ext cx="211161" cy="393310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" name="AutoShape 79"/>
              <p:cNvSpPr>
                <a:spLocks noChangeArrowheads="1"/>
              </p:cNvSpPr>
              <p:nvPr/>
            </p:nvSpPr>
            <p:spPr bwMode="auto">
              <a:xfrm rot="2095431">
                <a:off x="7312348" y="2538642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" name="AutoShape 77"/>
              <p:cNvSpPr>
                <a:spLocks noChangeArrowheads="1"/>
              </p:cNvSpPr>
              <p:nvPr/>
            </p:nvSpPr>
            <p:spPr bwMode="auto">
              <a:xfrm rot="2726232">
                <a:off x="7518584" y="2765108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" name="AutoShape 78"/>
              <p:cNvSpPr>
                <a:spLocks noChangeArrowheads="1"/>
              </p:cNvSpPr>
              <p:nvPr/>
            </p:nvSpPr>
            <p:spPr bwMode="auto">
              <a:xfrm rot="3610096">
                <a:off x="7662671" y="3035004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" name="AutoShape 79"/>
              <p:cNvSpPr>
                <a:spLocks noChangeArrowheads="1"/>
              </p:cNvSpPr>
              <p:nvPr/>
            </p:nvSpPr>
            <p:spPr bwMode="auto">
              <a:xfrm rot="3181000">
                <a:off x="7594354" y="2897750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" name="AutoShape 77"/>
              <p:cNvSpPr>
                <a:spLocks noChangeArrowheads="1"/>
              </p:cNvSpPr>
              <p:nvPr/>
            </p:nvSpPr>
            <p:spPr bwMode="auto">
              <a:xfrm rot="4821088">
                <a:off x="7768873" y="3469305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" name="AutoShape 78"/>
              <p:cNvSpPr>
                <a:spLocks noChangeArrowheads="1"/>
              </p:cNvSpPr>
              <p:nvPr/>
            </p:nvSpPr>
            <p:spPr bwMode="auto">
              <a:xfrm rot="4015295">
                <a:off x="7711779" y="3175144"/>
                <a:ext cx="212226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" name="AutoShape 79"/>
              <p:cNvSpPr>
                <a:spLocks noChangeArrowheads="1"/>
              </p:cNvSpPr>
              <p:nvPr/>
            </p:nvSpPr>
            <p:spPr bwMode="auto">
              <a:xfrm rot="4341196">
                <a:off x="7753967" y="3321670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" name="AutoShape 77"/>
              <p:cNvSpPr>
                <a:spLocks noChangeArrowheads="1"/>
              </p:cNvSpPr>
              <p:nvPr/>
            </p:nvSpPr>
            <p:spPr bwMode="auto">
              <a:xfrm rot="5400000">
                <a:off x="7790609" y="3748962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" name="AutoShape 79"/>
              <p:cNvSpPr>
                <a:spLocks noChangeArrowheads="1"/>
              </p:cNvSpPr>
              <p:nvPr/>
            </p:nvSpPr>
            <p:spPr bwMode="auto">
              <a:xfrm rot="5187555">
                <a:off x="7783157" y="3608247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7675" name="组合 26"/>
            <p:cNvGrpSpPr/>
            <p:nvPr/>
          </p:nvGrpSpPr>
          <p:grpSpPr>
            <a:xfrm rot="10800000">
              <a:off x="4991161" y="4762085"/>
              <a:ext cx="1480700" cy="401638"/>
              <a:chOff x="2373296" y="2255837"/>
              <a:chExt cx="1480700" cy="401638"/>
            </a:xfrm>
          </p:grpSpPr>
          <p:sp>
            <p:nvSpPr>
              <p:cNvPr id="72" name="AutoShape 68"/>
              <p:cNvSpPr>
                <a:spLocks noChangeArrowheads="1"/>
              </p:cNvSpPr>
              <p:nvPr/>
            </p:nvSpPr>
            <p:spPr bwMode="auto">
              <a:xfrm>
                <a:off x="2379456" y="2261731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AutoShape 69"/>
              <p:cNvSpPr>
                <a:spLocks noChangeArrowheads="1"/>
              </p:cNvSpPr>
              <p:nvPr/>
            </p:nvSpPr>
            <p:spPr bwMode="auto">
              <a:xfrm>
                <a:off x="2538626" y="2261731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AutoShape 70"/>
              <p:cNvSpPr>
                <a:spLocks noChangeArrowheads="1"/>
              </p:cNvSpPr>
              <p:nvPr/>
            </p:nvSpPr>
            <p:spPr bwMode="auto">
              <a:xfrm>
                <a:off x="2695489" y="2261731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AutoShape 71"/>
              <p:cNvSpPr>
                <a:spLocks noChangeArrowheads="1"/>
              </p:cNvSpPr>
              <p:nvPr/>
            </p:nvSpPr>
            <p:spPr bwMode="auto">
              <a:xfrm>
                <a:off x="2853505" y="2261731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AutoShape 72"/>
              <p:cNvSpPr>
                <a:spLocks noChangeArrowheads="1"/>
              </p:cNvSpPr>
              <p:nvPr/>
            </p:nvSpPr>
            <p:spPr bwMode="auto">
              <a:xfrm>
                <a:off x="3012674" y="2261731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AutoShape 77"/>
              <p:cNvSpPr>
                <a:spLocks noChangeArrowheads="1"/>
              </p:cNvSpPr>
              <p:nvPr/>
            </p:nvSpPr>
            <p:spPr bwMode="auto">
              <a:xfrm>
                <a:off x="3174151" y="2265458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AutoShape 78"/>
              <p:cNvSpPr>
                <a:spLocks noChangeArrowheads="1"/>
              </p:cNvSpPr>
              <p:nvPr/>
            </p:nvSpPr>
            <p:spPr bwMode="auto">
              <a:xfrm>
                <a:off x="3489030" y="2265458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AutoShape 79"/>
              <p:cNvSpPr>
                <a:spLocks noChangeArrowheads="1"/>
              </p:cNvSpPr>
              <p:nvPr/>
            </p:nvSpPr>
            <p:spPr bwMode="auto">
              <a:xfrm>
                <a:off x="3331014" y="2255521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AutoShape 80"/>
              <p:cNvSpPr>
                <a:spLocks noChangeArrowheads="1"/>
              </p:cNvSpPr>
              <p:nvPr/>
            </p:nvSpPr>
            <p:spPr bwMode="auto">
              <a:xfrm>
                <a:off x="3648200" y="2255521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FF6600"/>
                  </a:gs>
                  <a:gs pos="50000">
                    <a:srgbClr val="FFCC00"/>
                  </a:gs>
                  <a:gs pos="100000">
                    <a:srgbClr val="FF6600"/>
                  </a:gs>
                </a:gsLst>
                <a:lin ang="540000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7676" name="组合 27"/>
            <p:cNvGrpSpPr/>
            <p:nvPr/>
          </p:nvGrpSpPr>
          <p:grpSpPr>
            <a:xfrm rot="10800000">
              <a:off x="3568462" y="4774822"/>
              <a:ext cx="1480700" cy="401638"/>
              <a:chOff x="2373296" y="2255837"/>
              <a:chExt cx="1480700" cy="401638"/>
            </a:xfrm>
          </p:grpSpPr>
          <p:sp>
            <p:nvSpPr>
              <p:cNvPr id="63" name="AutoShape 68"/>
              <p:cNvSpPr>
                <a:spLocks noChangeArrowheads="1"/>
              </p:cNvSpPr>
              <p:nvPr/>
            </p:nvSpPr>
            <p:spPr bwMode="auto">
              <a:xfrm>
                <a:off x="2384671" y="2262047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AutoShape 69"/>
              <p:cNvSpPr>
                <a:spLocks noChangeArrowheads="1"/>
              </p:cNvSpPr>
              <p:nvPr/>
            </p:nvSpPr>
            <p:spPr bwMode="auto">
              <a:xfrm>
                <a:off x="2543841" y="2262047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AutoShape 70"/>
              <p:cNvSpPr>
                <a:spLocks noChangeArrowheads="1"/>
              </p:cNvSpPr>
              <p:nvPr/>
            </p:nvSpPr>
            <p:spPr bwMode="auto">
              <a:xfrm>
                <a:off x="2700703" y="2262047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6" name="AutoShape 71"/>
              <p:cNvSpPr>
                <a:spLocks noChangeArrowheads="1"/>
              </p:cNvSpPr>
              <p:nvPr/>
            </p:nvSpPr>
            <p:spPr bwMode="auto">
              <a:xfrm>
                <a:off x="2859873" y="2262047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AutoShape 72"/>
              <p:cNvSpPr>
                <a:spLocks noChangeArrowheads="1"/>
              </p:cNvSpPr>
              <p:nvPr/>
            </p:nvSpPr>
            <p:spPr bwMode="auto">
              <a:xfrm>
                <a:off x="3017889" y="2262047"/>
                <a:ext cx="211073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AutoShape 77"/>
              <p:cNvSpPr>
                <a:spLocks noChangeArrowheads="1"/>
              </p:cNvSpPr>
              <p:nvPr/>
            </p:nvSpPr>
            <p:spPr bwMode="auto">
              <a:xfrm>
                <a:off x="3179365" y="2265774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AutoShape 78"/>
              <p:cNvSpPr>
                <a:spLocks noChangeArrowheads="1"/>
              </p:cNvSpPr>
              <p:nvPr/>
            </p:nvSpPr>
            <p:spPr bwMode="auto">
              <a:xfrm>
                <a:off x="3495398" y="2265774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AutoShape 79"/>
              <p:cNvSpPr>
                <a:spLocks noChangeArrowheads="1"/>
              </p:cNvSpPr>
              <p:nvPr/>
            </p:nvSpPr>
            <p:spPr bwMode="auto">
              <a:xfrm>
                <a:off x="3337382" y="2255837"/>
                <a:ext cx="211072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AutoShape 80"/>
              <p:cNvSpPr>
                <a:spLocks noChangeArrowheads="1"/>
              </p:cNvSpPr>
              <p:nvPr/>
            </p:nvSpPr>
            <p:spPr bwMode="auto">
              <a:xfrm>
                <a:off x="3654567" y="2255837"/>
                <a:ext cx="211073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FF6600"/>
                  </a:gs>
                  <a:gs pos="50000">
                    <a:srgbClr val="FFCC00"/>
                  </a:gs>
                  <a:gs pos="100000">
                    <a:srgbClr val="FF6600"/>
                  </a:gs>
                </a:gsLst>
                <a:lin ang="540000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7677" name="组合 28"/>
            <p:cNvGrpSpPr/>
            <p:nvPr/>
          </p:nvGrpSpPr>
          <p:grpSpPr>
            <a:xfrm rot="10800000">
              <a:off x="1956748" y="3354041"/>
              <a:ext cx="1653022" cy="1816070"/>
              <a:chOff x="6439580" y="2234156"/>
              <a:chExt cx="1653022" cy="1816070"/>
            </a:xfrm>
          </p:grpSpPr>
          <p:sp>
            <p:nvSpPr>
              <p:cNvPr id="47" name="AutoShape 68"/>
              <p:cNvSpPr>
                <a:spLocks noChangeArrowheads="1"/>
              </p:cNvSpPr>
              <p:nvPr/>
            </p:nvSpPr>
            <p:spPr bwMode="auto">
              <a:xfrm>
                <a:off x="6439476" y="2234017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" name="AutoShape 69"/>
              <p:cNvSpPr>
                <a:spLocks noChangeArrowheads="1"/>
              </p:cNvSpPr>
              <p:nvPr/>
            </p:nvSpPr>
            <p:spPr bwMode="auto">
              <a:xfrm rot="374608">
                <a:off x="6598646" y="2234017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" name="AutoShape 70"/>
              <p:cNvSpPr>
                <a:spLocks noChangeArrowheads="1"/>
              </p:cNvSpPr>
              <p:nvPr/>
            </p:nvSpPr>
            <p:spPr bwMode="auto">
              <a:xfrm rot="664838">
                <a:off x="6746281" y="2261343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" name="AutoShape 71"/>
              <p:cNvSpPr>
                <a:spLocks noChangeArrowheads="1"/>
              </p:cNvSpPr>
              <p:nvPr/>
            </p:nvSpPr>
            <p:spPr bwMode="auto">
              <a:xfrm rot="943395">
                <a:off x="6900837" y="2299850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" name="AutoShape 72"/>
              <p:cNvSpPr>
                <a:spLocks noChangeArrowheads="1"/>
              </p:cNvSpPr>
              <p:nvPr/>
            </p:nvSpPr>
            <p:spPr bwMode="auto">
              <a:xfrm rot="1460046">
                <a:off x="7034632" y="2371893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" name="AutoShape 77"/>
              <p:cNvSpPr>
                <a:spLocks noChangeArrowheads="1"/>
              </p:cNvSpPr>
              <p:nvPr/>
            </p:nvSpPr>
            <p:spPr bwMode="auto">
              <a:xfrm rot="1815011">
                <a:off x="7182268" y="2452630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" name="AutoShape 78"/>
              <p:cNvSpPr>
                <a:spLocks noChangeArrowheads="1"/>
              </p:cNvSpPr>
              <p:nvPr/>
            </p:nvSpPr>
            <p:spPr bwMode="auto">
              <a:xfrm rot="2308576">
                <a:off x="7414102" y="2645160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" name="AutoShape 79"/>
              <p:cNvSpPr>
                <a:spLocks noChangeArrowheads="1"/>
              </p:cNvSpPr>
              <p:nvPr/>
            </p:nvSpPr>
            <p:spPr bwMode="auto">
              <a:xfrm rot="2095431">
                <a:off x="7311449" y="2544547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" name="AutoShape 77"/>
              <p:cNvSpPr>
                <a:spLocks noChangeArrowheads="1"/>
              </p:cNvSpPr>
              <p:nvPr/>
            </p:nvSpPr>
            <p:spPr bwMode="auto">
              <a:xfrm rot="2726232">
                <a:off x="7512674" y="2764580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" name="AutoShape 78"/>
              <p:cNvSpPr>
                <a:spLocks noChangeArrowheads="1"/>
              </p:cNvSpPr>
              <p:nvPr/>
            </p:nvSpPr>
            <p:spPr bwMode="auto">
              <a:xfrm rot="3610096">
                <a:off x="7656849" y="3035363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" name="AutoShape 79"/>
              <p:cNvSpPr>
                <a:spLocks noChangeArrowheads="1"/>
              </p:cNvSpPr>
              <p:nvPr/>
            </p:nvSpPr>
            <p:spPr bwMode="auto">
              <a:xfrm rot="3181000">
                <a:off x="7588799" y="2897487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" name="AutoShape 77"/>
              <p:cNvSpPr>
                <a:spLocks noChangeArrowheads="1"/>
              </p:cNvSpPr>
              <p:nvPr/>
            </p:nvSpPr>
            <p:spPr bwMode="auto">
              <a:xfrm rot="4821088">
                <a:off x="7762962" y="3468864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AutoShape 78"/>
              <p:cNvSpPr>
                <a:spLocks noChangeArrowheads="1"/>
              </p:cNvSpPr>
              <p:nvPr/>
            </p:nvSpPr>
            <p:spPr bwMode="auto">
              <a:xfrm rot="4015295">
                <a:off x="7706446" y="3180691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" name="AutoShape 79"/>
              <p:cNvSpPr>
                <a:spLocks noChangeArrowheads="1"/>
              </p:cNvSpPr>
              <p:nvPr/>
            </p:nvSpPr>
            <p:spPr bwMode="auto">
              <a:xfrm rot="4341196">
                <a:off x="7747968" y="3319809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AutoShape 77"/>
              <p:cNvSpPr>
                <a:spLocks noChangeArrowheads="1"/>
              </p:cNvSpPr>
              <p:nvPr/>
            </p:nvSpPr>
            <p:spPr bwMode="auto">
              <a:xfrm rot="5400000">
                <a:off x="7784877" y="3748341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AutoShape 79"/>
              <p:cNvSpPr>
                <a:spLocks noChangeArrowheads="1"/>
              </p:cNvSpPr>
              <p:nvPr/>
            </p:nvSpPr>
            <p:spPr bwMode="auto">
              <a:xfrm rot="5187555">
                <a:off x="7778577" y="3613571"/>
                <a:ext cx="209919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7678" name="组合 29"/>
            <p:cNvGrpSpPr/>
            <p:nvPr/>
          </p:nvGrpSpPr>
          <p:grpSpPr>
            <a:xfrm rot="-5400000">
              <a:off x="2035111" y="1714561"/>
              <a:ext cx="1653022" cy="1816070"/>
              <a:chOff x="6439580" y="2234156"/>
              <a:chExt cx="1653022" cy="1816070"/>
            </a:xfrm>
          </p:grpSpPr>
          <p:sp>
            <p:nvSpPr>
              <p:cNvPr id="31" name="AutoShape 68"/>
              <p:cNvSpPr>
                <a:spLocks noChangeArrowheads="1"/>
              </p:cNvSpPr>
              <p:nvPr/>
            </p:nvSpPr>
            <p:spPr bwMode="auto">
              <a:xfrm>
                <a:off x="6440019" y="2234156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AutoShape 69"/>
              <p:cNvSpPr>
                <a:spLocks noChangeArrowheads="1"/>
              </p:cNvSpPr>
              <p:nvPr/>
            </p:nvSpPr>
            <p:spPr bwMode="auto">
              <a:xfrm rot="374608">
                <a:off x="6599011" y="2234156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AutoShape 70"/>
              <p:cNvSpPr>
                <a:spLocks noChangeArrowheads="1"/>
              </p:cNvSpPr>
              <p:nvPr/>
            </p:nvSpPr>
            <p:spPr bwMode="auto">
              <a:xfrm rot="664838">
                <a:off x="6746824" y="2261837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4" name="AutoShape 71"/>
              <p:cNvSpPr>
                <a:spLocks noChangeArrowheads="1"/>
              </p:cNvSpPr>
              <p:nvPr/>
            </p:nvSpPr>
            <p:spPr bwMode="auto">
              <a:xfrm rot="943395">
                <a:off x="6908300" y="2299900"/>
                <a:ext cx="209918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AutoShape 72"/>
              <p:cNvSpPr>
                <a:spLocks noChangeArrowheads="1"/>
              </p:cNvSpPr>
              <p:nvPr/>
            </p:nvSpPr>
            <p:spPr bwMode="auto">
              <a:xfrm rot="1460046">
                <a:off x="7034997" y="2372564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AutoShape 77"/>
              <p:cNvSpPr>
                <a:spLocks noChangeArrowheads="1"/>
              </p:cNvSpPr>
              <p:nvPr/>
            </p:nvSpPr>
            <p:spPr bwMode="auto">
              <a:xfrm rot="1815011">
                <a:off x="7182809" y="2453302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7" name="AutoShape 78"/>
              <p:cNvSpPr>
                <a:spLocks noChangeArrowheads="1"/>
              </p:cNvSpPr>
              <p:nvPr/>
            </p:nvSpPr>
            <p:spPr bwMode="auto">
              <a:xfrm rot="2308576">
                <a:off x="7421297" y="2644768"/>
                <a:ext cx="209919" cy="3933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8" name="AutoShape 79"/>
              <p:cNvSpPr>
                <a:spLocks noChangeArrowheads="1"/>
              </p:cNvSpPr>
              <p:nvPr/>
            </p:nvSpPr>
            <p:spPr bwMode="auto">
              <a:xfrm rot="2095431">
                <a:off x="7311990" y="2544421"/>
                <a:ext cx="211161" cy="392157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AutoShape 77"/>
              <p:cNvSpPr>
                <a:spLocks noChangeArrowheads="1"/>
              </p:cNvSpPr>
              <p:nvPr/>
            </p:nvSpPr>
            <p:spPr bwMode="auto">
              <a:xfrm rot="2726232">
                <a:off x="7518227" y="2765123"/>
                <a:ext cx="211072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0" name="AutoShape 78"/>
              <p:cNvSpPr>
                <a:spLocks noChangeArrowheads="1"/>
              </p:cNvSpPr>
              <p:nvPr/>
            </p:nvSpPr>
            <p:spPr bwMode="auto">
              <a:xfrm rot="3610096">
                <a:off x="7669145" y="3035639"/>
                <a:ext cx="211072" cy="391268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AutoShape 79"/>
              <p:cNvSpPr>
                <a:spLocks noChangeArrowheads="1"/>
              </p:cNvSpPr>
              <p:nvPr/>
            </p:nvSpPr>
            <p:spPr bwMode="auto">
              <a:xfrm rot="3181000">
                <a:off x="7593996" y="2897763"/>
                <a:ext cx="211073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2" name="AutoShape 77"/>
              <p:cNvSpPr>
                <a:spLocks noChangeArrowheads="1"/>
              </p:cNvSpPr>
              <p:nvPr/>
            </p:nvSpPr>
            <p:spPr bwMode="auto">
              <a:xfrm rot="4821088">
                <a:off x="7774725" y="3469319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AutoShape 78"/>
              <p:cNvSpPr>
                <a:spLocks noChangeArrowheads="1"/>
              </p:cNvSpPr>
              <p:nvPr/>
            </p:nvSpPr>
            <p:spPr bwMode="auto">
              <a:xfrm rot="4015295">
                <a:off x="7711421" y="3180925"/>
                <a:ext cx="212226" cy="392511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" name="AutoShape 79"/>
              <p:cNvSpPr>
                <a:spLocks noChangeArrowheads="1"/>
              </p:cNvSpPr>
              <p:nvPr/>
            </p:nvSpPr>
            <p:spPr bwMode="auto">
              <a:xfrm rot="4341196">
                <a:off x="7759820" y="3321684"/>
                <a:ext cx="211072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" name="AutoShape 77"/>
              <p:cNvSpPr>
                <a:spLocks noChangeArrowheads="1"/>
              </p:cNvSpPr>
              <p:nvPr/>
            </p:nvSpPr>
            <p:spPr bwMode="auto">
              <a:xfrm rot="5400000">
                <a:off x="7797083" y="3749595"/>
                <a:ext cx="211073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AutoShape 79"/>
              <p:cNvSpPr>
                <a:spLocks noChangeArrowheads="1"/>
              </p:cNvSpPr>
              <p:nvPr/>
            </p:nvSpPr>
            <p:spPr bwMode="auto">
              <a:xfrm rot="5187555">
                <a:off x="7789630" y="3608880"/>
                <a:ext cx="211073" cy="391269"/>
              </a:xfrm>
              <a:prstGeom prst="chevron">
                <a:avLst>
                  <a:gd name="adj" fmla="val 51130"/>
                </a:avLst>
              </a:prstGeom>
              <a:gradFill rotWithShape="1">
                <a:gsLst>
                  <a:gs pos="0">
                    <a:srgbClr val="186594"/>
                  </a:gs>
                  <a:gs pos="50000">
                    <a:srgbClr val="7ABFEA"/>
                  </a:gs>
                  <a:gs pos="100000">
                    <a:srgbClr val="186594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6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8" name="矩形 137"/>
          <p:cNvSpPr/>
          <p:nvPr/>
        </p:nvSpPr>
        <p:spPr>
          <a:xfrm>
            <a:off x="6700867" y="3014371"/>
            <a:ext cx="1223525" cy="186372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76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方正艺黑简体" pitchFamily="65" charset="-122"/>
                <a:ea typeface="方正艺黑简体" pitchFamily="65" charset="-122"/>
                <a:cs typeface="+mn-cs"/>
              </a:rPr>
              <a:t>融合</a:t>
            </a:r>
            <a:endParaRPr kumimoji="0" lang="zh-CN" altLang="en-US" sz="576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方正艺黑简体" pitchFamily="65" charset="-122"/>
              <a:ea typeface="方正艺黑简体" pitchFamily="65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95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208" grpId="0" bldLvl="0" animBg="1"/>
      <p:bldP spid="209" grpId="0" bldLvl="0" animBg="1"/>
      <p:bldP spid="210" grpId="0" bldLvl="0" animBg="1"/>
      <p:bldP spid="2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3267076" y="644208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29715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教法学法</a:t>
              </a:r>
              <a:endParaRPr lang="zh-CN" altLang="en-US" sz="336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716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00B0F0"/>
                  </a:solidFill>
                  <a:latin typeface="方正粗宋简体" pitchFamily="65" charset="-122"/>
                  <a:ea typeface="方正粗宋简体" pitchFamily="65" charset="-122"/>
                </a:rPr>
                <a:t>3</a:t>
              </a:r>
              <a:endParaRPr lang="zh-CN" altLang="en-US" sz="7200" dirty="0">
                <a:solidFill>
                  <a:srgbClr val="00B0F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32" name="TextBox 72"/>
          <p:cNvSpPr txBox="1"/>
          <p:nvPr/>
        </p:nvSpPr>
        <p:spPr>
          <a:xfrm>
            <a:off x="5726430" y="59056"/>
            <a:ext cx="3495676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说学法</a:t>
            </a:r>
            <a:endParaRPr lang="zh-CN" altLang="en-US" sz="384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ounded Rectangle 5"/>
          <p:cNvSpPr>
            <a:spLocks noChangeArrowheads="1"/>
          </p:cNvSpPr>
          <p:nvPr/>
        </p:nvSpPr>
        <p:spPr bwMode="auto">
          <a:xfrm>
            <a:off x="4531996" y="2564130"/>
            <a:ext cx="3097530" cy="849630"/>
          </a:xfrm>
          <a:prstGeom prst="roundRect">
            <a:avLst>
              <a:gd name="adj" fmla="val 10995"/>
            </a:avLst>
          </a:prstGeom>
          <a:gradFill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/>
          </a:gradFill>
          <a:ln w="9525">
            <a:solidFill>
              <a:srgbClr val="262626"/>
            </a:solidFill>
            <a:rou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60" b="1" i="0" u="none" strike="noStrike" kern="0" cap="none" spc="0" normalizeH="0" baseline="0" noProof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合作</a:t>
            </a:r>
            <a:r>
              <a:rPr kumimoji="0" lang="zh-CN" altLang="en-US" sz="3360" b="1" i="0" u="none" strike="noStrike" kern="0" cap="none" spc="0" normalizeH="0" baseline="0" noProof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探究</a:t>
            </a:r>
            <a:endParaRPr kumimoji="0" lang="zh-CN" altLang="en-US" sz="3360" b="1" i="0" u="none" strike="noStrike" kern="0" cap="none" spc="0" normalizeH="0" baseline="0" noProof="1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Rounded Rectangle 8"/>
          <p:cNvSpPr>
            <a:spLocks noChangeArrowheads="1"/>
          </p:cNvSpPr>
          <p:nvPr/>
        </p:nvSpPr>
        <p:spPr bwMode="auto">
          <a:xfrm>
            <a:off x="7978140" y="2564130"/>
            <a:ext cx="3097530" cy="849630"/>
          </a:xfrm>
          <a:prstGeom prst="roundRect">
            <a:avLst>
              <a:gd name="adj" fmla="val 10995"/>
            </a:avLst>
          </a:prstGeom>
          <a:gradFill rotWithShape="1">
            <a:gsLst>
              <a:gs pos="0">
                <a:srgbClr val="12A0F6"/>
              </a:gs>
              <a:gs pos="100000">
                <a:srgbClr val="84DFE4"/>
              </a:gs>
            </a:gsLst>
            <a:lin ang="16200000"/>
          </a:gradFill>
          <a:ln w="9525">
            <a:solidFill>
              <a:srgbClr val="262626"/>
            </a:solidFill>
            <a:rou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60" b="1" i="0" u="none" strike="noStrike" kern="0" cap="none" spc="0" normalizeH="0" baseline="0" noProof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分析归纳</a:t>
            </a:r>
            <a:endParaRPr kumimoji="0" lang="zh-CN" altLang="en-US" sz="3360" b="1" i="0" u="none" strike="noStrike" kern="0" cap="none" spc="0" normalizeH="0" baseline="0" noProof="1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Rounded Rectangle 10"/>
          <p:cNvSpPr>
            <a:spLocks noChangeArrowheads="1"/>
          </p:cNvSpPr>
          <p:nvPr/>
        </p:nvSpPr>
        <p:spPr bwMode="auto">
          <a:xfrm>
            <a:off x="1083946" y="2564130"/>
            <a:ext cx="3097530" cy="849630"/>
          </a:xfrm>
          <a:prstGeom prst="roundRect">
            <a:avLst>
              <a:gd name="adj" fmla="val 10995"/>
            </a:avLst>
          </a:prstGeom>
          <a:gradFill rotWithShape="1">
            <a:gsLst>
              <a:gs pos="0">
                <a:srgbClr val="A6F77D"/>
              </a:gs>
              <a:gs pos="100000">
                <a:srgbClr val="179538"/>
              </a:gs>
            </a:gsLst>
            <a:lin ang="5400000" scaled="1"/>
          </a:gradFill>
          <a:ln w="9525">
            <a:solidFill>
              <a:srgbClr val="4F950F"/>
            </a:solidFill>
            <a:miter lim="800000"/>
          </a:ln>
        </p:spPr>
        <p:txBody>
          <a:bodyPr anchor="ctr"/>
          <a:lstStyle/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60" b="1" i="0" u="none" strike="noStrike" kern="0" cap="none" spc="0" normalizeH="0" baseline="0" noProof="1">
                <a:ln>
                  <a:noFill/>
                </a:ln>
                <a:solidFill>
                  <a:srgbClr val="083A0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自主学习</a:t>
            </a:r>
            <a:endParaRPr kumimoji="0" lang="en-US" altLang="en-US" sz="3360" b="1" i="0" u="none" strike="noStrike" kern="0" cap="none" spc="0" normalizeH="0" baseline="0" noProof="1">
              <a:ln>
                <a:noFill/>
              </a:ln>
              <a:solidFill>
                <a:srgbClr val="083A0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/>
          <p:nvPr/>
        </p:nvSpPr>
        <p:spPr>
          <a:xfrm>
            <a:off x="962026" y="2319338"/>
            <a:ext cx="10319384" cy="1332000"/>
          </a:xfrm>
          <a:prstGeom prst="rect">
            <a:avLst/>
          </a:prstGeom>
          <a:noFill/>
          <a:ln w="34925" cap="flat" cmpd="sng">
            <a:solidFill>
              <a:srgbClr val="0B4D13"/>
            </a:solidFill>
            <a:prstDash val="sysDash"/>
            <a:miter/>
            <a:headEnd type="none" w="med" len="med"/>
            <a:tailEnd type="none" w="med" len="med"/>
          </a:ln>
        </p:spPr>
        <p:txBody>
          <a:bodyPr wrap="square" anchor="ctr" anchorCtr="0">
            <a:spAutoFit/>
          </a:bodyPr>
          <a:p>
            <a:pPr algn="ctr"/>
            <a:endParaRPr lang="zh-CN" altLang="en-US" sz="336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72"/>
          <p:cNvSpPr txBox="1"/>
          <p:nvPr/>
        </p:nvSpPr>
        <p:spPr>
          <a:xfrm>
            <a:off x="1083946" y="1621155"/>
            <a:ext cx="10319384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384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注重培养三种能力</a:t>
            </a:r>
            <a:endParaRPr lang="zh-CN" altLang="en-US" sz="384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连接符 37"/>
          <p:cNvCxnSpPr>
            <a:stCxn id="36" idx="2"/>
          </p:cNvCxnSpPr>
          <p:nvPr/>
        </p:nvCxnSpPr>
        <p:spPr>
          <a:xfrm flipH="1">
            <a:off x="1305942" y="3651885"/>
            <a:ext cx="4815840" cy="762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36" idx="2"/>
          </p:cNvCxnSpPr>
          <p:nvPr/>
        </p:nvCxnSpPr>
        <p:spPr>
          <a:xfrm>
            <a:off x="6121782" y="3651885"/>
            <a:ext cx="4954906" cy="762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962025" y="4521518"/>
            <a:ext cx="10317480" cy="2124000"/>
          </a:xfrm>
          <a:prstGeom prst="rect">
            <a:avLst/>
          </a:prstGeom>
          <a:noFill/>
          <a:ln w="34925">
            <a:solidFill>
              <a:schemeClr val="accent4">
                <a:lumMod val="50000"/>
              </a:schemeClr>
            </a:solidFill>
            <a:prstDash val="sysDash"/>
            <a:miter lim="800000"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36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26" name="Picture 2" descr="E:\文档资料\电教室\课件\201310赵芳老师创新杯国赛\素材\钞票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5460" y="4556760"/>
            <a:ext cx="1916430" cy="14382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 descr="E:\文档资料\电教室\课件\201310赵芳老师创新杯国赛\素材\描述.jpg"/>
          <p:cNvPicPr>
            <a:picLocks noChangeAspect="1"/>
          </p:cNvPicPr>
          <p:nvPr/>
        </p:nvPicPr>
        <p:blipFill>
          <a:blip r:embed="rId2"/>
          <a:srcRect l="14278" t="6686" r="9302" b="2930"/>
          <a:stretch>
            <a:fillRect/>
          </a:stretch>
        </p:blipFill>
        <p:spPr>
          <a:xfrm>
            <a:off x="9572626" y="4606290"/>
            <a:ext cx="1188720" cy="1878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矩形 50"/>
          <p:cNvSpPr/>
          <p:nvPr/>
        </p:nvSpPr>
        <p:spPr>
          <a:xfrm>
            <a:off x="2310754" y="5762059"/>
            <a:ext cx="2057054" cy="8299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方正艺黑简体" pitchFamily="65" charset="-122"/>
                <a:ea typeface="方正艺黑简体" pitchFamily="65" charset="-122"/>
                <a:cs typeface="+mn-cs"/>
              </a:rPr>
              <a:t>我学会</a:t>
            </a:r>
            <a:endParaRPr kumimoji="0" lang="zh-CN" altLang="en-US" sz="4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方正艺黑简体" pitchFamily="65" charset="-122"/>
              <a:ea typeface="方正艺黑简体" pitchFamily="65" charset="-122"/>
              <a:cs typeface="+mn-cs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8429059" y="4465915"/>
            <a:ext cx="1028527" cy="208407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32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方正艺黑简体" pitchFamily="65" charset="-122"/>
                <a:ea typeface="方正艺黑简体" pitchFamily="65" charset="-122"/>
                <a:cs typeface="+mn-cs"/>
              </a:rPr>
              <a:t>我会学</a:t>
            </a:r>
            <a:endParaRPr kumimoji="0" lang="zh-CN" altLang="en-US" sz="432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方正艺黑简体" pitchFamily="65" charset="-122"/>
              <a:ea typeface="方正艺黑简体" pitchFamily="65" charset="-122"/>
              <a:cs typeface="+mn-cs"/>
            </a:endParaRPr>
          </a:p>
        </p:txBody>
      </p:sp>
      <p:sp>
        <p:nvSpPr>
          <p:cNvPr id="53" name="AutoShape 8"/>
          <p:cNvSpPr>
            <a:spLocks noChangeArrowheads="1"/>
          </p:cNvSpPr>
          <p:nvPr/>
        </p:nvSpPr>
        <p:spPr bwMode="gray">
          <a:xfrm rot="5400000">
            <a:off x="5716906" y="4244340"/>
            <a:ext cx="1112520" cy="2602230"/>
          </a:xfrm>
          <a:prstGeom prst="upArrow">
            <a:avLst>
              <a:gd name="adj1" fmla="val 50000"/>
              <a:gd name="adj2" fmla="val 57874"/>
            </a:avLst>
          </a:prstGeom>
          <a:gradFill rotWithShape="1">
            <a:gsLst>
              <a:gs pos="0">
                <a:srgbClr val="FEA501">
                  <a:gamma/>
                  <a:shade val="57255"/>
                  <a:invGamma/>
                </a:srgbClr>
              </a:gs>
              <a:gs pos="100000">
                <a:srgbClr val="FEA501"/>
              </a:gs>
            </a:gsLst>
            <a:lin ang="18900000" scaled="1"/>
          </a:gradFill>
          <a:ln w="19050">
            <a:noFill/>
            <a:miter lim="800000"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EA501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32" grpId="0"/>
      <p:bldP spid="33" grpId="0" bldLvl="0" animBg="1"/>
      <p:bldP spid="34" grpId="0" bldLvl="0" animBg="1"/>
      <p:bldP spid="35" grpId="0" bldLvl="0" animBg="1"/>
      <p:bldP spid="36" grpId="0" bldLvl="0" animBg="1"/>
      <p:bldP spid="37" grpId="0"/>
      <p:bldP spid="45" grpId="0" bldLvl="0" animBg="1"/>
      <p:bldP spid="5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" name="组合 8"/>
          <p:cNvGrpSpPr/>
          <p:nvPr/>
        </p:nvGrpSpPr>
        <p:grpSpPr>
          <a:xfrm>
            <a:off x="609600" y="2263140"/>
            <a:ext cx="10972800" cy="2634616"/>
            <a:chOff x="179378" y="4495887"/>
            <a:chExt cx="1439872" cy="2195885"/>
          </a:xfrm>
        </p:grpSpPr>
        <p:sp>
          <p:nvSpPr>
            <p:cNvPr id="36" name="矩形 35"/>
            <p:cNvSpPr/>
            <p:nvPr/>
          </p:nvSpPr>
          <p:spPr>
            <a:xfrm>
              <a:off x="179378" y="4495887"/>
              <a:ext cx="1439872" cy="21958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770" name="矩形 71"/>
            <p:cNvSpPr/>
            <p:nvPr/>
          </p:nvSpPr>
          <p:spPr>
            <a:xfrm>
              <a:off x="179388" y="4519683"/>
              <a:ext cx="1439862" cy="19227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9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9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0350" y="407670"/>
            <a:ext cx="8134350" cy="933450"/>
          </a:xfrm>
        </p:spPr>
        <p:txBody>
          <a:bodyPr vert="horz" wrap="square" lIns="109728" tIns="54864" rIns="109728" bIns="54864" numCol="1" rtlCol="0" anchor="ctr" anchorCtr="0" compatLnSpc="1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j-cs"/>
              </a:rPr>
              <a:t>目录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Arial" panose="020B0604020202020204" pitchFamily="34" charset="0"/>
              </a:rPr>
              <a:t>Contents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方正粗宋简体" pitchFamily="65" charset="-122"/>
              <a:ea typeface="方正粗宋简体" pitchFamily="65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24866" y="2089786"/>
            <a:ext cx="1054227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82486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79654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97205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17232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938022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2293620" y="0"/>
            <a:ext cx="2221230" cy="1409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3"/>
          <p:cNvGrpSpPr/>
          <p:nvPr/>
        </p:nvGrpSpPr>
        <p:grpSpPr bwMode="auto">
          <a:xfrm>
            <a:off x="3032281" y="2263140"/>
            <a:ext cx="1727836" cy="2634616"/>
            <a:chOff x="3121025" y="1885950"/>
            <a:chExt cx="1439863" cy="2195513"/>
          </a:xfrm>
          <a:solidFill>
            <a:srgbClr val="F4740A"/>
          </a:solidFill>
        </p:grpSpPr>
        <p:sp>
          <p:nvSpPr>
            <p:cNvPr id="69" name="矩形 68"/>
            <p:cNvSpPr/>
            <p:nvPr/>
          </p:nvSpPr>
          <p:spPr>
            <a:xfrm>
              <a:off x="3121025" y="1885950"/>
              <a:ext cx="1439863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64" name="矩形 78"/>
            <p:cNvSpPr>
              <a:spLocks noChangeArrowheads="1"/>
            </p:cNvSpPr>
            <p:nvPr/>
          </p:nvSpPr>
          <p:spPr bwMode="auto">
            <a:xfrm>
              <a:off x="3289300" y="1984112"/>
              <a:ext cx="1066800" cy="35295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教学对象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65" name="TextBox 81"/>
            <p:cNvSpPr txBox="1">
              <a:spLocks noChangeArrowheads="1"/>
            </p:cNvSpPr>
            <p:nvPr/>
          </p:nvSpPr>
          <p:spPr bwMode="auto">
            <a:xfrm>
              <a:off x="3776663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2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</p:grpSp>
      <p:grpSp>
        <p:nvGrpSpPr>
          <p:cNvPr id="6" name="组合 4"/>
          <p:cNvGrpSpPr/>
          <p:nvPr/>
        </p:nvGrpSpPr>
        <p:grpSpPr>
          <a:xfrm>
            <a:off x="5233036" y="2263140"/>
            <a:ext cx="1727834" cy="2634616"/>
            <a:chOff x="4591050" y="1885950"/>
            <a:chExt cx="1439863" cy="2195513"/>
          </a:xfrm>
        </p:grpSpPr>
        <p:sp>
          <p:nvSpPr>
            <p:cNvPr id="68" name="矩形 67"/>
            <p:cNvSpPr/>
            <p:nvPr/>
          </p:nvSpPr>
          <p:spPr>
            <a:xfrm>
              <a:off x="4591050" y="1885950"/>
              <a:ext cx="1439863" cy="219551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767" name="矩形 79"/>
            <p:cNvSpPr/>
            <p:nvPr/>
          </p:nvSpPr>
          <p:spPr>
            <a:xfrm>
              <a:off x="4764088" y="1984112"/>
              <a:ext cx="1066801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教法学法</a:t>
              </a:r>
              <a:endParaRPr lang="zh-CN" altLang="en-US" sz="216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68" name="TextBox 82"/>
            <p:cNvSpPr txBox="1"/>
            <p:nvPr/>
          </p:nvSpPr>
          <p:spPr>
            <a:xfrm>
              <a:off x="5254625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3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7" name="组合 5"/>
          <p:cNvGrpSpPr/>
          <p:nvPr/>
        </p:nvGrpSpPr>
        <p:grpSpPr>
          <a:xfrm>
            <a:off x="7431406" y="2263140"/>
            <a:ext cx="1727834" cy="2634616"/>
            <a:chOff x="6062663" y="1885950"/>
            <a:chExt cx="1439862" cy="2195513"/>
          </a:xfrm>
        </p:grpSpPr>
        <p:sp>
          <p:nvSpPr>
            <p:cNvPr id="67" name="矩形 66"/>
            <p:cNvSpPr/>
            <p:nvPr/>
          </p:nvSpPr>
          <p:spPr>
            <a:xfrm>
              <a:off x="6062663" y="1885950"/>
              <a:ext cx="1439862" cy="219551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764" name="矩形 80"/>
            <p:cNvSpPr/>
            <p:nvPr/>
          </p:nvSpPr>
          <p:spPr>
            <a:xfrm>
              <a:off x="6248857" y="1984112"/>
              <a:ext cx="1066800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216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65" name="TextBox 83"/>
            <p:cNvSpPr txBox="1"/>
            <p:nvPr/>
          </p:nvSpPr>
          <p:spPr>
            <a:xfrm>
              <a:off x="6731000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9" name="组合 6"/>
          <p:cNvGrpSpPr/>
          <p:nvPr/>
        </p:nvGrpSpPr>
        <p:grpSpPr bwMode="auto">
          <a:xfrm>
            <a:off x="9648826" y="2263140"/>
            <a:ext cx="1727834" cy="2634616"/>
            <a:chOff x="7532688" y="1885950"/>
            <a:chExt cx="1439862" cy="2195513"/>
          </a:xfrm>
          <a:solidFill>
            <a:srgbClr val="179538"/>
          </a:solidFill>
        </p:grpSpPr>
        <p:sp>
          <p:nvSpPr>
            <p:cNvPr id="8" name="矩形 7"/>
            <p:cNvSpPr/>
            <p:nvPr/>
          </p:nvSpPr>
          <p:spPr>
            <a:xfrm>
              <a:off x="7532688" y="1885950"/>
              <a:ext cx="1439862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55" name="TextBox 84"/>
            <p:cNvSpPr txBox="1">
              <a:spLocks noChangeArrowheads="1"/>
            </p:cNvSpPr>
            <p:nvPr/>
          </p:nvSpPr>
          <p:spPr bwMode="auto">
            <a:xfrm>
              <a:off x="8207375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5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  <p:sp>
          <p:nvSpPr>
            <p:cNvPr id="14356" name="矩形 87"/>
            <p:cNvSpPr>
              <a:spLocks noChangeArrowheads="1"/>
            </p:cNvSpPr>
            <p:nvPr/>
          </p:nvSpPr>
          <p:spPr bwMode="auto">
            <a:xfrm>
              <a:off x="7596336" y="1917621"/>
              <a:ext cx="1333382" cy="49106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教学反思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8"/>
          <p:cNvGrpSpPr/>
          <p:nvPr/>
        </p:nvGrpSpPr>
        <p:grpSpPr>
          <a:xfrm>
            <a:off x="824866" y="2225040"/>
            <a:ext cx="1727834" cy="2672716"/>
            <a:chOff x="179388" y="1853820"/>
            <a:chExt cx="1439862" cy="2227643"/>
          </a:xfrm>
        </p:grpSpPr>
        <p:sp>
          <p:nvSpPr>
            <p:cNvPr id="71" name="矩形 70"/>
            <p:cNvSpPr/>
            <p:nvPr/>
          </p:nvSpPr>
          <p:spPr>
            <a:xfrm>
              <a:off x="179388" y="1885575"/>
              <a:ext cx="1439862" cy="21958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761" name="矩形 71"/>
            <p:cNvSpPr/>
            <p:nvPr/>
          </p:nvSpPr>
          <p:spPr>
            <a:xfrm>
              <a:off x="292100" y="1853820"/>
              <a:ext cx="1168400" cy="537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62" name="TextBox 72"/>
            <p:cNvSpPr txBox="1"/>
            <p:nvPr/>
          </p:nvSpPr>
          <p:spPr>
            <a:xfrm>
              <a:off x="823913" y="3035300"/>
              <a:ext cx="457200" cy="8145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1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20035 -4.44444E-6 " pathEditMode="relative" rAng="0" ptsTypes="AA">
                                      <p:cBhvr>
                                        <p:cTn id="5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" name="矩形 98"/>
          <p:cNvSpPr/>
          <p:nvPr/>
        </p:nvSpPr>
        <p:spPr bwMode="auto">
          <a:xfrm>
            <a:off x="0" y="219075"/>
            <a:ext cx="11198225" cy="12858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2470785" y="835025"/>
            <a:ext cx="8727440" cy="813435"/>
            <a:chOff x="2214546" y="533029"/>
            <a:chExt cx="6929454" cy="729106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3029"/>
              <a:ext cx="6929454" cy="7291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83" y="71028"/>
            <a:ext cx="2471351" cy="1122045"/>
            <a:chOff x="2500298" y="-987108"/>
            <a:chExt cx="2214546" cy="1005124"/>
          </a:xfrm>
        </p:grpSpPr>
        <p:sp>
          <p:nvSpPr>
            <p:cNvPr id="32810" name="矩形 71"/>
            <p:cNvSpPr/>
            <p:nvPr/>
          </p:nvSpPr>
          <p:spPr>
            <a:xfrm>
              <a:off x="2500298" y="-923394"/>
              <a:ext cx="2214546" cy="72867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125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125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3125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811" name="矩形 104"/>
            <p:cNvSpPr/>
            <p:nvPr/>
          </p:nvSpPr>
          <p:spPr>
            <a:xfrm>
              <a:off x="2509823" y="-987108"/>
              <a:ext cx="545117" cy="10051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6700" dirty="0">
                  <a:solidFill>
                    <a:srgbClr val="7030A0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6700" dirty="0">
                <a:solidFill>
                  <a:srgbClr val="7030A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13" name="Rounded Rectangle 10"/>
          <p:cNvSpPr>
            <a:spLocks noChangeArrowheads="1"/>
          </p:cNvSpPr>
          <p:nvPr/>
        </p:nvSpPr>
        <p:spPr bwMode="auto">
          <a:xfrm>
            <a:off x="1639896" y="1902205"/>
            <a:ext cx="2923185" cy="1242341"/>
          </a:xfrm>
          <a:prstGeom prst="roundRect">
            <a:avLst>
              <a:gd name="adj" fmla="val 10995"/>
            </a:avLst>
          </a:prstGeom>
          <a:gradFill rotWithShape="1">
            <a:gsLst>
              <a:gs pos="42500">
                <a:srgbClr val="907DA7">
                  <a:lumMod val="97000"/>
                  <a:lumOff val="3000"/>
                  <a:alpha val="66000"/>
                </a:srgb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txBody>
          <a:bodyPr anchor="ctr"/>
          <a:lstStyle/>
          <a:p>
            <a:pPr marL="0" marR="0" lvl="0" indent="0" algn="ctr" defTabSz="8020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1">
                <a:ln>
                  <a:noFill/>
                </a:ln>
                <a:solidFill>
                  <a:srgbClr val="3613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教 学 环 节 </a:t>
            </a:r>
            <a:endParaRPr kumimoji="0" lang="en-US" altLang="en-US" sz="3125" b="1" i="0" u="none" strike="noStrike" kern="0" cap="none" spc="0" normalizeH="0" baseline="0" noProof="1">
              <a:ln>
                <a:noFill/>
              </a:ln>
              <a:solidFill>
                <a:srgbClr val="36134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1" name="组合 56"/>
          <p:cNvGrpSpPr/>
          <p:nvPr/>
        </p:nvGrpSpPr>
        <p:grpSpPr>
          <a:xfrm>
            <a:off x="1514940" y="5276488"/>
            <a:ext cx="2469033" cy="871388"/>
            <a:chOff x="539552" y="4376576"/>
            <a:chExt cx="1748142" cy="780616"/>
          </a:xfrm>
        </p:grpSpPr>
        <p:cxnSp>
          <p:nvCxnSpPr>
            <p:cNvPr id="32807" name="直接连接符 31"/>
            <p:cNvCxnSpPr/>
            <p:nvPr/>
          </p:nvCxnSpPr>
          <p:spPr>
            <a:xfrm>
              <a:off x="668162" y="5011202"/>
              <a:ext cx="1619532" cy="1586"/>
            </a:xfrm>
            <a:prstGeom prst="line">
              <a:avLst/>
            </a:prstGeom>
            <a:ln w="76200" cap="rnd" cmpd="sng">
              <a:solidFill>
                <a:srgbClr val="91C6F7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33" name="矩形 28"/>
            <p:cNvSpPr>
              <a:spLocks noChangeArrowheads="1"/>
            </p:cNvSpPr>
            <p:nvPr/>
          </p:nvSpPr>
          <p:spPr bwMode="auto">
            <a:xfrm>
              <a:off x="539552" y="4376576"/>
              <a:ext cx="1728012" cy="51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125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导入新课</a:t>
              </a:r>
              <a:endPara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539552" y="4868428"/>
              <a:ext cx="287388" cy="288764"/>
            </a:xfrm>
            <a:prstGeom prst="ellipse">
              <a:avLst/>
            </a:prstGeom>
            <a:solidFill>
              <a:srgbClr val="FFFF00"/>
            </a:solidFill>
            <a:ln w="76200" cap="flat" cmpd="sng" algn="ctr">
              <a:solidFill>
                <a:srgbClr val="0F6F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 panose="02030602050306030303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5" name="组合 57"/>
          <p:cNvGrpSpPr/>
          <p:nvPr/>
        </p:nvGrpSpPr>
        <p:grpSpPr>
          <a:xfrm>
            <a:off x="3887220" y="5277100"/>
            <a:ext cx="320877" cy="868937"/>
            <a:chOff x="2123728" y="4225520"/>
            <a:chExt cx="288032" cy="931672"/>
          </a:xfrm>
        </p:grpSpPr>
        <p:cxnSp>
          <p:nvCxnSpPr>
            <p:cNvPr id="32805" name="直接连接符 35"/>
            <p:cNvCxnSpPr/>
            <p:nvPr/>
          </p:nvCxnSpPr>
          <p:spPr>
            <a:xfrm rot="5400000" flipH="1" flipV="1">
              <a:off x="1897990" y="4616757"/>
              <a:ext cx="784064" cy="1592"/>
            </a:xfrm>
            <a:prstGeom prst="line">
              <a:avLst/>
            </a:prstGeom>
            <a:ln w="76200" cap="rnd" cmpd="sng">
              <a:solidFill>
                <a:srgbClr val="91C6F7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37" name="椭圆 36"/>
            <p:cNvSpPr/>
            <p:nvPr/>
          </p:nvSpPr>
          <p:spPr>
            <a:xfrm>
              <a:off x="2123728" y="4869913"/>
              <a:ext cx="288032" cy="287279"/>
            </a:xfrm>
            <a:prstGeom prst="ellipse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F6F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 panose="02030602050306030303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2" name="组合 60"/>
          <p:cNvGrpSpPr/>
          <p:nvPr/>
        </p:nvGrpSpPr>
        <p:grpSpPr>
          <a:xfrm>
            <a:off x="5922703" y="4163831"/>
            <a:ext cx="320877" cy="1187364"/>
            <a:chOff x="3779912" y="3439702"/>
            <a:chExt cx="288032" cy="936450"/>
          </a:xfrm>
        </p:grpSpPr>
        <p:cxnSp>
          <p:nvCxnSpPr>
            <p:cNvPr id="32800" name="直接连接符 42"/>
            <p:cNvCxnSpPr/>
            <p:nvPr/>
          </p:nvCxnSpPr>
          <p:spPr>
            <a:xfrm rot="5400000" flipH="1" flipV="1">
              <a:off x="3542235" y="3831738"/>
              <a:ext cx="785665" cy="1592"/>
            </a:xfrm>
            <a:prstGeom prst="line">
              <a:avLst/>
            </a:prstGeom>
            <a:ln w="76200" cap="rnd" cmpd="sng">
              <a:solidFill>
                <a:srgbClr val="91C6F7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44" name="椭圆 43"/>
            <p:cNvSpPr/>
            <p:nvPr/>
          </p:nvSpPr>
          <p:spPr>
            <a:xfrm>
              <a:off x="3779912" y="4088868"/>
              <a:ext cx="288032" cy="287284"/>
            </a:xfrm>
            <a:prstGeom prst="ellipse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F6F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 panose="02030602050306030303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5" name="组合 62"/>
          <p:cNvGrpSpPr/>
          <p:nvPr/>
        </p:nvGrpSpPr>
        <p:grpSpPr>
          <a:xfrm>
            <a:off x="3887403" y="4938571"/>
            <a:ext cx="1978851" cy="320655"/>
            <a:chOff x="3779912" y="3296601"/>
            <a:chExt cx="1773658" cy="287463"/>
          </a:xfrm>
        </p:grpSpPr>
        <p:cxnSp>
          <p:nvCxnSpPr>
            <p:cNvPr id="32797" name="直接连接符 45"/>
            <p:cNvCxnSpPr/>
            <p:nvPr/>
          </p:nvCxnSpPr>
          <p:spPr>
            <a:xfrm>
              <a:off x="3933936" y="3439644"/>
              <a:ext cx="1619634" cy="1587"/>
            </a:xfrm>
            <a:prstGeom prst="line">
              <a:avLst/>
            </a:prstGeom>
            <a:ln w="76200" cap="rnd" cmpd="sng">
              <a:solidFill>
                <a:srgbClr val="91C6F7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48" name="椭圆 47"/>
            <p:cNvSpPr/>
            <p:nvPr/>
          </p:nvSpPr>
          <p:spPr>
            <a:xfrm>
              <a:off x="3779912" y="3296601"/>
              <a:ext cx="287405" cy="287463"/>
            </a:xfrm>
            <a:prstGeom prst="ellipse">
              <a:avLst/>
            </a:prstGeom>
            <a:solidFill>
              <a:srgbClr val="FFFF00"/>
            </a:solidFill>
            <a:ln w="76200" cap="flat" cmpd="sng" algn="ctr">
              <a:solidFill>
                <a:srgbClr val="0F6F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 panose="02030602050306030303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9" name="组合 63"/>
          <p:cNvGrpSpPr/>
          <p:nvPr/>
        </p:nvGrpSpPr>
        <p:grpSpPr>
          <a:xfrm>
            <a:off x="7874626" y="3148229"/>
            <a:ext cx="320654" cy="1038145"/>
            <a:chOff x="5364088" y="2653884"/>
            <a:chExt cx="288032" cy="930180"/>
          </a:xfrm>
        </p:grpSpPr>
        <p:cxnSp>
          <p:nvCxnSpPr>
            <p:cNvPr id="32795" name="直接连接符 49"/>
            <p:cNvCxnSpPr/>
            <p:nvPr/>
          </p:nvCxnSpPr>
          <p:spPr>
            <a:xfrm rot="5400000" flipH="1" flipV="1">
              <a:off x="5133536" y="3045160"/>
              <a:ext cx="784145" cy="1592"/>
            </a:xfrm>
            <a:prstGeom prst="line">
              <a:avLst/>
            </a:prstGeom>
            <a:ln w="76200" cap="rnd" cmpd="sng">
              <a:solidFill>
                <a:srgbClr val="91C6F7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51" name="椭圆 50"/>
            <p:cNvSpPr/>
            <p:nvPr/>
          </p:nvSpPr>
          <p:spPr>
            <a:xfrm>
              <a:off x="5364088" y="3296756"/>
              <a:ext cx="288032" cy="287308"/>
            </a:xfrm>
            <a:prstGeom prst="ellipse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0F6F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 panose="02030602050306030303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9" name="组合 67"/>
          <p:cNvGrpSpPr/>
          <p:nvPr/>
        </p:nvGrpSpPr>
        <p:grpSpPr>
          <a:xfrm>
            <a:off x="7890813" y="2763930"/>
            <a:ext cx="2090460" cy="320655"/>
            <a:chOff x="7020272" y="1712512"/>
            <a:chExt cx="1872208" cy="287376"/>
          </a:xfrm>
        </p:grpSpPr>
        <p:cxnSp>
          <p:nvCxnSpPr>
            <p:cNvPr id="32786" name="直接连接符 59"/>
            <p:cNvCxnSpPr/>
            <p:nvPr/>
          </p:nvCxnSpPr>
          <p:spPr>
            <a:xfrm>
              <a:off x="7167828" y="1866550"/>
              <a:ext cx="1619935" cy="1588"/>
            </a:xfrm>
            <a:prstGeom prst="line">
              <a:avLst/>
            </a:prstGeom>
            <a:ln w="76200" cap="rnd" cmpd="sng">
              <a:solidFill>
                <a:srgbClr val="91C6F7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62" name="椭圆 61"/>
            <p:cNvSpPr/>
            <p:nvPr/>
          </p:nvSpPr>
          <p:spPr>
            <a:xfrm>
              <a:off x="8603716" y="1712512"/>
              <a:ext cx="288764" cy="287376"/>
            </a:xfrm>
            <a:prstGeom prst="ellipse">
              <a:avLst/>
            </a:prstGeom>
            <a:solidFill>
              <a:srgbClr val="FF0000"/>
            </a:solidFill>
            <a:ln w="76200" cap="flat" cmpd="sng" algn="ctr">
              <a:solidFill>
                <a:srgbClr val="0F6F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 panose="02030602050306030303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7020272" y="1712512"/>
              <a:ext cx="288764" cy="287376"/>
            </a:xfrm>
            <a:prstGeom prst="ellipse">
              <a:avLst/>
            </a:prstGeom>
            <a:solidFill>
              <a:srgbClr val="FFFF00"/>
            </a:solidFill>
            <a:ln w="76200" cap="flat" cmpd="sng" algn="ctr">
              <a:solidFill>
                <a:srgbClr val="0F6F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 panose="02030602050306030303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2785" name="Picture 2" descr="E:\文档资料\电教室\课件\201310赵芳老师创新杯国赛\素材\教师上课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246" y="4580525"/>
            <a:ext cx="1442064" cy="18140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62"/>
          <p:cNvGrpSpPr/>
          <p:nvPr/>
        </p:nvGrpSpPr>
        <p:grpSpPr>
          <a:xfrm>
            <a:off x="5924722" y="3861432"/>
            <a:ext cx="1978851" cy="320655"/>
            <a:chOff x="3779912" y="3296601"/>
            <a:chExt cx="1773658" cy="287463"/>
          </a:xfrm>
        </p:grpSpPr>
        <p:cxnSp>
          <p:nvCxnSpPr>
            <p:cNvPr id="5" name="直接连接符 45"/>
            <p:cNvCxnSpPr/>
            <p:nvPr/>
          </p:nvCxnSpPr>
          <p:spPr>
            <a:xfrm>
              <a:off x="3933936" y="3439644"/>
              <a:ext cx="1619634" cy="1587"/>
            </a:xfrm>
            <a:prstGeom prst="line">
              <a:avLst/>
            </a:prstGeom>
            <a:ln w="76200" cap="rnd" cmpd="sng">
              <a:solidFill>
                <a:srgbClr val="91C6F7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6" name="椭圆 5"/>
            <p:cNvSpPr/>
            <p:nvPr/>
          </p:nvSpPr>
          <p:spPr>
            <a:xfrm>
              <a:off x="3779912" y="3296601"/>
              <a:ext cx="287405" cy="287463"/>
            </a:xfrm>
            <a:prstGeom prst="ellipse">
              <a:avLst/>
            </a:prstGeom>
            <a:solidFill>
              <a:srgbClr val="FFFF00"/>
            </a:solidFill>
            <a:ln w="76200" cap="flat" cmpd="sng" algn="ctr">
              <a:solidFill>
                <a:srgbClr val="0F6F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 panose="02030602050306030303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208097" y="4424695"/>
            <a:ext cx="2023235" cy="566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85" b="1">
                <a:solidFill>
                  <a:srgbClr val="FF0000"/>
                </a:solidFill>
              </a:rPr>
              <a:t>新课讲授</a:t>
            </a:r>
            <a:endParaRPr lang="zh-CN" altLang="en-US" sz="3085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62748" y="3318163"/>
            <a:ext cx="2050791" cy="566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85" b="1">
                <a:solidFill>
                  <a:srgbClr val="FF0000"/>
                </a:solidFill>
              </a:rPr>
              <a:t>课堂小结</a:t>
            </a:r>
            <a:endParaRPr lang="zh-CN" altLang="en-US" sz="3085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55549" y="2162641"/>
            <a:ext cx="2023235" cy="566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85" b="1">
                <a:solidFill>
                  <a:srgbClr val="FF0000"/>
                </a:solidFill>
              </a:rPr>
              <a:t>布置作业</a:t>
            </a:r>
            <a:endParaRPr lang="zh-CN" altLang="en-US" sz="3085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3267076" y="644208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33810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336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811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7030A0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7200" dirty="0">
                <a:solidFill>
                  <a:srgbClr val="7030A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10" name="TextBox 72"/>
          <p:cNvSpPr txBox="1"/>
          <p:nvPr/>
        </p:nvSpPr>
        <p:spPr>
          <a:xfrm>
            <a:off x="5726430" y="59056"/>
            <a:ext cx="4431030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导入新课</a:t>
            </a:r>
            <a:endParaRPr lang="zh-CN" altLang="en-US" sz="384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20"/>
          <p:cNvGrpSpPr/>
          <p:nvPr/>
        </p:nvGrpSpPr>
        <p:grpSpPr>
          <a:xfrm>
            <a:off x="962026" y="1724026"/>
            <a:ext cx="7002780" cy="834707"/>
            <a:chOff x="1677969" y="1437141"/>
            <a:chExt cx="5835650" cy="695018"/>
          </a:xfrm>
        </p:grpSpPr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928794" y="1565358"/>
              <a:ext cx="5584825" cy="566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36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ction Jackson" pitchFamily="2" charset="0"/>
                  <a:ea typeface="微软雅黑" panose="020B0503020204020204" pitchFamily="34" charset="-122"/>
                  <a:cs typeface="+mn-cs"/>
                </a:rPr>
                <a:t>教学活动</a:t>
              </a:r>
              <a:endParaRPr kumimoji="0" lang="zh-CN" alt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ction Jackson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单圆角矩形 17"/>
            <p:cNvSpPr/>
            <p:nvPr/>
          </p:nvSpPr>
          <p:spPr>
            <a:xfrm>
              <a:off x="1677969" y="1437141"/>
              <a:ext cx="144462" cy="636064"/>
            </a:xfrm>
            <a:prstGeom prst="round1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67840" y="2634616"/>
            <a:ext cx="5057776" cy="755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160" kern="0" cap="none" spc="0" normalizeH="0" baseline="0" noProof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多媒体展示</a:t>
            </a:r>
            <a:r>
              <a:rPr kumimoji="0" lang="zh-CN" altLang="en-US" sz="2160" kern="0" cap="none" spc="0" normalizeH="0" baseline="0" noProof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电影《</a:t>
            </a:r>
            <a:r>
              <a:rPr kumimoji="0" lang="zh-CN" altLang="en-US" sz="2160" kern="0" cap="none" spc="0" normalizeH="0" baseline="0" noProof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八佰》</a:t>
            </a:r>
            <a:r>
              <a:rPr kumimoji="0" lang="zh-CN" altLang="en-US" sz="2160" kern="0" cap="none" spc="0" normalizeH="0" baseline="0" noProof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图片？</a:t>
            </a:r>
            <a:endParaRPr kumimoji="0" lang="zh-CN" altLang="en-US" sz="2160" kern="0" cap="none" spc="0" normalizeH="0" baseline="0" noProof="0" dirty="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586230" y="2926398"/>
            <a:ext cx="4140200" cy="212400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dash"/>
            <a:miter lim="800000"/>
          </a:ln>
        </p:spPr>
        <p:txBody>
          <a:bodyPr wrap="square" anchor="ctr">
            <a:spAutoFit/>
          </a:bodyPr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68475" y="3696335"/>
            <a:ext cx="39579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思考问题：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、《八佰》是如何取得如此成就的？它的成就对我国而言又有什么</a:t>
            </a:r>
            <a:r>
              <a:rPr lang="zh-CN" altLang="en-US"/>
              <a:t>意义？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48730" y="2559050"/>
            <a:ext cx="5233670" cy="27781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10" grpId="0"/>
      <p:bldP spid="19" grpId="0"/>
      <p:bldP spid="4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40996" y="5864226"/>
            <a:ext cx="2160270" cy="6807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ction Jackson" pitchFamily="2" charset="0"/>
                <a:ea typeface="微软雅黑" panose="020B0503020204020204" pitchFamily="34" charset="-122"/>
                <a:cs typeface="+mn-cs"/>
              </a:rPr>
              <a:t>设计意图</a:t>
            </a:r>
            <a:endParaRPr kumimoji="0" lang="zh-CN" altLang="en-US" sz="336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ction Jackson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3267076" y="644208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34834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336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835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7030A0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7200" dirty="0">
                <a:solidFill>
                  <a:srgbClr val="7030A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10" name="TextBox 72"/>
          <p:cNvSpPr txBox="1"/>
          <p:nvPr/>
        </p:nvSpPr>
        <p:spPr>
          <a:xfrm>
            <a:off x="5726430" y="59055"/>
            <a:ext cx="5168265" cy="681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新课讲授</a:t>
            </a:r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探究一</a:t>
            </a:r>
            <a:endParaRPr lang="zh-CN" altLang="en-US" sz="384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220720" y="5746750"/>
            <a:ext cx="8362315" cy="755650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  <a:prstDash val="dash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02460" y="5819141"/>
            <a:ext cx="2160270" cy="5036502"/>
            <a:chOff x="6377259" y="3345107"/>
            <a:chExt cx="1800200" cy="4199029"/>
          </a:xfrm>
        </p:grpSpPr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6377259" y="6976607"/>
              <a:ext cx="1800200" cy="5675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36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ction Jackson" pitchFamily="2" charset="0"/>
                  <a:ea typeface="微软雅黑" panose="020B0503020204020204" pitchFamily="34" charset="-122"/>
                  <a:cs typeface="+mn-cs"/>
                </a:rPr>
                <a:t>设计意图</a:t>
              </a:r>
              <a:endParaRPr kumimoji="0" lang="zh-CN" alt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ction Jackson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单圆角矩形 22"/>
            <p:cNvSpPr/>
            <p:nvPr/>
          </p:nvSpPr>
          <p:spPr bwMode="auto">
            <a:xfrm>
              <a:off x="6876256" y="3345107"/>
              <a:ext cx="144461" cy="636882"/>
            </a:xfrm>
            <a:prstGeom prst="round1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02940" y="5746750"/>
            <a:ext cx="844359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0"/>
            <a:r>
              <a:rPr lang="zh-CN" altLang="zh-CN" sz="2160" b="1">
                <a:latin typeface="等线" panose="02010600030101010101" charset="-122"/>
                <a:ea typeface="等线" panose="02010600030101010101" charset="-122"/>
                <a:sym typeface="+mn-ea"/>
              </a:rPr>
              <a:t>通过学生材料分析引导学生总结经济政治对文化的决定</a:t>
            </a:r>
            <a:r>
              <a:rPr lang="zh-CN" altLang="zh-CN" sz="2160" b="1">
                <a:latin typeface="等线" panose="02010600030101010101" charset="-122"/>
                <a:ea typeface="等线" panose="02010600030101010101" charset="-122"/>
                <a:sym typeface="+mn-ea"/>
              </a:rPr>
              <a:t>作用，突破教学重点。体现教师主导性和学生主体性相结合。</a:t>
            </a:r>
            <a:endParaRPr kumimoji="0" lang="zh-CN" altLang="en-US" sz="2160" b="1" kern="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4535" y="1766570"/>
            <a:ext cx="10427970" cy="31369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ctr">
              <a:lnSpc>
                <a:spcPct val="110000"/>
              </a:lnSpc>
              <a:buFont typeface="Wingdings" panose="05000000000000000000"/>
              <a:buChar char="u"/>
            </a:pPr>
            <a:r>
              <a:rPr lang="zh-CN" altLang="en-US" b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+mn-ea"/>
                <a:sym typeface="+mn-ea"/>
              </a:rPr>
              <a:t>《八佰》的成功原因</a:t>
            </a:r>
            <a:endParaRPr lang="en-US" altLang="zh-CN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57200" indent="-457200" algn="just">
              <a:lnSpc>
                <a:spcPct val="110000"/>
              </a:lnSpc>
              <a:buFont typeface="Wingdings" panose="05000000000000000000"/>
              <a:buChar char="u"/>
            </a:pPr>
            <a:r>
              <a:rPr lang="en-US" altLang="zh-CN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了追求真实，剧组历时一年半在华谊兄弟电影世界（苏州）拍摄基地设计搭建了占地200亩、拥有68栋建筑的实景，深挖200米长的苏州河，还原出一河两岸战火连天的“地狱”与声色霓虹的“天堂”。整部电影用了300颗照明弹来重现淞沪会战战场上的照明效果，共烧掉300多公斤烟油和近5吨的旧报纸，设置相当于十部大战争剧总和的5万个地面子弹点，打造了一个硝烟弥漫、炮火四起的真实战场。作为这部电影投资方的华谊，给这部电影投资了将近5亿</a:t>
            </a:r>
            <a:r>
              <a:rPr lang="zh-CN" altLang="en-US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en-US" altLang="zh-CN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sym typeface="+mn-ea"/>
              </a:rPr>
              <a:t>强大的资金支持</a:t>
            </a:r>
            <a:endParaRPr lang="zh-CN" altLang="en-US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algn="just">
              <a:lnSpc>
                <a:spcPct val="110000"/>
              </a:lnSpc>
              <a:buFont typeface="Wingdings" panose="05000000000000000000"/>
              <a:buChar char="u"/>
            </a:pPr>
            <a:r>
              <a:rPr lang="en-US" altLang="zh-CN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中国政府的支持(电影监管部门对电影更加包容审查的态度和科学的产业政策支持)——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sym typeface="+mn-ea"/>
              </a:rPr>
              <a:t>政府的支持</a:t>
            </a:r>
            <a:endParaRPr lang="zh-CN" altLang="en-US" smtClean="0">
              <a:solidFill>
                <a:schemeClr val="bg2">
                  <a:lumMod val="10000"/>
                  <a:alpha val="79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just">
              <a:lnSpc>
                <a:spcPct val="110000"/>
              </a:lnSpc>
            </a:pP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10" grpId="0"/>
      <p:bldP spid="20" grpId="0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>
            <p:custDataLst>
              <p:tags r:id="rId1"/>
            </p:custDataLst>
          </p:nvPr>
        </p:nvSpPr>
        <p:spPr>
          <a:xfrm>
            <a:off x="436880" y="376555"/>
            <a:ext cx="11485245" cy="5562600"/>
          </a:xfrm>
          <a:prstGeom prst="roundRect">
            <a:avLst/>
          </a:prstGeom>
          <a:solidFill>
            <a:schemeClr val="bg1"/>
          </a:solidFill>
          <a:ln w="28575" cmpd="sng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400" strike="noStrike" noProof="1"/>
          </a:p>
        </p:txBody>
      </p:sp>
      <p:sp>
        <p:nvSpPr>
          <p:cNvPr id="61443" name="矩形 9"/>
          <p:cNvSpPr/>
          <p:nvPr>
            <p:custDataLst>
              <p:tags r:id="rId2"/>
            </p:custDataLst>
          </p:nvPr>
        </p:nvSpPr>
        <p:spPr>
          <a:xfrm>
            <a:off x="642620" y="971550"/>
            <a:ext cx="11007725" cy="4829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algn="just">
              <a:lnSpc>
                <a:spcPct val="110000"/>
              </a:lnSpc>
              <a:buFont typeface="Wingdings" panose="05000000000000000000"/>
              <a:buChar char="u"/>
            </a:pPr>
            <a:r>
              <a:rPr lang="en-US" altLang="zh-CN" sz="2800">
                <a:latin typeface="微软雅黑" panose="020B0503020204020204" pitchFamily="34" charset="-122"/>
                <a:cs typeface="微软雅黑" panose="020B0503020204020204" pitchFamily="34" charset="-122"/>
              </a:rPr>
              <a:t>为了追求真实，剧组历时一年半在华谊兄弟电影世界（苏州）拍摄基地设计搭建了占地200亩、拥有68栋建筑的实景，深挖200米长的苏州河，还原出一河两岸战火连天的“地狱”与声色霓虹的“天堂”。整部电影用了300颗照明弹来重现淞沪会战战场上的照明效果，共烧掉300多公斤烟油和近5吨的旧报纸，设置相当于十部大战争剧总和的5万个地面子弹点，打造了一个硝烟弥漫、炮火四起的真实战场。作为这部电影投资方的华谊，给这部电影投资了将近5亿</a:t>
            </a:r>
            <a:r>
              <a:rPr lang="zh-CN" altLang="en-US" sz="280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457200" indent="-457200" algn="just">
              <a:lnSpc>
                <a:spcPct val="110000"/>
              </a:lnSpc>
              <a:buFont typeface="Wingdings" panose="05000000000000000000"/>
              <a:buChar char="u"/>
            </a:pPr>
            <a:r>
              <a:rPr lang="en-US" altLang="zh-CN" sz="28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中国政府的支持(电影监管部门对电影更加包容审查的态度和科学的产业政策支持)</a:t>
            </a:r>
            <a:endParaRPr lang="zh-CN" altLang="en-US" sz="28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082675" y="376238"/>
            <a:ext cx="1056798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4000" b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+mn-ea"/>
                <a:sym typeface="+mn-ea"/>
              </a:rPr>
              <a:t>《八佰》的成功原因</a:t>
            </a:r>
            <a:endParaRPr lang="zh-CN" altLang="en-US" sz="4000" b="1" noProof="1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 Box 6"/>
          <p:cNvSpPr txBox="1"/>
          <p:nvPr>
            <p:custDataLst>
              <p:tags r:id="rId4"/>
            </p:custDataLst>
          </p:nvPr>
        </p:nvSpPr>
        <p:spPr>
          <a:xfrm>
            <a:off x="1084580" y="5999798"/>
            <a:ext cx="10744200" cy="715963"/>
          </a:xfrm>
          <a:prstGeom prst="roundRect">
            <a:avLst/>
          </a:prstGeom>
          <a:solidFill>
            <a:srgbClr val="1F4E79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r" fontAlgn="auto">
              <a:buFont typeface="Arial" panose="020B0604020202020204" pitchFamily="34" charset="0"/>
            </a:pPr>
            <a:r>
              <a:rPr lang="en-US" altLang="zh-CN" sz="36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——</a:t>
            </a:r>
            <a:r>
              <a:rPr lang="zh-CN" altLang="en-US" sz="3600" b="1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经济、政治决定文化</a:t>
            </a:r>
            <a:endParaRPr lang="zh-CN" altLang="en-US" sz="3600" b="1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20595" y="4382135"/>
            <a:ext cx="3560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sym typeface="+mn-ea"/>
              </a:rPr>
              <a:t>强大的资金支持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076700" y="5304790"/>
            <a:ext cx="3032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sym typeface="+mn-ea"/>
              </a:rPr>
              <a:t>政府的支持</a:t>
            </a:r>
            <a:endParaRPr lang="zh-CN" altLang="en-US" sz="2400" smtClean="0">
              <a:solidFill>
                <a:schemeClr val="bg2">
                  <a:lumMod val="10000"/>
                  <a:alpha val="79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240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40996" y="5864226"/>
            <a:ext cx="2160270" cy="6807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ction Jackson" pitchFamily="2" charset="0"/>
                <a:ea typeface="微软雅黑" panose="020B0503020204020204" pitchFamily="34" charset="-122"/>
                <a:cs typeface="+mn-cs"/>
              </a:rPr>
              <a:t>设计意图</a:t>
            </a:r>
            <a:endParaRPr kumimoji="0" lang="zh-CN" altLang="en-US" sz="336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ction Jackson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3267076" y="644208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34834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336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835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7030A0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7200" dirty="0">
                <a:solidFill>
                  <a:srgbClr val="7030A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10" name="TextBox 72"/>
          <p:cNvSpPr txBox="1"/>
          <p:nvPr/>
        </p:nvSpPr>
        <p:spPr>
          <a:xfrm>
            <a:off x="5726430" y="59055"/>
            <a:ext cx="5168265" cy="681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新课讲授</a:t>
            </a:r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探究一</a:t>
            </a:r>
            <a:endParaRPr lang="zh-CN" altLang="en-US" sz="384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220720" y="5746750"/>
            <a:ext cx="8362315" cy="755650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  <a:prstDash val="dash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02460" y="5819141"/>
            <a:ext cx="2160270" cy="5036502"/>
            <a:chOff x="6377259" y="3345107"/>
            <a:chExt cx="1800200" cy="4199029"/>
          </a:xfrm>
        </p:grpSpPr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6377259" y="6976607"/>
              <a:ext cx="1800200" cy="5675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36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ction Jackson" pitchFamily="2" charset="0"/>
                  <a:ea typeface="微软雅黑" panose="020B0503020204020204" pitchFamily="34" charset="-122"/>
                  <a:cs typeface="+mn-cs"/>
                </a:rPr>
                <a:t>设计意图</a:t>
              </a:r>
              <a:endParaRPr kumimoji="0" lang="zh-CN" alt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ction Jackson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单圆角矩形 22"/>
            <p:cNvSpPr/>
            <p:nvPr/>
          </p:nvSpPr>
          <p:spPr bwMode="auto">
            <a:xfrm>
              <a:off x="6876256" y="3345107"/>
              <a:ext cx="144461" cy="636882"/>
            </a:xfrm>
            <a:prstGeom prst="round1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02940" y="5746750"/>
            <a:ext cx="844359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0"/>
            <a:r>
              <a:rPr lang="zh-CN" altLang="zh-CN" sz="2160" b="1">
                <a:latin typeface="等线" panose="02010600030101010101" charset="-122"/>
                <a:ea typeface="等线" panose="02010600030101010101" charset="-122"/>
                <a:sym typeface="+mn-ea"/>
              </a:rPr>
              <a:t>通过学生材料分析引导学生</a:t>
            </a:r>
            <a:r>
              <a:rPr lang="zh-CN" altLang="zh-CN" sz="2160" b="1">
                <a:latin typeface="等线" panose="02010600030101010101" charset="-122"/>
                <a:ea typeface="等线" panose="02010600030101010101" charset="-122"/>
                <a:sym typeface="+mn-ea"/>
              </a:rPr>
              <a:t>分析文化对经济政治的</a:t>
            </a:r>
            <a:r>
              <a:rPr lang="zh-CN" altLang="zh-CN" sz="2160" b="1">
                <a:latin typeface="等线" panose="02010600030101010101" charset="-122"/>
                <a:ea typeface="等线" panose="02010600030101010101" charset="-122"/>
                <a:sym typeface="+mn-ea"/>
              </a:rPr>
              <a:t>反作用，突破教学重点。体现教师主导性和学生主体性相结合。</a:t>
            </a:r>
            <a:endParaRPr kumimoji="0" lang="zh-CN" altLang="en-US" sz="2160" b="1" kern="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4535" y="1766570"/>
            <a:ext cx="10427970" cy="28321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ctr">
              <a:lnSpc>
                <a:spcPct val="110000"/>
              </a:lnSpc>
              <a:buFont typeface="Wingdings" panose="05000000000000000000"/>
              <a:buChar char="u"/>
            </a:pPr>
            <a:r>
              <a:rPr lang="zh-CN" altLang="en-US" b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+mn-ea"/>
                <a:sym typeface="+mn-ea"/>
              </a:rPr>
              <a:t>《八佰》的成功原因</a:t>
            </a:r>
            <a:endParaRPr lang="en-US" altLang="zh-CN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zh-CN" altLang="en-US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《八佰》带来了巨大的经济效应</a:t>
            </a:r>
            <a:r>
              <a:rPr lang="zh-CN" altLang="en-US" b="1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，为了遏制疫情发展，中国电影关门歇业近180天，直接票房损失达300多亿。《八佰》上映一下子给市场打了一剂强心针，中国电影市场的热情就此点燃。《八佰》从8月17日点映开始，票房达到1.8亿，创下国产影片最高点映票房纪录，并最终以31亿的票房纪录拿下2020年度全球电影总冠军。</a:t>
            </a:r>
            <a:r>
              <a:rPr lang="zh-CN" altLang="en-US" b="1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      </a:t>
            </a:r>
            <a:endParaRPr lang="zh-CN" altLang="en-US" b="1">
              <a:solidFill>
                <a:srgbClr val="0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just">
              <a:lnSpc>
                <a:spcPct val="110000"/>
              </a:lnSpc>
            </a:pPr>
            <a:r>
              <a:rPr lang="zh-CN" altLang="en-US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   《八佰》也有着极强的政治意义</a:t>
            </a:r>
            <a:r>
              <a:rPr lang="zh-CN" altLang="en-US" b="1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，电影在银幕上高扬爱国主义、集体主义、英雄主义，不只是中国电影的胜利也预示着中国抗疫战争的全面胜利，在国际各国依旧活在疫情的水深火热之中时，我们的祖国与民众已经安然无恙。</a:t>
            </a:r>
            <a:endParaRPr lang="zh-CN" altLang="en-US" b="1">
              <a:solidFill>
                <a:srgbClr val="0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just">
              <a:lnSpc>
                <a:spcPct val="110000"/>
              </a:lnSpc>
            </a:pP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10" grpId="0"/>
      <p:bldP spid="20" grpId="0" bldLvl="0" animBg="1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组合 2047"/>
          <p:cNvGrpSpPr/>
          <p:nvPr>
            <p:custDataLst>
              <p:tags r:id="rId1"/>
            </p:custDataLst>
          </p:nvPr>
        </p:nvGrpSpPr>
        <p:grpSpPr>
          <a:xfrm>
            <a:off x="2549208" y="2098993"/>
            <a:ext cx="8885237" cy="3149600"/>
            <a:chOff x="1682751" y="2889250"/>
            <a:chExt cx="8885238" cy="3149600"/>
          </a:xfrm>
          <a:solidFill>
            <a:schemeClr val="accent2"/>
          </a:solidFill>
        </p:grpSpPr>
        <p:sp>
          <p:nvSpPr>
            <p:cNvPr id="65538" name="Freeform 50"/>
            <p:cNvSpPr/>
            <p:nvPr>
              <p:custDataLst>
                <p:tags r:id="rId2"/>
              </p:custDataLst>
            </p:nvPr>
          </p:nvSpPr>
          <p:spPr>
            <a:xfrm>
              <a:off x="1682751" y="2889250"/>
              <a:ext cx="8885238" cy="3149600"/>
            </a:xfrm>
            <a:custGeom>
              <a:avLst/>
              <a:gdLst/>
              <a:ahLst/>
              <a:cxnLst>
                <a:cxn ang="0">
                  <a:pos x="8864600" y="3149600"/>
                </a:cxn>
                <a:cxn ang="0">
                  <a:pos x="0" y="3128962"/>
                </a:cxn>
                <a:cxn ang="0">
                  <a:pos x="20637" y="0"/>
                </a:cxn>
                <a:cxn ang="0">
                  <a:pos x="8885238" y="20637"/>
                </a:cxn>
                <a:cxn ang="0">
                  <a:pos x="8864600" y="3149600"/>
                </a:cxn>
              </a:cxnLst>
              <a:rect l="0" t="0" r="0" b="0"/>
              <a:pathLst>
                <a:path w="5597" h="1984">
                  <a:moveTo>
                    <a:pt x="5584" y="1984"/>
                  </a:moveTo>
                  <a:lnTo>
                    <a:pt x="0" y="1971"/>
                  </a:lnTo>
                  <a:lnTo>
                    <a:pt x="13" y="0"/>
                  </a:lnTo>
                  <a:lnTo>
                    <a:pt x="5597" y="13"/>
                  </a:lnTo>
                  <a:lnTo>
                    <a:pt x="5584" y="198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39" name="Rectangle 51"/>
            <p:cNvSpPr/>
            <p:nvPr>
              <p:custDataLst>
                <p:tags r:id="rId3"/>
              </p:custDataLst>
            </p:nvPr>
          </p:nvSpPr>
          <p:spPr>
            <a:xfrm>
              <a:off x="1695451" y="2965450"/>
              <a:ext cx="8859838" cy="306546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91440" tIns="45720" rIns="91440" bIns="45720" anchor="t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2064" name="矩形 2063"/>
          <p:cNvSpPr/>
          <p:nvPr>
            <p:custDataLst>
              <p:tags r:id="rId4"/>
            </p:custDataLst>
          </p:nvPr>
        </p:nvSpPr>
        <p:spPr>
          <a:xfrm>
            <a:off x="0" y="5499100"/>
            <a:ext cx="12192000" cy="1358900"/>
          </a:xfrm>
          <a:prstGeom prst="rect">
            <a:avLst/>
          </a:prstGeom>
          <a:solidFill>
            <a:srgbClr val="6BA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065" name="等腰三角形 2064"/>
          <p:cNvSpPr/>
          <p:nvPr>
            <p:custDataLst>
              <p:tags r:id="rId5"/>
            </p:custDataLst>
          </p:nvPr>
        </p:nvSpPr>
        <p:spPr>
          <a:xfrm>
            <a:off x="571500" y="5346700"/>
            <a:ext cx="5927725" cy="1338263"/>
          </a:xfrm>
          <a:prstGeom prst="triangle">
            <a:avLst>
              <a:gd name="adj" fmla="val 13253"/>
            </a:avLst>
          </a:prstGeom>
          <a:solidFill>
            <a:srgbClr val="7BB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052" name="矩形 2051"/>
          <p:cNvSpPr/>
          <p:nvPr>
            <p:custDataLst>
              <p:tags r:id="rId6"/>
            </p:custDataLst>
          </p:nvPr>
        </p:nvSpPr>
        <p:spPr>
          <a:xfrm>
            <a:off x="0" y="5346700"/>
            <a:ext cx="12192000" cy="152400"/>
          </a:xfrm>
          <a:prstGeom prst="rect">
            <a:avLst/>
          </a:prstGeom>
          <a:solidFill>
            <a:srgbClr val="4E8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7" name="矩形 76"/>
          <p:cNvSpPr/>
          <p:nvPr>
            <p:custDataLst>
              <p:tags r:id="rId7"/>
            </p:custDataLst>
          </p:nvPr>
        </p:nvSpPr>
        <p:spPr>
          <a:xfrm>
            <a:off x="0" y="6626225"/>
            <a:ext cx="12192000" cy="371475"/>
          </a:xfrm>
          <a:custGeom>
            <a:avLst/>
            <a:gdLst>
              <a:gd name="connsiteX0" fmla="*/ 0 w 12192000"/>
              <a:gd name="connsiteY0" fmla="*/ 0 h 371853"/>
              <a:gd name="connsiteX1" fmla="*/ 12192000 w 12192000"/>
              <a:gd name="connsiteY1" fmla="*/ 0 h 371853"/>
              <a:gd name="connsiteX2" fmla="*/ 12192000 w 12192000"/>
              <a:gd name="connsiteY2" fmla="*/ 371853 h 371853"/>
              <a:gd name="connsiteX3" fmla="*/ 0 w 12192000"/>
              <a:gd name="connsiteY3" fmla="*/ 371853 h 371853"/>
              <a:gd name="connsiteX4" fmla="*/ 0 w 12192000"/>
              <a:gd name="connsiteY4" fmla="*/ 0 h 371853"/>
              <a:gd name="connsiteX0-1" fmla="*/ 0 w 12192000"/>
              <a:gd name="connsiteY0-2" fmla="*/ 0 h 371853"/>
              <a:gd name="connsiteX1-3" fmla="*/ 12192000 w 12192000"/>
              <a:gd name="connsiteY1-4" fmla="*/ 127000 h 371853"/>
              <a:gd name="connsiteX2-5" fmla="*/ 12192000 w 12192000"/>
              <a:gd name="connsiteY2-6" fmla="*/ 371853 h 371853"/>
              <a:gd name="connsiteX3-7" fmla="*/ 0 w 12192000"/>
              <a:gd name="connsiteY3-8" fmla="*/ 371853 h 371853"/>
              <a:gd name="connsiteX4-9" fmla="*/ 0 w 12192000"/>
              <a:gd name="connsiteY4-10" fmla="*/ 0 h 3718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371853">
                <a:moveTo>
                  <a:pt x="0" y="0"/>
                </a:moveTo>
                <a:lnTo>
                  <a:pt x="12192000" y="127000"/>
                </a:lnTo>
                <a:lnTo>
                  <a:pt x="12192000" y="371853"/>
                </a:lnTo>
                <a:lnTo>
                  <a:pt x="0" y="371853"/>
                </a:lnTo>
                <a:lnTo>
                  <a:pt x="0" y="0"/>
                </a:lnTo>
                <a:close/>
              </a:path>
            </a:pathLst>
          </a:custGeom>
          <a:solidFill>
            <a:srgbClr val="4E8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066" name="图片 206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376872" y="1203325"/>
            <a:ext cx="3087688" cy="2422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0" name="文本框 79"/>
          <p:cNvSpPr txBox="1"/>
          <p:nvPr>
            <p:custDataLst>
              <p:tags r:id="rId10"/>
            </p:custDataLst>
          </p:nvPr>
        </p:nvSpPr>
        <p:spPr>
          <a:xfrm>
            <a:off x="2111375" y="3294063"/>
            <a:ext cx="7969250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sz="36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经济发展了，文化也就随之发展？</a:t>
            </a:r>
            <a:endParaRPr sz="36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547" name="图片 8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523730" y="4605020"/>
            <a:ext cx="2551113" cy="2020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2" name="AutoShape 13"/>
          <p:cNvSpPr/>
          <p:nvPr>
            <p:custDataLst>
              <p:tags r:id="rId13"/>
            </p:custDataLst>
          </p:nvPr>
        </p:nvSpPr>
        <p:spPr>
          <a:xfrm>
            <a:off x="2562225" y="2581275"/>
            <a:ext cx="7518400" cy="712788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l" fontAlgn="auto"/>
            <a:r>
              <a:rPr sz="3600" b="1" strike="noStrike" noProof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探究共享</a:t>
            </a:r>
            <a:endParaRPr sz="3600" b="1" strike="noStrike" noProof="1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3267076" y="644208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36876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336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877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7030A0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7200" dirty="0">
                <a:solidFill>
                  <a:srgbClr val="7030A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63492" name="文本框 19"/>
          <p:cNvSpPr txBox="1"/>
          <p:nvPr>
            <p:custDataLst>
              <p:tags r:id="rId14"/>
            </p:custDataLst>
          </p:nvPr>
        </p:nvSpPr>
        <p:spPr>
          <a:xfrm>
            <a:off x="382905" y="1355090"/>
            <a:ext cx="11199495" cy="632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>
              <a:lnSpc>
                <a:spcPct val="110000"/>
              </a:lnSpc>
            </a:pPr>
            <a:r>
              <a:rPr lang="en-US" altLang="zh-CN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    </a:t>
            </a:r>
            <a:endParaRPr lang="zh-CN" altLang="en-US" sz="3200" b="1">
              <a:solidFill>
                <a:srgbClr val="0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40996" y="5864226"/>
            <a:ext cx="2160270" cy="6807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ction Jackson" pitchFamily="2" charset="0"/>
                <a:ea typeface="微软雅黑" panose="020B0503020204020204" pitchFamily="34" charset="-122"/>
                <a:cs typeface="+mn-cs"/>
              </a:rPr>
              <a:t>设计意图</a:t>
            </a:r>
            <a:endParaRPr kumimoji="0" lang="zh-CN" altLang="en-US" sz="336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ction Jackson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02460" y="5819141"/>
            <a:ext cx="2160270" cy="5036502"/>
            <a:chOff x="6377259" y="3345107"/>
            <a:chExt cx="1800200" cy="4199029"/>
          </a:xfrm>
        </p:grpSpPr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6377259" y="6976607"/>
              <a:ext cx="1800200" cy="5675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36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ction Jackson" pitchFamily="2" charset="0"/>
                  <a:ea typeface="微软雅黑" panose="020B0503020204020204" pitchFamily="34" charset="-122"/>
                  <a:cs typeface="+mn-cs"/>
                </a:rPr>
                <a:t>设计意图</a:t>
              </a:r>
              <a:endParaRPr kumimoji="0" lang="zh-CN" alt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ction Jackson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单圆角矩形 22"/>
            <p:cNvSpPr/>
            <p:nvPr/>
          </p:nvSpPr>
          <p:spPr bwMode="auto">
            <a:xfrm>
              <a:off x="6876256" y="3345107"/>
              <a:ext cx="144461" cy="636882"/>
            </a:xfrm>
            <a:prstGeom prst="round1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02940" y="5746750"/>
            <a:ext cx="8443595" cy="7556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indent="127000"/>
            <a:r>
              <a:rPr lang="zh-CN" altLang="zh-CN" sz="2160" b="1">
                <a:latin typeface="等线" panose="02010600030101010101" charset="-122"/>
                <a:ea typeface="等线" panose="02010600030101010101" charset="-122"/>
                <a:sym typeface="+mn-ea"/>
              </a:rPr>
              <a:t>通过学生材料分析引导学生理解文化的相对</a:t>
            </a:r>
            <a:r>
              <a:rPr lang="zh-CN" altLang="zh-CN" sz="2160" b="1">
                <a:latin typeface="等线" panose="02010600030101010101" charset="-122"/>
                <a:ea typeface="等线" panose="02010600030101010101" charset="-122"/>
                <a:sym typeface="+mn-ea"/>
              </a:rPr>
              <a:t>独立性，突破教学重点。体现教师主导性和学生主体性相结合。</a:t>
            </a:r>
            <a:endParaRPr kumimoji="0" lang="zh-CN" altLang="en-US" sz="2160" b="1" kern="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99" grpId="0" bldLvl="0" animBg="1"/>
      <p:bldP spid="24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形状 8"/>
          <p:cNvSpPr/>
          <p:nvPr userDrawn="1">
            <p:custDataLst>
              <p:tags r:id="rId1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DADADA">
                  <a:lumMod val="90000"/>
                  <a:alpha val="24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solidFill>
                <a:srgbClr val="FFFFFF"/>
              </a:solidFill>
              <a:highlight>
                <a:srgbClr val="1171F1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任意形状 8"/>
          <p:cNvSpPr/>
          <p:nvPr userDrawn="1">
            <p:custDataLst>
              <p:tags r:id="rId2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DADADA">
                  <a:lumMod val="90000"/>
                  <a:alpha val="24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solidFill>
                <a:srgbClr val="FFFFFF"/>
              </a:solidFill>
              <a:highlight>
                <a:srgbClr val="1171F1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00355" y="614680"/>
            <a:ext cx="7889240" cy="762000"/>
          </a:xfrm>
          <a:prstGeom prst="rect">
            <a:avLst/>
          </a:prstGeom>
          <a:solidFill>
            <a:srgbClr val="1F4E79"/>
          </a:solidFill>
        </p:spPr>
        <p:txBody>
          <a:bodyPr wrap="square" rtlCol="0" anchor="ctr">
            <a:noAutofit/>
          </a:bodyPr>
          <a:lstStyle/>
          <a:p>
            <a: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zh-CN" sz="3200" b="1" spc="300">
                <a:solidFill>
                  <a:schemeClr val="bg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——文化和经济、政治相互交融</a:t>
            </a:r>
            <a:endParaRPr lang="en-US" altLang="zh-CN" sz="3200" b="1" spc="300">
              <a:solidFill>
                <a:schemeClr val="bg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332587" y="1635148"/>
            <a:ext cx="3697539" cy="4061254"/>
          </a:xfrm>
          <a:prstGeom prst="rect">
            <a:avLst/>
          </a:prstGeom>
          <a:solidFill>
            <a:srgbClr val="F2F2F2">
              <a:alpha val="50000"/>
            </a:srgb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496189" y="1935670"/>
            <a:ext cx="3371037" cy="363013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zh-CN" altLang="en-US" sz="2000" spc="15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《八佰》带来了巨大的经济效应，从8月17日点映开始，票房达到1.8亿，创下国产影片最高点映票房纪录，并最终以31亿的票房纪录拿下2020年度全球电影总冠军。</a:t>
            </a:r>
            <a:endParaRPr lang="zh-CN" altLang="en-US" sz="2000" spc="15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6"/>
            </p:custDataLst>
          </p:nvPr>
        </p:nvSpPr>
        <p:spPr>
          <a:xfrm>
            <a:off x="1049485" y="1376756"/>
            <a:ext cx="2264444" cy="5259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0000"/>
          </a:bodyPr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 形 20"/>
          <p:cNvSpPr/>
          <p:nvPr>
            <p:custDataLst>
              <p:tags r:id="rId7"/>
            </p:custDataLst>
          </p:nvPr>
        </p:nvSpPr>
        <p:spPr>
          <a:xfrm rot="5400000">
            <a:off x="300990" y="1602849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L 形 19"/>
          <p:cNvSpPr/>
          <p:nvPr>
            <p:custDataLst>
              <p:tags r:id="rId8"/>
            </p:custDataLst>
          </p:nvPr>
        </p:nvSpPr>
        <p:spPr>
          <a:xfrm rot="16200000" flipH="1">
            <a:off x="3822288" y="1602849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L 形 23"/>
          <p:cNvSpPr/>
          <p:nvPr>
            <p:custDataLst>
              <p:tags r:id="rId9"/>
            </p:custDataLst>
          </p:nvPr>
        </p:nvSpPr>
        <p:spPr>
          <a:xfrm rot="16200000" flipV="1">
            <a:off x="300990" y="5490671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L 形 24"/>
          <p:cNvSpPr/>
          <p:nvPr>
            <p:custDataLst>
              <p:tags r:id="rId10"/>
            </p:custDataLst>
          </p:nvPr>
        </p:nvSpPr>
        <p:spPr>
          <a:xfrm rot="5400000" flipH="1" flipV="1">
            <a:off x="3822288" y="5490671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>
            <a:off x="4492142" y="1635148"/>
            <a:ext cx="3697539" cy="4061254"/>
          </a:xfrm>
          <a:prstGeom prst="rect">
            <a:avLst/>
          </a:prstGeom>
          <a:solidFill>
            <a:srgbClr val="F2F2F2">
              <a:alpha val="50000"/>
            </a:srgbClr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4655042" y="1935670"/>
            <a:ext cx="3371037" cy="363013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pPr lvl="0" algn="just" fontAlgn="ctr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SzTx/>
              <a:buFont typeface="Wingdings" panose="05000000000000000000"/>
            </a:pPr>
            <a:r>
              <a:rPr lang="zh-CN" altLang="en-US" sz="2000" spc="15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《八佰》也有着极强的政治意义，电影在银幕上高扬爱国主义、集体主义、英雄主义。</a:t>
            </a:r>
            <a:endParaRPr lang="zh-CN" altLang="en-US" sz="2000" spc="15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285750" lvl="0" indent="-285750" algn="just" fontAlgn="ctr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SzTx/>
              <a:buFont typeface="Wingdings" panose="05000000000000000000"/>
              <a:buChar char="l"/>
            </a:pPr>
            <a:endParaRPr lang="zh-CN" altLang="en-US" sz="2000" spc="15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0" name="圆角矩形 29"/>
          <p:cNvSpPr/>
          <p:nvPr>
            <p:custDataLst>
              <p:tags r:id="rId13"/>
            </p:custDataLst>
          </p:nvPr>
        </p:nvSpPr>
        <p:spPr>
          <a:xfrm>
            <a:off x="5208339" y="1376756"/>
            <a:ext cx="2264444" cy="52591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0000"/>
          </a:bodyPr>
          <a:lstStyle/>
          <a:p>
            <a:pPr algn="ctr"/>
            <a:r>
              <a:rPr lang="en-US" altLang="zh-CN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L 形 31"/>
          <p:cNvSpPr/>
          <p:nvPr>
            <p:custDataLst>
              <p:tags r:id="rId14"/>
            </p:custDataLst>
          </p:nvPr>
        </p:nvSpPr>
        <p:spPr>
          <a:xfrm rot="5400000">
            <a:off x="4459843" y="1602849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L 形 32"/>
          <p:cNvSpPr/>
          <p:nvPr>
            <p:custDataLst>
              <p:tags r:id="rId15"/>
            </p:custDataLst>
          </p:nvPr>
        </p:nvSpPr>
        <p:spPr>
          <a:xfrm rot="16200000" flipH="1">
            <a:off x="7981141" y="1602849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L 形 34"/>
          <p:cNvSpPr/>
          <p:nvPr>
            <p:custDataLst>
              <p:tags r:id="rId16"/>
            </p:custDataLst>
          </p:nvPr>
        </p:nvSpPr>
        <p:spPr>
          <a:xfrm rot="16200000" flipV="1">
            <a:off x="4459843" y="5490671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L 形 35"/>
          <p:cNvSpPr/>
          <p:nvPr>
            <p:custDataLst>
              <p:tags r:id="rId17"/>
            </p:custDataLst>
          </p:nvPr>
        </p:nvSpPr>
        <p:spPr>
          <a:xfrm rot="5400000" flipH="1" flipV="1">
            <a:off x="7981141" y="5490671"/>
            <a:ext cx="240839" cy="240839"/>
          </a:xfrm>
          <a:prstGeom prst="corner">
            <a:avLst>
              <a:gd name="adj1" fmla="val 28116"/>
              <a:gd name="adj2" fmla="val 2732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332740" y="5903595"/>
            <a:ext cx="82118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spc="3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从中你能看出文化和经济、政治还有何种关系吗？</a:t>
            </a:r>
            <a:endParaRPr lang="en-US" altLang="zh-CN" sz="2400" b="1" spc="30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437880" y="139700"/>
            <a:ext cx="3815080" cy="644144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文本框 2"/>
          <p:cNvSpPr txBox="1"/>
          <p:nvPr>
            <p:custDataLst>
              <p:tags r:id="rId1"/>
            </p:custDataLst>
          </p:nvPr>
        </p:nvSpPr>
        <p:spPr>
          <a:xfrm>
            <a:off x="320675" y="304800"/>
            <a:ext cx="115506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二、相互交融：在时代发展的进程中</a:t>
            </a:r>
            <a:r>
              <a:rPr lang="zh-CN" altLang="en-US" sz="32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rgbClr val="FFFFFF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20675" y="949960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en-US" sz="3200" b="1" kern="100" baseline="0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1.文化与经济相互交融</a:t>
            </a:r>
            <a:endParaRPr lang="zh-CN" altLang="en-US" sz="3200" b="1" kern="100" baseline="0" noProof="1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20675" y="1533525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①在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经济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发展中，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科学技术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的作用越来越重要。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20675" y="2117725"/>
            <a:ext cx="11550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②发展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教育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事业、培养各种高素质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人才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、提高劳动者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素质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，对推动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经济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建设的作用越来越重要。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20675" y="3194050"/>
            <a:ext cx="11550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③图书出版、影视音像等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文化产业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快速发展，文化消费更加丰富，</a:t>
            </a:r>
            <a:r>
              <a:rPr lang="zh-CN" altLang="zh-CN" sz="3200" u="sng" baseline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文化生产力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在现代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经济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的总体格局中的作用越来越突出。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1"/>
      <p:bldP spid="3" grpId="2"/>
      <p:bldP spid="4" grpId="3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文本框 2"/>
          <p:cNvSpPr txBox="1"/>
          <p:nvPr>
            <p:custDataLst>
              <p:tags r:id="rId1"/>
            </p:custDataLst>
          </p:nvPr>
        </p:nvSpPr>
        <p:spPr>
          <a:xfrm>
            <a:off x="320675" y="304800"/>
            <a:ext cx="115506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二、相互交融：在时代发展的进程中</a:t>
            </a:r>
            <a:r>
              <a:rPr lang="zh-CN" altLang="en-US" sz="32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rgbClr val="FFFFFF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20675" y="949960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en-US" sz="3200" b="1" kern="100" baseline="0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1.文化与经济相互交融</a:t>
            </a:r>
            <a:endParaRPr lang="zh-CN" altLang="en-US" sz="3200" b="1" kern="100" baseline="0" noProof="1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20675" y="1533525"/>
            <a:ext cx="11550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en-US" sz="3200" b="1" kern="100" baseline="0" noProof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2.文化与政治相互交融</a:t>
            </a:r>
            <a:endParaRPr lang="zh-CN" altLang="en-US" sz="3200" b="1" kern="100" baseline="0" noProof="1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20675" y="2117725"/>
            <a:ext cx="11550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①随着民主法治的发展，人们为了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参与政治生活，需要更高的文化素养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。（国内）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20675" y="3194050"/>
            <a:ext cx="11550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/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②文化关系国家安全，世界</a:t>
            </a:r>
            <a:r>
              <a:rPr lang="zh-CN" altLang="zh-CN" sz="3200" u="sng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反对文化霸权主义的斗争，成为当代国际政治斗争的重要内容</a:t>
            </a:r>
            <a:r>
              <a:rPr lang="zh-CN" altLang="zh-CN"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。（国际）</a:t>
            </a:r>
            <a:endParaRPr lang="zh-CN" altLang="zh-CN" sz="3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8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1327785" y="1851025"/>
            <a:ext cx="224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+mn-ea"/>
                <a:sym typeface="+mn-ea"/>
              </a:rPr>
              <a:t>《八佰》的成功原因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327785" y="2856230"/>
            <a:ext cx="25152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分析</a:t>
            </a:r>
            <a:r>
              <a:rPr lang="zh-CN" altLang="en-US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《八佰》带来的巨大的经济效应、以及《八佰》具有的政治</a:t>
            </a:r>
            <a:r>
              <a:rPr lang="zh-CN" altLang="en-US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意义</a:t>
            </a:r>
            <a:endParaRPr lang="zh-CN" altLang="en-US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sym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27785" y="4332605"/>
            <a:ext cx="22421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深入剖析《八佰》</a:t>
            </a:r>
            <a:r>
              <a:rPr lang="zh-CN" altLang="en-US">
                <a:sym typeface="+mn-ea"/>
              </a:rPr>
              <a:t>成功的原因、带来的</a:t>
            </a:r>
            <a:r>
              <a:rPr lang="zh-CN" altLang="en-US">
                <a:sym typeface="+mn-ea"/>
              </a:rPr>
              <a:t>意义</a:t>
            </a:r>
            <a:endParaRPr lang="zh-CN" altLang="en-US">
              <a:sym typeface="+mn-ea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4526915" y="1943100"/>
            <a:ext cx="1075055" cy="324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953125" y="1899285"/>
            <a:ext cx="2495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经济政治决定</a:t>
            </a:r>
            <a:r>
              <a:rPr lang="zh-CN" altLang="en-US"/>
              <a:t>文化</a:t>
            </a:r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4523105" y="3017520"/>
            <a:ext cx="1079500" cy="415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953125" y="2903220"/>
            <a:ext cx="1883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文化反作用于经济政治（进一步分析双重性和相对</a:t>
            </a:r>
            <a:r>
              <a:rPr lang="zh-CN" altLang="en-US"/>
              <a:t>独立性）</a:t>
            </a:r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>
            <a:off x="4526915" y="4524375"/>
            <a:ext cx="1075055" cy="440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024245" y="4684395"/>
            <a:ext cx="2728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文化与经济政治相互</a:t>
            </a:r>
            <a:r>
              <a:rPr lang="zh-CN" altLang="en-US"/>
              <a:t>交融</a:t>
            </a:r>
            <a:endParaRPr lang="zh-CN" altLang="en-US"/>
          </a:p>
        </p:txBody>
      </p:sp>
      <p:sp>
        <p:nvSpPr>
          <p:cNvPr id="24" name="右大括号 23"/>
          <p:cNvSpPr/>
          <p:nvPr/>
        </p:nvSpPr>
        <p:spPr>
          <a:xfrm>
            <a:off x="7927975" y="2205990"/>
            <a:ext cx="381635" cy="1227455"/>
          </a:xfrm>
          <a:prstGeom prst="rightBrace">
            <a:avLst>
              <a:gd name="adj1" fmla="val 8333"/>
              <a:gd name="adj2" fmla="val 500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418195" y="2510155"/>
            <a:ext cx="7531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文化与经济政治相互</a:t>
            </a:r>
            <a:r>
              <a:rPr lang="zh-CN" altLang="en-US"/>
              <a:t>影响</a:t>
            </a:r>
            <a:endParaRPr lang="zh-CN" altLang="en-US"/>
          </a:p>
        </p:txBody>
      </p:sp>
      <p:sp>
        <p:nvSpPr>
          <p:cNvPr id="26" name="右大括号 25"/>
          <p:cNvSpPr/>
          <p:nvPr/>
        </p:nvSpPr>
        <p:spPr>
          <a:xfrm>
            <a:off x="9513570" y="2946400"/>
            <a:ext cx="334645" cy="20186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0223500" y="3270885"/>
            <a:ext cx="1541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文化与经济政治的</a:t>
            </a:r>
            <a:r>
              <a:rPr lang="zh-CN" altLang="en-US"/>
              <a:t>关系</a:t>
            </a:r>
            <a:endParaRPr lang="zh-CN" altLang="en-US"/>
          </a:p>
        </p:txBody>
      </p:sp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3267076" y="644208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35866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336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867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7030A0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7200" dirty="0">
                <a:solidFill>
                  <a:srgbClr val="7030A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10" name="TextBox 72"/>
          <p:cNvSpPr txBox="1"/>
          <p:nvPr/>
        </p:nvSpPr>
        <p:spPr>
          <a:xfrm>
            <a:off x="5726430" y="59055"/>
            <a:ext cx="5495925" cy="681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新课讲授</a:t>
            </a:r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探究三</a:t>
            </a:r>
            <a:endParaRPr lang="zh-CN" altLang="en-US" sz="384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单圆角矩形 34"/>
          <p:cNvSpPr/>
          <p:nvPr/>
        </p:nvSpPr>
        <p:spPr bwMode="auto">
          <a:xfrm>
            <a:off x="962026" y="1598296"/>
            <a:ext cx="173356" cy="763906"/>
          </a:xfrm>
          <a:prstGeom prst="round1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58900" y="2426970"/>
            <a:ext cx="44557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图片展示</a:t>
            </a:r>
            <a:r>
              <a:rPr lang="en-US" altLang="zh-CN"/>
              <a:t>2020</a:t>
            </a:r>
            <a:r>
              <a:rPr lang="zh-CN" altLang="en-US"/>
              <a:t>年世界文化软实力排名，并介绍中美文化产业的差距，引出文化在综合国力竞争中的</a:t>
            </a:r>
            <a:r>
              <a:rPr lang="zh-CN" altLang="en-US"/>
              <a:t>作用？</a:t>
            </a:r>
            <a:endParaRPr lang="zh-CN" altLang="en-US"/>
          </a:p>
        </p:txBody>
      </p:sp>
      <p:pic>
        <p:nvPicPr>
          <p:cNvPr id="6" name="图片 5" descr="6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1605" y="1510665"/>
            <a:ext cx="3966210" cy="53746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3"/>
          <p:cNvSpPr/>
          <p:nvPr>
            <p:custDataLst>
              <p:tags r:id="rId1"/>
            </p:custDataLst>
          </p:nvPr>
        </p:nvSpPr>
        <p:spPr>
          <a:xfrm>
            <a:off x="1073150" y="2509203"/>
            <a:ext cx="130175" cy="3432175"/>
          </a:xfrm>
          <a:prstGeom prst="leftBrace">
            <a:avLst>
              <a:gd name="adj1" fmla="val 220145"/>
              <a:gd name="adj2" fmla="val 50000"/>
            </a:avLst>
          </a:prstGeom>
          <a:solidFill>
            <a:schemeClr val="tx1"/>
          </a:solidFill>
          <a:ln w="1587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620" strike="noStrike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26" name="Text Box 4"/>
          <p:cNvSpPr txBox="1"/>
          <p:nvPr>
            <p:custDataLst>
              <p:tags r:id="rId2"/>
            </p:custDataLst>
          </p:nvPr>
        </p:nvSpPr>
        <p:spPr>
          <a:xfrm>
            <a:off x="1304925" y="2561908"/>
            <a:ext cx="435927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800" b="1">
                <a:solidFill>
                  <a:schemeClr val="tx1"/>
                </a:solidFill>
                <a:latin typeface="方正颜宋简体" panose="02000000000000000000" charset="-122"/>
                <a:ea typeface="方正颜宋简体" panose="02000000000000000000" charset="-122"/>
              </a:rPr>
              <a:t>相互影响：在经济基础上</a:t>
            </a:r>
            <a:endParaRPr lang="zh-CN" altLang="en-US" sz="2800" b="1">
              <a:solidFill>
                <a:schemeClr val="tx1"/>
              </a:solidFill>
              <a:latin typeface="方正颜宋简体" panose="02000000000000000000" charset="-122"/>
              <a:ea typeface="方正颜宋简体" panose="02000000000000000000" charset="-122"/>
            </a:endParaRPr>
          </a:p>
        </p:txBody>
      </p:sp>
      <p:sp>
        <p:nvSpPr>
          <p:cNvPr id="33796" name="AutoShape 5"/>
          <p:cNvSpPr/>
          <p:nvPr>
            <p:custDataLst>
              <p:tags r:id="rId3"/>
            </p:custDataLst>
          </p:nvPr>
        </p:nvSpPr>
        <p:spPr>
          <a:xfrm>
            <a:off x="5358765" y="2274570"/>
            <a:ext cx="65088" cy="881063"/>
          </a:xfrm>
          <a:prstGeom prst="leftBrace">
            <a:avLst>
              <a:gd name="adj1" fmla="val 114445"/>
              <a:gd name="adj2" fmla="val 50000"/>
            </a:avLst>
          </a:prstGeom>
          <a:solidFill>
            <a:schemeClr val="tx1"/>
          </a:solidFill>
          <a:ln w="127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620" strike="noStrike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28" name="Text Box 6"/>
          <p:cNvSpPr txBox="1"/>
          <p:nvPr>
            <p:custDataLst>
              <p:tags r:id="rId4"/>
            </p:custDataLst>
          </p:nvPr>
        </p:nvSpPr>
        <p:spPr>
          <a:xfrm>
            <a:off x="5532120" y="2493328"/>
            <a:ext cx="64833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文化反作用于经济、政治。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29" name="Text Box 7"/>
          <p:cNvSpPr txBox="1"/>
          <p:nvPr>
            <p:custDataLst>
              <p:tags r:id="rId5"/>
            </p:custDataLst>
          </p:nvPr>
        </p:nvSpPr>
        <p:spPr>
          <a:xfrm>
            <a:off x="5532120" y="2934335"/>
            <a:ext cx="5956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文化具有相对独立性。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0" name="Text Box 8"/>
          <p:cNvSpPr txBox="1"/>
          <p:nvPr>
            <p:custDataLst>
              <p:tags r:id="rId6"/>
            </p:custDataLst>
          </p:nvPr>
        </p:nvSpPr>
        <p:spPr>
          <a:xfrm>
            <a:off x="1294765" y="4189413"/>
            <a:ext cx="5589588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  <a:buFont typeface="Arial" panose="020B0604020202020204" pitchFamily="34" charset="0"/>
            </a:pPr>
            <a:r>
              <a:rPr lang="zh-CN" altLang="en-US" sz="2800" b="1">
                <a:solidFill>
                  <a:schemeClr val="tx1"/>
                </a:solidFill>
                <a:latin typeface="方正颜宋简体" panose="02000000000000000000" charset="-122"/>
                <a:ea typeface="方正颜宋简体" panose="02000000000000000000" charset="-122"/>
              </a:rPr>
              <a:t>相互交融：在时代发展的进程中 </a:t>
            </a:r>
            <a:endParaRPr lang="zh-CN" altLang="en-US" sz="2800" b="1">
              <a:solidFill>
                <a:schemeClr val="tx1"/>
              </a:solidFill>
              <a:latin typeface="方正颜宋简体" panose="02000000000000000000" charset="-122"/>
              <a:ea typeface="方正颜宋简体" panose="02000000000000000000" charset="-122"/>
            </a:endParaRPr>
          </a:p>
        </p:txBody>
      </p:sp>
      <p:sp>
        <p:nvSpPr>
          <p:cNvPr id="103431" name="Text Box 10"/>
          <p:cNvSpPr txBox="1"/>
          <p:nvPr>
            <p:custDataLst>
              <p:tags r:id="rId7"/>
            </p:custDataLst>
          </p:nvPr>
        </p:nvSpPr>
        <p:spPr>
          <a:xfrm>
            <a:off x="6483350" y="3875088"/>
            <a:ext cx="53879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文化与经济相互交融。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2" name="Text Box 11"/>
          <p:cNvSpPr txBox="1"/>
          <p:nvPr>
            <p:custDataLst>
              <p:tags r:id="rId8"/>
            </p:custDataLst>
          </p:nvPr>
        </p:nvSpPr>
        <p:spPr>
          <a:xfrm>
            <a:off x="6456680" y="4431030"/>
            <a:ext cx="53879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文化与政治相互交融。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3" name="Text Box 14"/>
          <p:cNvSpPr txBox="1"/>
          <p:nvPr>
            <p:custDataLst>
              <p:tags r:id="rId9"/>
            </p:custDataLst>
          </p:nvPr>
        </p:nvSpPr>
        <p:spPr>
          <a:xfrm>
            <a:off x="1203325" y="5661660"/>
            <a:ext cx="340677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  <a:buFont typeface="Arial" panose="020B0604020202020204" pitchFamily="34" charset="0"/>
            </a:pPr>
            <a:r>
              <a:rPr lang="zh-CN" altLang="en-US" sz="2800" b="1">
                <a:solidFill>
                  <a:schemeClr val="tx1"/>
                </a:solidFill>
                <a:latin typeface="方正颜宋简体" panose="02000000000000000000" charset="-122"/>
                <a:ea typeface="方正颜宋简体" panose="02000000000000000000" charset="-122"/>
              </a:rPr>
              <a:t>文化与综合国力</a:t>
            </a:r>
            <a:endParaRPr lang="zh-CN" altLang="en-US" sz="2800" b="1">
              <a:solidFill>
                <a:schemeClr val="tx1"/>
              </a:solidFill>
              <a:latin typeface="方正颜宋简体" panose="02000000000000000000" charset="-122"/>
              <a:ea typeface="方正颜宋简体" panose="02000000000000000000" charset="-122"/>
            </a:endParaRPr>
          </a:p>
        </p:txBody>
      </p:sp>
      <p:sp>
        <p:nvSpPr>
          <p:cNvPr id="33806" name="AutoShape 15"/>
          <p:cNvSpPr/>
          <p:nvPr>
            <p:custDataLst>
              <p:tags r:id="rId10"/>
            </p:custDataLst>
          </p:nvPr>
        </p:nvSpPr>
        <p:spPr>
          <a:xfrm>
            <a:off x="3880803" y="5445760"/>
            <a:ext cx="138113" cy="954088"/>
          </a:xfrm>
          <a:prstGeom prst="leftBrace">
            <a:avLst>
              <a:gd name="adj1" fmla="val 50000"/>
              <a:gd name="adj2" fmla="val 50000"/>
            </a:avLst>
          </a:prstGeom>
          <a:solidFill>
            <a:schemeClr val="tx1"/>
          </a:solidFill>
          <a:ln w="127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620" strike="noStrike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35" name="Text Box 16"/>
          <p:cNvSpPr txBox="1"/>
          <p:nvPr>
            <p:custDataLst>
              <p:tags r:id="rId11"/>
            </p:custDataLst>
          </p:nvPr>
        </p:nvSpPr>
        <p:spPr>
          <a:xfrm>
            <a:off x="4067175" y="5152073"/>
            <a:ext cx="78041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文化在综合国力竞争中的地位和作用越来越突出。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6" name="Text Box 17"/>
          <p:cNvSpPr txBox="1"/>
          <p:nvPr>
            <p:custDataLst>
              <p:tags r:id="rId12"/>
            </p:custDataLst>
          </p:nvPr>
        </p:nvSpPr>
        <p:spPr>
          <a:xfrm>
            <a:off x="4038918" y="5745163"/>
            <a:ext cx="78057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发展中国家在文化发展上面临严峻挑战。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3437" name="Text Box 21"/>
          <p:cNvSpPr txBox="1"/>
          <p:nvPr>
            <p:custDataLst>
              <p:tags r:id="rId13"/>
            </p:custDataLst>
          </p:nvPr>
        </p:nvSpPr>
        <p:spPr>
          <a:xfrm>
            <a:off x="249555" y="1601788"/>
            <a:ext cx="674688" cy="458787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3200" b="1">
                <a:solidFill>
                  <a:schemeClr val="tx1"/>
                </a:solidFill>
                <a:latin typeface="方正颜宋简体" panose="02000000000000000000" charset="-122"/>
                <a:ea typeface="方正颜宋简体" panose="02000000000000000000" charset="-122"/>
              </a:rPr>
              <a:t>文化与经济政治</a:t>
            </a:r>
            <a:endParaRPr lang="zh-CN" altLang="en-US" sz="3200" b="1">
              <a:solidFill>
                <a:schemeClr val="tx1"/>
              </a:solidFill>
              <a:latin typeface="方正颜宋简体" panose="02000000000000000000" charset="-122"/>
              <a:ea typeface="方正颜宋简体" panose="02000000000000000000" charset="-122"/>
            </a:endParaRPr>
          </a:p>
        </p:txBody>
      </p:sp>
      <p:sp>
        <p:nvSpPr>
          <p:cNvPr id="103438" name="Text Box 22"/>
          <p:cNvSpPr txBox="1"/>
          <p:nvPr>
            <p:custDataLst>
              <p:tags r:id="rId14"/>
            </p:custDataLst>
          </p:nvPr>
        </p:nvSpPr>
        <p:spPr>
          <a:xfrm>
            <a:off x="5387975" y="995363"/>
            <a:ext cx="64833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一定的文化由一定的经济、政治所决定。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" name="AutoShape 5"/>
          <p:cNvSpPr/>
          <p:nvPr>
            <p:custDataLst>
              <p:tags r:id="rId15"/>
            </p:custDataLst>
          </p:nvPr>
        </p:nvSpPr>
        <p:spPr>
          <a:xfrm>
            <a:off x="6357303" y="4010025"/>
            <a:ext cx="65088" cy="881063"/>
          </a:xfrm>
          <a:prstGeom prst="leftBrace">
            <a:avLst>
              <a:gd name="adj1" fmla="val 114445"/>
              <a:gd name="adj2" fmla="val 50000"/>
            </a:avLst>
          </a:prstGeom>
          <a:solidFill>
            <a:schemeClr val="tx1"/>
          </a:solidFill>
          <a:ln w="127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620" strike="noStrike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441" name="Text Box 15"/>
          <p:cNvSpPr txBox="1"/>
          <p:nvPr>
            <p:custDataLst>
              <p:tags r:id="rId16"/>
            </p:custDataLst>
          </p:nvPr>
        </p:nvSpPr>
        <p:spPr>
          <a:xfrm>
            <a:off x="4019550" y="6294438"/>
            <a:ext cx="78247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必须把文化建设作为现代化建设的重要战略任务。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组合 17"/>
          <p:cNvGrpSpPr/>
          <p:nvPr/>
        </p:nvGrpSpPr>
        <p:grpSpPr>
          <a:xfrm>
            <a:off x="3267076" y="670243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43063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336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064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7030A0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7200" dirty="0">
                <a:solidFill>
                  <a:srgbClr val="7030A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10" name="TextBox 72"/>
          <p:cNvSpPr txBox="1"/>
          <p:nvPr/>
        </p:nvSpPr>
        <p:spPr>
          <a:xfrm>
            <a:off x="5726430" y="59056"/>
            <a:ext cx="4431030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384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6"/>
          <p:cNvSpPr txBox="1"/>
          <p:nvPr>
            <p:custDataLst>
              <p:tags r:id="rId17"/>
            </p:custDataLst>
          </p:nvPr>
        </p:nvSpPr>
        <p:spPr>
          <a:xfrm>
            <a:off x="5532120" y="2005013"/>
            <a:ext cx="64833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经济政治决定</a:t>
            </a:r>
            <a:r>
              <a:rPr lang="zh-CN" altLang="en-US" sz="24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rPr>
              <a:t>文化</a:t>
            </a:r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b="1">
                <a:sym typeface="+mn-ea"/>
              </a:rPr>
              <a:t> </a:t>
            </a:r>
            <a:r>
              <a:rPr lang="en-US" altLang="zh-CN" b="1">
                <a:sym typeface="+mn-ea"/>
              </a:rPr>
              <a:t>   </a:t>
            </a:r>
            <a:r>
              <a:rPr lang="zh-CN" altLang="en-US" b="1">
                <a:sym typeface="+mn-ea"/>
              </a:rPr>
              <a:t>文化竞争力是一个国家繁荣富强，名族振兴的重要标志，提升中国的文化竞争力意义重大，影响深远，具有重大的现实意义和长久的历史战略意义。请你就我国应如何提高文化竞争力写一篇演讲稿。</a:t>
            </a:r>
            <a:endParaRPr lang="zh-CN" altLang="en-US" b="1"/>
          </a:p>
          <a:p>
            <a:endParaRPr lang="zh-CN" altLang="en-US" b="1"/>
          </a:p>
        </p:txBody>
      </p:sp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组合 17"/>
          <p:cNvGrpSpPr/>
          <p:nvPr/>
        </p:nvGrpSpPr>
        <p:grpSpPr>
          <a:xfrm>
            <a:off x="3267076" y="670243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998735"/>
          </a:xfrm>
        </p:grpSpPr>
        <p:sp>
          <p:nvSpPr>
            <p:cNvPr id="43063" name="矩形 71"/>
            <p:cNvSpPr/>
            <p:nvPr/>
          </p:nvSpPr>
          <p:spPr>
            <a:xfrm>
              <a:off x="2500298" y="-916266"/>
              <a:ext cx="2214546" cy="7215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336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064" name="矩形 104"/>
            <p:cNvSpPr/>
            <p:nvPr/>
          </p:nvSpPr>
          <p:spPr>
            <a:xfrm>
              <a:off x="2509823" y="-987108"/>
              <a:ext cx="533396" cy="9987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7030A0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7200" dirty="0">
                <a:solidFill>
                  <a:srgbClr val="7030A0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10" name="TextBox 72"/>
          <p:cNvSpPr txBox="1"/>
          <p:nvPr/>
        </p:nvSpPr>
        <p:spPr>
          <a:xfrm>
            <a:off x="5726430" y="59056"/>
            <a:ext cx="4431030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84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作业布置</a:t>
            </a:r>
            <a:endParaRPr lang="zh-CN" altLang="en-US" sz="384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ldLvl="0" animBg="1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" name="组合 8"/>
          <p:cNvGrpSpPr/>
          <p:nvPr/>
        </p:nvGrpSpPr>
        <p:grpSpPr>
          <a:xfrm>
            <a:off x="609600" y="2263140"/>
            <a:ext cx="10972800" cy="2634616"/>
            <a:chOff x="179378" y="4495887"/>
            <a:chExt cx="1439872" cy="2195885"/>
          </a:xfrm>
        </p:grpSpPr>
        <p:sp>
          <p:nvSpPr>
            <p:cNvPr id="36" name="矩形 35"/>
            <p:cNvSpPr/>
            <p:nvPr/>
          </p:nvSpPr>
          <p:spPr>
            <a:xfrm>
              <a:off x="179378" y="4495887"/>
              <a:ext cx="1439872" cy="2195885"/>
            </a:xfrm>
            <a:prstGeom prst="rect">
              <a:avLst/>
            </a:prstGeom>
            <a:solidFill>
              <a:srgbClr val="1795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26" name="矩形 71"/>
            <p:cNvSpPr/>
            <p:nvPr/>
          </p:nvSpPr>
          <p:spPr>
            <a:xfrm>
              <a:off x="179388" y="4519683"/>
              <a:ext cx="1439862" cy="19227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9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教学反思</a:t>
              </a:r>
              <a:endParaRPr lang="zh-CN" altLang="en-US" sz="9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0350" y="407670"/>
            <a:ext cx="8134350" cy="933450"/>
          </a:xfrm>
        </p:spPr>
        <p:txBody>
          <a:bodyPr vert="horz" wrap="square" lIns="109728" tIns="54864" rIns="109728" bIns="54864" numCol="1" rtlCol="0" anchor="ctr" anchorCtr="0" compatLnSpc="1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j-cs"/>
              </a:rPr>
              <a:t>目录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Arial" panose="020B0604020202020204" pitchFamily="34" charset="0"/>
              </a:rPr>
              <a:t>Contents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方正粗宋简体" pitchFamily="65" charset="-122"/>
              <a:ea typeface="方正粗宋简体" pitchFamily="65" charset="-122"/>
              <a:cs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24866" y="2089786"/>
            <a:ext cx="1054227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82486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79654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97205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172326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938022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2293620" y="0"/>
            <a:ext cx="2221230" cy="1409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3"/>
          <p:cNvGrpSpPr/>
          <p:nvPr/>
        </p:nvGrpSpPr>
        <p:grpSpPr bwMode="auto">
          <a:xfrm>
            <a:off x="3032281" y="2263140"/>
            <a:ext cx="1727836" cy="2634616"/>
            <a:chOff x="3121025" y="1885950"/>
            <a:chExt cx="1439863" cy="2195513"/>
          </a:xfrm>
          <a:solidFill>
            <a:srgbClr val="F4740A"/>
          </a:solidFill>
        </p:grpSpPr>
        <p:sp>
          <p:nvSpPr>
            <p:cNvPr id="69" name="矩形 68"/>
            <p:cNvSpPr/>
            <p:nvPr/>
          </p:nvSpPr>
          <p:spPr>
            <a:xfrm>
              <a:off x="3121025" y="1885950"/>
              <a:ext cx="1439863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64" name="矩形 78"/>
            <p:cNvSpPr>
              <a:spLocks noChangeArrowheads="1"/>
            </p:cNvSpPr>
            <p:nvPr/>
          </p:nvSpPr>
          <p:spPr bwMode="auto">
            <a:xfrm>
              <a:off x="3289300" y="1984112"/>
              <a:ext cx="1066800" cy="35295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教学对象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65" name="TextBox 81"/>
            <p:cNvSpPr txBox="1">
              <a:spLocks noChangeArrowheads="1"/>
            </p:cNvSpPr>
            <p:nvPr/>
          </p:nvSpPr>
          <p:spPr bwMode="auto">
            <a:xfrm>
              <a:off x="3776663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2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</p:grpSp>
      <p:grpSp>
        <p:nvGrpSpPr>
          <p:cNvPr id="6" name="组合 4"/>
          <p:cNvGrpSpPr/>
          <p:nvPr/>
        </p:nvGrpSpPr>
        <p:grpSpPr>
          <a:xfrm>
            <a:off x="5233036" y="2263140"/>
            <a:ext cx="1727834" cy="2634616"/>
            <a:chOff x="4591050" y="1885950"/>
            <a:chExt cx="1439863" cy="2195513"/>
          </a:xfrm>
        </p:grpSpPr>
        <p:sp>
          <p:nvSpPr>
            <p:cNvPr id="68" name="矩形 67"/>
            <p:cNvSpPr/>
            <p:nvPr/>
          </p:nvSpPr>
          <p:spPr>
            <a:xfrm>
              <a:off x="4591050" y="1885950"/>
              <a:ext cx="1439863" cy="219551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23" name="矩形 79"/>
            <p:cNvSpPr/>
            <p:nvPr/>
          </p:nvSpPr>
          <p:spPr>
            <a:xfrm>
              <a:off x="4764088" y="1984112"/>
              <a:ext cx="1066801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教法学法</a:t>
              </a:r>
              <a:endParaRPr lang="zh-CN" altLang="en-US" sz="216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224" name="TextBox 82"/>
            <p:cNvSpPr txBox="1"/>
            <p:nvPr/>
          </p:nvSpPr>
          <p:spPr>
            <a:xfrm>
              <a:off x="5254625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3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7" name="组合 5"/>
          <p:cNvGrpSpPr/>
          <p:nvPr/>
        </p:nvGrpSpPr>
        <p:grpSpPr>
          <a:xfrm>
            <a:off x="7431406" y="2263140"/>
            <a:ext cx="1727834" cy="2634616"/>
            <a:chOff x="6062663" y="1885950"/>
            <a:chExt cx="1439862" cy="2195513"/>
          </a:xfrm>
        </p:grpSpPr>
        <p:sp>
          <p:nvSpPr>
            <p:cNvPr id="67" name="矩形 66"/>
            <p:cNvSpPr/>
            <p:nvPr/>
          </p:nvSpPr>
          <p:spPr>
            <a:xfrm>
              <a:off x="6062663" y="1885950"/>
              <a:ext cx="1439862" cy="219551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20" name="矩形 80"/>
            <p:cNvSpPr/>
            <p:nvPr/>
          </p:nvSpPr>
          <p:spPr>
            <a:xfrm>
              <a:off x="6248857" y="1984112"/>
              <a:ext cx="1066800" cy="3529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sz="216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</a:t>
              </a:r>
              <a:endParaRPr lang="zh-CN" altLang="en-US" sz="216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221" name="TextBox 83"/>
            <p:cNvSpPr txBox="1"/>
            <p:nvPr/>
          </p:nvSpPr>
          <p:spPr>
            <a:xfrm>
              <a:off x="6731000" y="3035300"/>
              <a:ext cx="457200" cy="814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9" name="组合 6"/>
          <p:cNvGrpSpPr/>
          <p:nvPr/>
        </p:nvGrpSpPr>
        <p:grpSpPr bwMode="auto">
          <a:xfrm>
            <a:off x="9648826" y="2263140"/>
            <a:ext cx="1727834" cy="2634616"/>
            <a:chOff x="7532688" y="1885950"/>
            <a:chExt cx="1439862" cy="2195513"/>
          </a:xfrm>
          <a:solidFill>
            <a:srgbClr val="179538"/>
          </a:solidFill>
        </p:grpSpPr>
        <p:sp>
          <p:nvSpPr>
            <p:cNvPr id="8" name="矩形 7"/>
            <p:cNvSpPr/>
            <p:nvPr/>
          </p:nvSpPr>
          <p:spPr>
            <a:xfrm>
              <a:off x="7532688" y="1885950"/>
              <a:ext cx="1439862" cy="2195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55" name="TextBox 84"/>
            <p:cNvSpPr txBox="1">
              <a:spLocks noChangeArrowheads="1"/>
            </p:cNvSpPr>
            <p:nvPr/>
          </p:nvSpPr>
          <p:spPr bwMode="auto">
            <a:xfrm>
              <a:off x="8207375" y="3035300"/>
              <a:ext cx="457200" cy="81438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7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粗宋简体" pitchFamily="65" charset="-122"/>
                  <a:ea typeface="方正粗宋简体" pitchFamily="65" charset="-122"/>
                  <a:cs typeface="+mn-cs"/>
                </a:rPr>
                <a:t>5</a:t>
              </a:r>
              <a:endParaRPr kumimoji="0" lang="zh-CN" altLang="en-US" sz="57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宋简体" pitchFamily="65" charset="-122"/>
                <a:ea typeface="方正粗宋简体" pitchFamily="65" charset="-122"/>
                <a:cs typeface="+mn-cs"/>
              </a:endParaRPr>
            </a:p>
          </p:txBody>
        </p:sp>
        <p:sp>
          <p:nvSpPr>
            <p:cNvPr id="14356" name="矩形 87"/>
            <p:cNvSpPr>
              <a:spLocks noChangeArrowheads="1"/>
            </p:cNvSpPr>
            <p:nvPr/>
          </p:nvSpPr>
          <p:spPr bwMode="auto">
            <a:xfrm>
              <a:off x="7596336" y="1917621"/>
              <a:ext cx="1333382" cy="49106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教学反思</a:t>
              </a:r>
              <a:endParaRPr kumimoji="0" lang="zh-CN" alt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8"/>
          <p:cNvGrpSpPr/>
          <p:nvPr/>
        </p:nvGrpSpPr>
        <p:grpSpPr>
          <a:xfrm>
            <a:off x="824866" y="2225040"/>
            <a:ext cx="1727834" cy="2672716"/>
            <a:chOff x="179388" y="1853820"/>
            <a:chExt cx="1439862" cy="2227643"/>
          </a:xfrm>
        </p:grpSpPr>
        <p:sp>
          <p:nvSpPr>
            <p:cNvPr id="71" name="矩形 70"/>
            <p:cNvSpPr/>
            <p:nvPr/>
          </p:nvSpPr>
          <p:spPr>
            <a:xfrm>
              <a:off x="179388" y="1885575"/>
              <a:ext cx="1439862" cy="219588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17" name="矩形 71"/>
            <p:cNvSpPr/>
            <p:nvPr/>
          </p:nvSpPr>
          <p:spPr>
            <a:xfrm>
              <a:off x="292100" y="1853820"/>
              <a:ext cx="1168400" cy="537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218" name="TextBox 72"/>
            <p:cNvSpPr txBox="1"/>
            <p:nvPr/>
          </p:nvSpPr>
          <p:spPr>
            <a:xfrm>
              <a:off x="823913" y="3035300"/>
              <a:ext cx="457200" cy="8145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5760" dirty="0">
                  <a:solidFill>
                    <a:srgbClr val="FFFFFF"/>
                  </a:solidFill>
                  <a:latin typeface="方正粗宋简体" pitchFamily="65" charset="-122"/>
                  <a:ea typeface="方正粗宋简体" pitchFamily="65" charset="-122"/>
                </a:rPr>
                <a:t>1</a:t>
              </a:r>
              <a:endParaRPr lang="zh-CN" altLang="en-US" sz="5760" dirty="0">
                <a:solidFill>
                  <a:srgbClr val="FFFFFF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40243 -4.44444E-6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3" presetClass="entr" presetSubtype="3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文本框 12293"/>
          <p:cNvSpPr txBox="1"/>
          <p:nvPr>
            <p:custDataLst>
              <p:tags r:id="rId1"/>
            </p:custDataLst>
          </p:nvPr>
        </p:nvSpPr>
        <p:spPr>
          <a:xfrm>
            <a:off x="320675" y="1533525"/>
            <a:ext cx="115506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fontAlgn="auto" hangingPunct="0"/>
            <a:r>
              <a:rPr sz="3200" b="1" baseline="0" noProof="1">
                <a:solidFill>
                  <a:schemeClr val="bg1"/>
                </a:solidFill>
                <a:latin typeface="方正颜宋简体" panose="02000000000000000000" charset="-122"/>
                <a:ea typeface="方正颜宋简体" panose="02000000000000000000" charset="-122"/>
                <a:cs typeface="+mn-cs"/>
                <a:sym typeface="宋体" panose="02010600030101010101" pitchFamily="2" charset="-122"/>
              </a:rPr>
              <a:t>①一定的文化由一定的经济、政治所决定。</a:t>
            </a:r>
            <a:endParaRPr sz="3200" b="1" baseline="0" noProof="1">
              <a:solidFill>
                <a:schemeClr val="bg1"/>
              </a:solidFill>
              <a:latin typeface="方正颜宋简体" panose="02000000000000000000" charset="-122"/>
              <a:ea typeface="方正颜宋简体" panose="02000000000000000000" charset="-122"/>
              <a:sym typeface="宋体" panose="02010600030101010101" pitchFamily="2" charset="-122"/>
            </a:endParaRPr>
          </a:p>
          <a:p>
            <a:pPr algn="just" eaLnBrk="0" fontAlgn="auto" hangingPunct="0"/>
            <a:r>
              <a:rPr sz="3200" baseline="0" noProof="1">
                <a:solidFill>
                  <a:schemeClr val="bg1"/>
                </a:solidFill>
                <a:latin typeface="方正颜宋简体" panose="02000000000000000000" charset="-122"/>
                <a:ea typeface="方正颜宋简体" panose="02000000000000000000" charset="-122"/>
                <a:cs typeface="+mn-cs"/>
                <a:sym typeface="宋体" panose="02010600030101010101" pitchFamily="2" charset="-122"/>
              </a:rPr>
              <a:t>经济是基础，政治是经济的集中表现，文化是经济和政治的反映。</a:t>
            </a:r>
            <a:endParaRPr lang="zh-CN" altLang="en-US" sz="3200" b="1" baseline="0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62466" name="文本框 2"/>
          <p:cNvSpPr txBox="1"/>
          <p:nvPr>
            <p:custDataLst>
              <p:tags r:id="rId2"/>
            </p:custDataLst>
          </p:nvPr>
        </p:nvSpPr>
        <p:spPr>
          <a:xfrm>
            <a:off x="320675" y="304800"/>
            <a:ext cx="115506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一、相互影响：在经济的基础上</a:t>
            </a:r>
            <a:r>
              <a:rPr lang="zh-CN" altLang="en-US" sz="32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rgbClr val="FFFFFF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20040" y="949960"/>
            <a:ext cx="11550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/>
            <a:r>
              <a:rPr lang="zh-CN" altLang="en-US" sz="3200" b="1" strike="noStrike" kern="100" noProof="1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方正小标宋简体" panose="02000000000000000000" charset="-122"/>
              </a:rPr>
              <a:t>文化与经济、政治的关系</a:t>
            </a:r>
            <a:r>
              <a:rPr lang="zh-CN" altLang="en-US" sz="3200" b="1" strike="noStrike" kern="1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（在经济的基础上相互影响）</a:t>
            </a:r>
            <a:endParaRPr lang="zh-CN" altLang="en-US" sz="3200" b="1" strike="noStrike" kern="1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20675" y="3492500"/>
            <a:ext cx="11550650" cy="2060575"/>
          </a:xfrm>
          <a:prstGeom prst="rect">
            <a:avLst/>
          </a:prstGeom>
          <a:noFill/>
          <a:ln w="12700" cap="flat" cmpd="sng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just"/>
            <a:r>
              <a:rPr lang="zh-CN" altLang="en-US" sz="320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注：经济是基础，为政治和文化的发展奠定物质条件，政治文明和文化的发展归根到底要受到物质文明发展水平的制约。离开了经济这个基础，物质文明上不去，政治文明和文化建设就因失去基础而成为一句空话。</a:t>
            </a:r>
            <a:endParaRPr lang="zh-CN" altLang="en-US" sz="320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2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AutoShape 29"/>
          <p:cNvSpPr/>
          <p:nvPr/>
        </p:nvSpPr>
        <p:spPr>
          <a:xfrm>
            <a:off x="-4878704" y="-4175760"/>
            <a:ext cx="14626590" cy="14626590"/>
          </a:xfrm>
          <a:prstGeom prst="star8">
            <a:avLst>
              <a:gd name="adj" fmla="val 7440"/>
            </a:avLst>
          </a:prstGeom>
          <a:gradFill rotWithShape="1">
            <a:gsLst>
              <a:gs pos="0">
                <a:srgbClr val="FFFF66">
                  <a:alpha val="64998"/>
                </a:srgbClr>
              </a:gs>
              <a:gs pos="100000">
                <a:srgbClr val="C2C24E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endParaRPr lang="zh-CN" altLang="en-US" sz="2160"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  <p:sp>
        <p:nvSpPr>
          <p:cNvPr id="99" name="矩形 98"/>
          <p:cNvSpPr/>
          <p:nvPr/>
        </p:nvSpPr>
        <p:spPr bwMode="auto">
          <a:xfrm>
            <a:off x="609600" y="-22860"/>
            <a:ext cx="10972800" cy="1383030"/>
          </a:xfrm>
          <a:prstGeom prst="rect">
            <a:avLst/>
          </a:prstGeom>
          <a:solidFill>
            <a:srgbClr val="179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3267076" y="644208"/>
            <a:ext cx="8315324" cy="866140"/>
            <a:chOff x="2214546" y="536595"/>
            <a:chExt cx="6929454" cy="721973"/>
          </a:xfrm>
        </p:grpSpPr>
        <p:sp>
          <p:nvSpPr>
            <p:cNvPr id="101" name="矩形 71"/>
            <p:cNvSpPr>
              <a:spLocks noChangeArrowheads="1"/>
            </p:cNvSpPr>
            <p:nvPr/>
          </p:nvSpPr>
          <p:spPr bwMode="auto">
            <a:xfrm>
              <a:off x="2214546" y="536595"/>
              <a:ext cx="6929454" cy="7219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03" name="直接连接符 102"/>
            <p:cNvCxnSpPr/>
            <p:nvPr/>
          </p:nvCxnSpPr>
          <p:spPr>
            <a:xfrm rot="5400000">
              <a:off x="3266206" y="897582"/>
              <a:ext cx="468436" cy="0"/>
            </a:xfrm>
            <a:prstGeom prst="line">
              <a:avLst/>
            </a:prstGeom>
            <a:ln w="825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rot="5400000">
              <a:off x="8411305" y="897582"/>
              <a:ext cx="46843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06"/>
          <p:cNvGrpSpPr/>
          <p:nvPr/>
        </p:nvGrpSpPr>
        <p:grpSpPr>
          <a:xfrm>
            <a:off x="609600" y="-160020"/>
            <a:ext cx="2657476" cy="1198880"/>
            <a:chOff x="2500298" y="-987108"/>
            <a:chExt cx="2214546" cy="1043599"/>
          </a:xfrm>
        </p:grpSpPr>
        <p:sp>
          <p:nvSpPr>
            <p:cNvPr id="52233" name="矩形 71"/>
            <p:cNvSpPr/>
            <p:nvPr/>
          </p:nvSpPr>
          <p:spPr>
            <a:xfrm>
              <a:off x="2500298" y="-891231"/>
              <a:ext cx="2214546" cy="75395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b" anchorCtr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360" dirty="0">
                  <a:solidFill>
                    <a:srgbClr val="1795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360" b="1" dirty="0">
                  <a:solidFill>
                    <a:srgbClr val="1795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教学反思</a:t>
              </a:r>
              <a:endParaRPr lang="zh-CN" altLang="en-US" sz="3360" b="1" dirty="0">
                <a:solidFill>
                  <a:srgbClr val="17953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234" name="矩形 104"/>
            <p:cNvSpPr/>
            <p:nvPr/>
          </p:nvSpPr>
          <p:spPr>
            <a:xfrm>
              <a:off x="2509823" y="-987108"/>
              <a:ext cx="533396" cy="10435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7200" dirty="0">
                  <a:solidFill>
                    <a:srgbClr val="179538"/>
                  </a:solidFill>
                  <a:latin typeface="方正粗宋简体" pitchFamily="65" charset="-122"/>
                  <a:ea typeface="方正粗宋简体" pitchFamily="65" charset="-122"/>
                </a:rPr>
                <a:t>5</a:t>
              </a:r>
              <a:endParaRPr lang="zh-CN" altLang="en-US" sz="7200" dirty="0">
                <a:solidFill>
                  <a:srgbClr val="179538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2875" y="1358265"/>
            <a:ext cx="12120245" cy="527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CN" altLang="en-US" sz="2880" b="1" dirty="0">
                <a:solidFill>
                  <a:srgbClr val="1670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en-US" sz="2880" b="1" dirty="0">
              <a:solidFill>
                <a:srgbClr val="1670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30655" y="1885315"/>
            <a:ext cx="93313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本框内容是本课的核心内容，主要讲述的是文化与经济、政治的关系，在讲授的过程中要通过理论与实际相结合，通过相关的材料帮助学生理清强化这一知识点，并且让学生知道文化在综合国力的作用越来越重要。当然，知识的学习是教学的重头戏，但情感态度与价值观的形成同样不能忽视，这也是思想政治学科的一个特点，因而如何设置情境、设置问题就非常的关键，通过学生感兴趣的电影入手，引发学生兴趣，引起学生思考和参与，从而在知识的学习中形成正确的情感态度与价值观，达到教学目标。 </a:t>
            </a:r>
            <a:endParaRPr lang="zh-CN" altLang="en-US" sz="28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0800000">
                                      <p:cBhvr>
                                        <p:cTn id="21" dur="12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99" grpId="0" bldLvl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236855" y="226060"/>
            <a:ext cx="11443970" cy="6118860"/>
          </a:xfrm>
          <a:prstGeom prst="roundRect">
            <a:avLst>
              <a:gd name="adj" fmla="val 88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63492" name="文本框 19"/>
          <p:cNvSpPr txBox="1"/>
          <p:nvPr>
            <p:custDataLst>
              <p:tags r:id="rId2"/>
            </p:custDataLst>
          </p:nvPr>
        </p:nvSpPr>
        <p:spPr>
          <a:xfrm>
            <a:off x="236855" y="226060"/>
            <a:ext cx="11199495" cy="55029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    </a:t>
            </a:r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《八佰》带来了巨大的经济效应</a:t>
            </a:r>
            <a:r>
              <a:rPr lang="zh-CN" altLang="en-US" sz="3200" b="1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，为了遏制疫情发展，中国电影关门歇业近180天，直接票房损失达300多亿。《八佰》上映一下子给市场打了一剂强心针，中国电影市场的热情就此点燃。《八佰》从8月17日点映开始，票房达到1.8亿，创下国产影片最高点映票房纪录，并最终以31亿的票房纪录拿下2020年度全球电影总冠军。</a:t>
            </a:r>
            <a:r>
              <a:rPr lang="zh-CN" altLang="en-US" sz="3200" b="1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     </a:t>
            </a:r>
            <a:endParaRPr lang="zh-CN" altLang="en-US" sz="3200" b="1">
              <a:solidFill>
                <a:srgbClr val="0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  《八佰》也有着极强的政治意义</a:t>
            </a:r>
            <a:r>
              <a:rPr lang="zh-CN" altLang="en-US" sz="3200" b="1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，电影在银幕上高扬爱国主义、集体主义、英雄主义，不只是中国电影的胜利也预示着中国抗疫战争的全面胜利，在国际各国依旧活在疫情的水深火热之中时，我们的祖国与民众已经安然无恙。</a:t>
            </a:r>
            <a:endParaRPr lang="zh-CN" altLang="en-US" sz="3200" b="1">
              <a:solidFill>
                <a:srgbClr val="0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12" name="组合 8"/>
          <p:cNvGrpSpPr/>
          <p:nvPr>
            <p:custDataLst>
              <p:tags r:id="rId3"/>
            </p:custDataLst>
          </p:nvPr>
        </p:nvGrpSpPr>
        <p:grpSpPr>
          <a:xfrm>
            <a:off x="2404745" y="5712778"/>
            <a:ext cx="8558213" cy="631825"/>
            <a:chOff x="1578" y="6007"/>
            <a:chExt cx="13478" cy="995"/>
          </a:xfrm>
        </p:grpSpPr>
        <p:sp>
          <p:nvSpPr>
            <p:cNvPr id="63494" name="iconfont-10517-5127362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578" y="6195"/>
              <a:ext cx="807" cy="807"/>
            </a:xfrm>
            <a:custGeom>
              <a:avLst/>
              <a:gdLst/>
              <a:ahLst/>
              <a:cxnLst>
                <a:cxn ang="0">
                  <a:pos x="572" y="768"/>
                </a:cxn>
                <a:cxn ang="0">
                  <a:pos x="778" y="768"/>
                </a:cxn>
                <a:cxn ang="0">
                  <a:pos x="797" y="787"/>
                </a:cxn>
                <a:cxn ang="0">
                  <a:pos x="778" y="807"/>
                </a:cxn>
                <a:cxn ang="0">
                  <a:pos x="404" y="807"/>
                </a:cxn>
                <a:cxn ang="0">
                  <a:pos x="404" y="806"/>
                </a:cxn>
                <a:cxn ang="0">
                  <a:pos x="484" y="798"/>
                </a:cxn>
                <a:cxn ang="0">
                  <a:pos x="560" y="775"/>
                </a:cxn>
                <a:cxn ang="0">
                  <a:pos x="689" y="687"/>
                </a:cxn>
                <a:cxn ang="0">
                  <a:pos x="778" y="687"/>
                </a:cxn>
                <a:cxn ang="0">
                  <a:pos x="797" y="706"/>
                </a:cxn>
                <a:cxn ang="0">
                  <a:pos x="778" y="726"/>
                </a:cxn>
                <a:cxn ang="0">
                  <a:pos x="643" y="726"/>
                </a:cxn>
                <a:cxn ang="0">
                  <a:pos x="688" y="688"/>
                </a:cxn>
                <a:cxn ang="0">
                  <a:pos x="538" y="468"/>
                </a:cxn>
                <a:cxn ang="0">
                  <a:pos x="473" y="511"/>
                </a:cxn>
                <a:cxn ang="0">
                  <a:pos x="488" y="588"/>
                </a:cxn>
                <a:cxn ang="0">
                  <a:pos x="565" y="603"/>
                </a:cxn>
                <a:cxn ang="0">
                  <a:pos x="608" y="538"/>
                </a:cxn>
                <a:cxn ang="0">
                  <a:pos x="538" y="468"/>
                </a:cxn>
                <a:cxn ang="0">
                  <a:pos x="259" y="468"/>
                </a:cxn>
                <a:cxn ang="0">
                  <a:pos x="194" y="511"/>
                </a:cxn>
                <a:cxn ang="0">
                  <a:pos x="209" y="588"/>
                </a:cxn>
                <a:cxn ang="0">
                  <a:pos x="285" y="603"/>
                </a:cxn>
                <a:cxn ang="0">
                  <a:pos x="329" y="538"/>
                </a:cxn>
                <a:cxn ang="0">
                  <a:pos x="259" y="468"/>
                </a:cxn>
                <a:cxn ang="0">
                  <a:pos x="517" y="431"/>
                </a:cxn>
                <a:cxn ang="0">
                  <a:pos x="579" y="437"/>
                </a:cxn>
                <a:cxn ang="0">
                  <a:pos x="647" y="538"/>
                </a:cxn>
                <a:cxn ang="0">
                  <a:pos x="538" y="647"/>
                </a:cxn>
                <a:cxn ang="0">
                  <a:pos x="437" y="579"/>
                </a:cxn>
                <a:cxn ang="0">
                  <a:pos x="461" y="461"/>
                </a:cxn>
                <a:cxn ang="0">
                  <a:pos x="517" y="431"/>
                </a:cxn>
                <a:cxn ang="0">
                  <a:pos x="237" y="431"/>
                </a:cxn>
                <a:cxn ang="0">
                  <a:pos x="300" y="437"/>
                </a:cxn>
                <a:cxn ang="0">
                  <a:pos x="367" y="538"/>
                </a:cxn>
                <a:cxn ang="0">
                  <a:pos x="259" y="647"/>
                </a:cxn>
                <a:cxn ang="0">
                  <a:pos x="158" y="579"/>
                </a:cxn>
                <a:cxn ang="0">
                  <a:pos x="182" y="461"/>
                </a:cxn>
                <a:cxn ang="0">
                  <a:pos x="237" y="431"/>
                </a:cxn>
                <a:cxn ang="0">
                  <a:pos x="402" y="373"/>
                </a:cxn>
                <a:cxn ang="0">
                  <a:pos x="379" y="389"/>
                </a:cxn>
                <a:cxn ang="0">
                  <a:pos x="384" y="416"/>
                </a:cxn>
                <a:cxn ang="0">
                  <a:pos x="412" y="421"/>
                </a:cxn>
                <a:cxn ang="0">
                  <a:pos x="427" y="398"/>
                </a:cxn>
                <a:cxn ang="0">
                  <a:pos x="402" y="373"/>
                </a:cxn>
                <a:cxn ang="0">
                  <a:pos x="390" y="336"/>
                </a:cxn>
                <a:cxn ang="0">
                  <a:pos x="426" y="339"/>
                </a:cxn>
                <a:cxn ang="0">
                  <a:pos x="466" y="398"/>
                </a:cxn>
                <a:cxn ang="0">
                  <a:pos x="402" y="462"/>
                </a:cxn>
                <a:cxn ang="0">
                  <a:pos x="343" y="423"/>
                </a:cxn>
                <a:cxn ang="0">
                  <a:pos x="357" y="353"/>
                </a:cxn>
                <a:cxn ang="0">
                  <a:pos x="390" y="336"/>
                </a:cxn>
                <a:cxn ang="0">
                  <a:pos x="544" y="190"/>
                </a:cxn>
                <a:cxn ang="0">
                  <a:pos x="479" y="234"/>
                </a:cxn>
                <a:cxn ang="0">
                  <a:pos x="494" y="310"/>
                </a:cxn>
                <a:cxn ang="0">
                  <a:pos x="570" y="325"/>
                </a:cxn>
                <a:cxn ang="0">
                  <a:pos x="614" y="260"/>
                </a:cxn>
                <a:cxn ang="0">
                  <a:pos x="544" y="190"/>
                </a:cxn>
                <a:cxn ang="0">
                  <a:pos x="264" y="190"/>
                </a:cxn>
                <a:cxn ang="0">
                  <a:pos x="199" y="234"/>
                </a:cxn>
                <a:cxn ang="0">
                  <a:pos x="215" y="310"/>
                </a:cxn>
                <a:cxn ang="0">
                  <a:pos x="291" y="325"/>
                </a:cxn>
                <a:cxn ang="0">
                  <a:pos x="335" y="260"/>
                </a:cxn>
                <a:cxn ang="0">
                  <a:pos x="264" y="190"/>
                </a:cxn>
                <a:cxn ang="0">
                  <a:pos x="522" y="154"/>
                </a:cxn>
                <a:cxn ang="0">
                  <a:pos x="585" y="160"/>
                </a:cxn>
                <a:cxn ang="0">
                  <a:pos x="652" y="260"/>
                </a:cxn>
                <a:cxn ang="0">
                  <a:pos x="544" y="369"/>
                </a:cxn>
                <a:cxn ang="0">
                  <a:pos x="443" y="302"/>
                </a:cxn>
                <a:cxn ang="0">
                  <a:pos x="467" y="184"/>
                </a:cxn>
                <a:cxn ang="0">
                  <a:pos x="522" y="154"/>
                </a:cxn>
                <a:cxn ang="0">
                  <a:pos x="243" y="154"/>
                </a:cxn>
                <a:cxn ang="0">
                  <a:pos x="306" y="160"/>
                </a:cxn>
                <a:cxn ang="0">
                  <a:pos x="373" y="260"/>
                </a:cxn>
                <a:cxn ang="0">
                  <a:pos x="264" y="369"/>
                </a:cxn>
                <a:cxn ang="0">
                  <a:pos x="164" y="302"/>
                </a:cxn>
                <a:cxn ang="0">
                  <a:pos x="187" y="184"/>
                </a:cxn>
                <a:cxn ang="0">
                  <a:pos x="243" y="154"/>
                </a:cxn>
                <a:cxn ang="0">
                  <a:pos x="403" y="57"/>
                </a:cxn>
                <a:cxn ang="0">
                  <a:pos x="57" y="403"/>
                </a:cxn>
                <a:cxn ang="0">
                  <a:pos x="403" y="749"/>
                </a:cxn>
                <a:cxn ang="0">
                  <a:pos x="749" y="403"/>
                </a:cxn>
                <a:cxn ang="0">
                  <a:pos x="403" y="57"/>
                </a:cxn>
                <a:cxn ang="0">
                  <a:pos x="403" y="0"/>
                </a:cxn>
                <a:cxn ang="0">
                  <a:pos x="807" y="403"/>
                </a:cxn>
                <a:cxn ang="0">
                  <a:pos x="737" y="628"/>
                </a:cxn>
                <a:cxn ang="0">
                  <a:pos x="689" y="687"/>
                </a:cxn>
                <a:cxn ang="0">
                  <a:pos x="623" y="687"/>
                </a:cxn>
                <a:cxn ang="0">
                  <a:pos x="604" y="706"/>
                </a:cxn>
                <a:cxn ang="0">
                  <a:pos x="623" y="726"/>
                </a:cxn>
                <a:cxn ang="0">
                  <a:pos x="643" y="726"/>
                </a:cxn>
                <a:cxn ang="0">
                  <a:pos x="628" y="737"/>
                </a:cxn>
                <a:cxn ang="0">
                  <a:pos x="572" y="768"/>
                </a:cxn>
                <a:cxn ang="0">
                  <a:pos x="404" y="768"/>
                </a:cxn>
                <a:cxn ang="0">
                  <a:pos x="385" y="787"/>
                </a:cxn>
                <a:cxn ang="0">
                  <a:pos x="390" y="801"/>
                </a:cxn>
                <a:cxn ang="0">
                  <a:pos x="404" y="806"/>
                </a:cxn>
                <a:cxn ang="0">
                  <a:pos x="403" y="807"/>
                </a:cxn>
                <a:cxn ang="0">
                  <a:pos x="0" y="403"/>
                </a:cxn>
                <a:cxn ang="0">
                  <a:pos x="403" y="0"/>
                </a:cxn>
              </a:cxnLst>
              <a:rect l="0" t="0" r="0" b="0"/>
              <a:pathLst>
                <a:path w="609586" h="609586">
                  <a:moveTo>
                    <a:pt x="432680" y="580490"/>
                  </a:moveTo>
                  <a:lnTo>
                    <a:pt x="587722" y="580490"/>
                  </a:lnTo>
                  <a:cubicBezTo>
                    <a:pt x="595722" y="580490"/>
                    <a:pt x="602245" y="587014"/>
                    <a:pt x="602245" y="595062"/>
                  </a:cubicBezTo>
                  <a:cubicBezTo>
                    <a:pt x="602245" y="603062"/>
                    <a:pt x="595722" y="609586"/>
                    <a:pt x="587722" y="609586"/>
                  </a:cubicBezTo>
                  <a:lnTo>
                    <a:pt x="305501" y="609586"/>
                  </a:lnTo>
                  <a:lnTo>
                    <a:pt x="305362" y="609529"/>
                  </a:lnTo>
                  <a:lnTo>
                    <a:pt x="366129" y="603381"/>
                  </a:lnTo>
                  <a:cubicBezTo>
                    <a:pt x="385949" y="599313"/>
                    <a:pt x="405074" y="593314"/>
                    <a:pt x="423299" y="585590"/>
                  </a:cubicBezTo>
                  <a:close/>
                  <a:moveTo>
                    <a:pt x="520859" y="519393"/>
                  </a:moveTo>
                  <a:lnTo>
                    <a:pt x="587722" y="519393"/>
                  </a:lnTo>
                  <a:cubicBezTo>
                    <a:pt x="595722" y="519393"/>
                    <a:pt x="602245" y="525917"/>
                    <a:pt x="602245" y="533918"/>
                  </a:cubicBezTo>
                  <a:cubicBezTo>
                    <a:pt x="602245" y="541965"/>
                    <a:pt x="595722" y="548489"/>
                    <a:pt x="587722" y="548489"/>
                  </a:cubicBezTo>
                  <a:lnTo>
                    <a:pt x="485921" y="548489"/>
                  </a:lnTo>
                  <a:lnTo>
                    <a:pt x="520196" y="520196"/>
                  </a:lnTo>
                  <a:close/>
                  <a:moveTo>
                    <a:pt x="406590" y="353532"/>
                  </a:moveTo>
                  <a:cubicBezTo>
                    <a:pt x="385115" y="353532"/>
                    <a:pt x="365783" y="366485"/>
                    <a:pt x="357546" y="386342"/>
                  </a:cubicBezTo>
                  <a:cubicBezTo>
                    <a:pt x="349356" y="406152"/>
                    <a:pt x="353879" y="429010"/>
                    <a:pt x="369069" y="444201"/>
                  </a:cubicBezTo>
                  <a:cubicBezTo>
                    <a:pt x="384258" y="459392"/>
                    <a:pt x="407066" y="463916"/>
                    <a:pt x="426922" y="455725"/>
                  </a:cubicBezTo>
                  <a:cubicBezTo>
                    <a:pt x="446778" y="447487"/>
                    <a:pt x="459682" y="428105"/>
                    <a:pt x="459682" y="406628"/>
                  </a:cubicBezTo>
                  <a:cubicBezTo>
                    <a:pt x="459682" y="377342"/>
                    <a:pt x="435922" y="353579"/>
                    <a:pt x="406590" y="353532"/>
                  </a:cubicBezTo>
                  <a:close/>
                  <a:moveTo>
                    <a:pt x="195698" y="353532"/>
                  </a:moveTo>
                  <a:cubicBezTo>
                    <a:pt x="174223" y="353532"/>
                    <a:pt x="154844" y="366485"/>
                    <a:pt x="146654" y="386342"/>
                  </a:cubicBezTo>
                  <a:cubicBezTo>
                    <a:pt x="138416" y="406152"/>
                    <a:pt x="142987" y="429010"/>
                    <a:pt x="158129" y="444201"/>
                  </a:cubicBezTo>
                  <a:cubicBezTo>
                    <a:pt x="173319" y="459392"/>
                    <a:pt x="196174" y="463916"/>
                    <a:pt x="216030" y="455725"/>
                  </a:cubicBezTo>
                  <a:cubicBezTo>
                    <a:pt x="235839" y="447487"/>
                    <a:pt x="248790" y="428105"/>
                    <a:pt x="248790" y="406628"/>
                  </a:cubicBezTo>
                  <a:cubicBezTo>
                    <a:pt x="248743" y="377342"/>
                    <a:pt x="224982" y="353579"/>
                    <a:pt x="195698" y="353532"/>
                  </a:cubicBezTo>
                  <a:close/>
                  <a:moveTo>
                    <a:pt x="390585" y="326037"/>
                  </a:moveTo>
                  <a:cubicBezTo>
                    <a:pt x="406197" y="322936"/>
                    <a:pt x="422708" y="324364"/>
                    <a:pt x="438064" y="330722"/>
                  </a:cubicBezTo>
                  <a:cubicBezTo>
                    <a:pt x="468777" y="343436"/>
                    <a:pt x="488776" y="373389"/>
                    <a:pt x="488776" y="406628"/>
                  </a:cubicBezTo>
                  <a:cubicBezTo>
                    <a:pt x="488728" y="452011"/>
                    <a:pt x="451968" y="488773"/>
                    <a:pt x="406590" y="488821"/>
                  </a:cubicBezTo>
                  <a:cubicBezTo>
                    <a:pt x="373354" y="488821"/>
                    <a:pt x="343404" y="468821"/>
                    <a:pt x="330690" y="438105"/>
                  </a:cubicBezTo>
                  <a:cubicBezTo>
                    <a:pt x="317977" y="407390"/>
                    <a:pt x="324976" y="372056"/>
                    <a:pt x="348499" y="348532"/>
                  </a:cubicBezTo>
                  <a:cubicBezTo>
                    <a:pt x="360260" y="336769"/>
                    <a:pt x="374973" y="329138"/>
                    <a:pt x="390585" y="326037"/>
                  </a:cubicBezTo>
                  <a:close/>
                  <a:moveTo>
                    <a:pt x="179646" y="326037"/>
                  </a:moveTo>
                  <a:cubicBezTo>
                    <a:pt x="195258" y="322936"/>
                    <a:pt x="211769" y="324364"/>
                    <a:pt x="227125" y="330722"/>
                  </a:cubicBezTo>
                  <a:cubicBezTo>
                    <a:pt x="257837" y="343436"/>
                    <a:pt x="277884" y="373389"/>
                    <a:pt x="277884" y="406628"/>
                  </a:cubicBezTo>
                  <a:cubicBezTo>
                    <a:pt x="277836" y="452011"/>
                    <a:pt x="241076" y="488773"/>
                    <a:pt x="195698" y="488821"/>
                  </a:cubicBezTo>
                  <a:cubicBezTo>
                    <a:pt x="162462" y="488821"/>
                    <a:pt x="132464" y="468821"/>
                    <a:pt x="119751" y="438105"/>
                  </a:cubicBezTo>
                  <a:cubicBezTo>
                    <a:pt x="107037" y="407390"/>
                    <a:pt x="114084" y="372056"/>
                    <a:pt x="137559" y="348532"/>
                  </a:cubicBezTo>
                  <a:cubicBezTo>
                    <a:pt x="149320" y="336769"/>
                    <a:pt x="164034" y="329138"/>
                    <a:pt x="179646" y="326037"/>
                  </a:cubicBezTo>
                  <a:close/>
                  <a:moveTo>
                    <a:pt x="304073" y="282244"/>
                  </a:moveTo>
                  <a:cubicBezTo>
                    <a:pt x="296406" y="282244"/>
                    <a:pt x="289502" y="286863"/>
                    <a:pt x="286598" y="293959"/>
                  </a:cubicBezTo>
                  <a:cubicBezTo>
                    <a:pt x="283645" y="301007"/>
                    <a:pt x="285264" y="309150"/>
                    <a:pt x="290692" y="314531"/>
                  </a:cubicBezTo>
                  <a:cubicBezTo>
                    <a:pt x="296121" y="319959"/>
                    <a:pt x="304216" y="321579"/>
                    <a:pt x="311310" y="318674"/>
                  </a:cubicBezTo>
                  <a:cubicBezTo>
                    <a:pt x="318357" y="315721"/>
                    <a:pt x="322976" y="308816"/>
                    <a:pt x="322976" y="301197"/>
                  </a:cubicBezTo>
                  <a:cubicBezTo>
                    <a:pt x="322976" y="290721"/>
                    <a:pt x="314501" y="282244"/>
                    <a:pt x="304073" y="282244"/>
                  </a:cubicBezTo>
                  <a:close/>
                  <a:moveTo>
                    <a:pt x="294698" y="254101"/>
                  </a:moveTo>
                  <a:cubicBezTo>
                    <a:pt x="303823" y="252279"/>
                    <a:pt x="313477" y="253101"/>
                    <a:pt x="322452" y="256815"/>
                  </a:cubicBezTo>
                  <a:cubicBezTo>
                    <a:pt x="340356" y="264244"/>
                    <a:pt x="352070" y="281768"/>
                    <a:pt x="352070" y="301197"/>
                  </a:cubicBezTo>
                  <a:cubicBezTo>
                    <a:pt x="352070" y="327674"/>
                    <a:pt x="330547" y="349198"/>
                    <a:pt x="304073" y="349198"/>
                  </a:cubicBezTo>
                  <a:cubicBezTo>
                    <a:pt x="284645" y="349198"/>
                    <a:pt x="267123" y="337484"/>
                    <a:pt x="259694" y="319531"/>
                  </a:cubicBezTo>
                  <a:cubicBezTo>
                    <a:pt x="252266" y="301626"/>
                    <a:pt x="256409" y="280958"/>
                    <a:pt x="270122" y="267244"/>
                  </a:cubicBezTo>
                  <a:cubicBezTo>
                    <a:pt x="276979" y="260387"/>
                    <a:pt x="285574" y="255922"/>
                    <a:pt x="294698" y="254101"/>
                  </a:cubicBezTo>
                  <a:close/>
                  <a:moveTo>
                    <a:pt x="410971" y="144050"/>
                  </a:moveTo>
                  <a:cubicBezTo>
                    <a:pt x="389496" y="144050"/>
                    <a:pt x="370116" y="157003"/>
                    <a:pt x="361926" y="176860"/>
                  </a:cubicBezTo>
                  <a:cubicBezTo>
                    <a:pt x="353689" y="196670"/>
                    <a:pt x="358260" y="219528"/>
                    <a:pt x="373449" y="234719"/>
                  </a:cubicBezTo>
                  <a:cubicBezTo>
                    <a:pt x="388639" y="249910"/>
                    <a:pt x="411447" y="254434"/>
                    <a:pt x="431303" y="246243"/>
                  </a:cubicBezTo>
                  <a:cubicBezTo>
                    <a:pt x="451111" y="238005"/>
                    <a:pt x="464063" y="218623"/>
                    <a:pt x="464063" y="197147"/>
                  </a:cubicBezTo>
                  <a:cubicBezTo>
                    <a:pt x="464015" y="167860"/>
                    <a:pt x="440302" y="144098"/>
                    <a:pt x="410971" y="144050"/>
                  </a:cubicBezTo>
                  <a:close/>
                  <a:moveTo>
                    <a:pt x="200031" y="144050"/>
                  </a:moveTo>
                  <a:cubicBezTo>
                    <a:pt x="178556" y="144050"/>
                    <a:pt x="159224" y="157003"/>
                    <a:pt x="150987" y="176860"/>
                  </a:cubicBezTo>
                  <a:cubicBezTo>
                    <a:pt x="142797" y="196670"/>
                    <a:pt x="147320" y="219528"/>
                    <a:pt x="162510" y="234719"/>
                  </a:cubicBezTo>
                  <a:cubicBezTo>
                    <a:pt x="177699" y="249910"/>
                    <a:pt x="200555" y="254434"/>
                    <a:pt x="220363" y="246243"/>
                  </a:cubicBezTo>
                  <a:cubicBezTo>
                    <a:pt x="240219" y="238005"/>
                    <a:pt x="253171" y="218623"/>
                    <a:pt x="253171" y="197147"/>
                  </a:cubicBezTo>
                  <a:cubicBezTo>
                    <a:pt x="253123" y="167860"/>
                    <a:pt x="229363" y="144098"/>
                    <a:pt x="200031" y="144050"/>
                  </a:cubicBezTo>
                  <a:close/>
                  <a:moveTo>
                    <a:pt x="394948" y="116555"/>
                  </a:moveTo>
                  <a:cubicBezTo>
                    <a:pt x="410566" y="113454"/>
                    <a:pt x="427089" y="114883"/>
                    <a:pt x="442445" y="121240"/>
                  </a:cubicBezTo>
                  <a:cubicBezTo>
                    <a:pt x="473158" y="133954"/>
                    <a:pt x="493156" y="163908"/>
                    <a:pt x="493156" y="197147"/>
                  </a:cubicBezTo>
                  <a:cubicBezTo>
                    <a:pt x="493109" y="242529"/>
                    <a:pt x="456349" y="279292"/>
                    <a:pt x="410971" y="279339"/>
                  </a:cubicBezTo>
                  <a:cubicBezTo>
                    <a:pt x="377735" y="279339"/>
                    <a:pt x="347784" y="259339"/>
                    <a:pt x="335023" y="228624"/>
                  </a:cubicBezTo>
                  <a:cubicBezTo>
                    <a:pt x="322310" y="197909"/>
                    <a:pt x="329357" y="162574"/>
                    <a:pt x="352879" y="139050"/>
                  </a:cubicBezTo>
                  <a:cubicBezTo>
                    <a:pt x="364617" y="127288"/>
                    <a:pt x="379330" y="119656"/>
                    <a:pt x="394948" y="116555"/>
                  </a:cubicBezTo>
                  <a:close/>
                  <a:moveTo>
                    <a:pt x="184026" y="116555"/>
                  </a:moveTo>
                  <a:cubicBezTo>
                    <a:pt x="199639" y="113454"/>
                    <a:pt x="216150" y="114883"/>
                    <a:pt x="231506" y="121240"/>
                  </a:cubicBezTo>
                  <a:cubicBezTo>
                    <a:pt x="262218" y="133954"/>
                    <a:pt x="282217" y="163908"/>
                    <a:pt x="282217" y="197147"/>
                  </a:cubicBezTo>
                  <a:cubicBezTo>
                    <a:pt x="282169" y="242529"/>
                    <a:pt x="245410" y="279292"/>
                    <a:pt x="200031" y="279339"/>
                  </a:cubicBezTo>
                  <a:cubicBezTo>
                    <a:pt x="166795" y="279339"/>
                    <a:pt x="136845" y="259339"/>
                    <a:pt x="124131" y="228624"/>
                  </a:cubicBezTo>
                  <a:cubicBezTo>
                    <a:pt x="111418" y="197909"/>
                    <a:pt x="118417" y="162574"/>
                    <a:pt x="141940" y="139050"/>
                  </a:cubicBezTo>
                  <a:cubicBezTo>
                    <a:pt x="153701" y="127288"/>
                    <a:pt x="168414" y="119656"/>
                    <a:pt x="184026" y="116555"/>
                  </a:cubicBezTo>
                  <a:close/>
                  <a:moveTo>
                    <a:pt x="304793" y="43623"/>
                  </a:moveTo>
                  <a:cubicBezTo>
                    <a:pt x="160778" y="43623"/>
                    <a:pt x="43624" y="160779"/>
                    <a:pt x="43624" y="304793"/>
                  </a:cubicBezTo>
                  <a:cubicBezTo>
                    <a:pt x="43624" y="448808"/>
                    <a:pt x="160778" y="565963"/>
                    <a:pt x="304793" y="565963"/>
                  </a:cubicBezTo>
                  <a:cubicBezTo>
                    <a:pt x="448808" y="565963"/>
                    <a:pt x="565962" y="448808"/>
                    <a:pt x="565962" y="304793"/>
                  </a:cubicBezTo>
                  <a:cubicBezTo>
                    <a:pt x="565962" y="160779"/>
                    <a:pt x="448808" y="43623"/>
                    <a:pt x="304793" y="43623"/>
                  </a:cubicBezTo>
                  <a:close/>
                  <a:moveTo>
                    <a:pt x="304793" y="0"/>
                  </a:moveTo>
                  <a:cubicBezTo>
                    <a:pt x="472810" y="0"/>
                    <a:pt x="609586" y="136776"/>
                    <a:pt x="609586" y="304793"/>
                  </a:cubicBezTo>
                  <a:cubicBezTo>
                    <a:pt x="609586" y="367800"/>
                    <a:pt x="590352" y="426413"/>
                    <a:pt x="557449" y="475067"/>
                  </a:cubicBezTo>
                  <a:lnTo>
                    <a:pt x="520859" y="519393"/>
                  </a:lnTo>
                  <a:lnTo>
                    <a:pt x="470777" y="519393"/>
                  </a:lnTo>
                  <a:cubicBezTo>
                    <a:pt x="462777" y="519393"/>
                    <a:pt x="456254" y="525917"/>
                    <a:pt x="456254" y="533918"/>
                  </a:cubicBezTo>
                  <a:cubicBezTo>
                    <a:pt x="456254" y="541965"/>
                    <a:pt x="462777" y="548489"/>
                    <a:pt x="470777" y="548489"/>
                  </a:cubicBezTo>
                  <a:lnTo>
                    <a:pt x="485921" y="548489"/>
                  </a:lnTo>
                  <a:lnTo>
                    <a:pt x="475067" y="557449"/>
                  </a:lnTo>
                  <a:lnTo>
                    <a:pt x="432680" y="580490"/>
                  </a:lnTo>
                  <a:lnTo>
                    <a:pt x="305501" y="580490"/>
                  </a:lnTo>
                  <a:cubicBezTo>
                    <a:pt x="297502" y="580490"/>
                    <a:pt x="290978" y="587014"/>
                    <a:pt x="290978" y="595062"/>
                  </a:cubicBezTo>
                  <a:cubicBezTo>
                    <a:pt x="290978" y="599062"/>
                    <a:pt x="292609" y="602693"/>
                    <a:pt x="295240" y="605324"/>
                  </a:cubicBezTo>
                  <a:lnTo>
                    <a:pt x="305362" y="609529"/>
                  </a:lnTo>
                  <a:lnTo>
                    <a:pt x="304793" y="609586"/>
                  </a:lnTo>
                  <a:cubicBezTo>
                    <a:pt x="136776" y="609586"/>
                    <a:pt x="0" y="472810"/>
                    <a:pt x="0" y="304793"/>
                  </a:cubicBezTo>
                  <a:cubicBezTo>
                    <a:pt x="0" y="136776"/>
                    <a:pt x="136776" y="0"/>
                    <a:pt x="304793" y="0"/>
                  </a:cubicBezTo>
                  <a:close/>
                </a:path>
              </a:pathLst>
            </a:custGeom>
            <a:solidFill>
              <a:srgbClr val="DA2A2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圆角矩形 13"/>
            <p:cNvSpPr/>
            <p:nvPr>
              <p:custDataLst>
                <p:tags r:id="rId5"/>
              </p:custDataLst>
            </p:nvPr>
          </p:nvSpPr>
          <p:spPr>
            <a:xfrm>
              <a:off x="2648" y="6007"/>
              <a:ext cx="12408" cy="995"/>
            </a:xfrm>
            <a:prstGeom prst="roundRect">
              <a:avLst>
                <a:gd name="adj" fmla="val 31000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/>
              <a:r>
                <a:rPr lang="en-US" altLang="zh-CN" sz="3600" b="1" strike="noStrike" noProof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——</a:t>
              </a:r>
              <a:r>
                <a:rPr lang="zh-CN" altLang="en-US" sz="3600" b="1" strike="noStrike" noProof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文化反作用于经济、政治</a:t>
              </a:r>
              <a:endParaRPr lang="zh-CN" altLang="en-US" sz="3600" b="1" strike="noStrike" noProof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</p:spTree>
    <p:custDataLst>
      <p:tags r:id="rId6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rc=http___pic1.zhimg.com_v2-780099a0f4e717e01c49e8807ebb0cb2_1440w.jpg_source=172ae18b&amp;refer=http___pic1.zh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2700" y="0"/>
            <a:ext cx="83693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4320" y="-49530"/>
            <a:ext cx="31451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文化的影响一定是积极的吗？</a:t>
            </a:r>
            <a:endParaRPr lang="zh-CN" altLang="en-US" sz="3600"/>
          </a:p>
        </p:txBody>
      </p:sp>
      <p:sp>
        <p:nvSpPr>
          <p:cNvPr id="6" name="文本框 5"/>
          <p:cNvSpPr txBox="1"/>
          <p:nvPr/>
        </p:nvSpPr>
        <p:spPr>
          <a:xfrm>
            <a:off x="142240" y="1149350"/>
            <a:ext cx="368109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《人民日报》曾经批评《小时代》说“如果仅仅停留在物质创造和物质拥有的层面，把物质本身作为人生追逐的目标，奉消费主义为圭臬，是‘小’了时代，窄了格局，矮了思想，物质主义和消费主义引导社会思潮，小时代、小世界、小格局遮蔽甚至替代大时代、大世界、大格局，个人或者小团体的资本运作或许成功了，但是一个时代的人文建设和传播确</a:t>
            </a:r>
            <a:r>
              <a:rPr lang="zh-CN" altLang="en-US" sz="2400"/>
              <a:t>失控了”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文本框 12293"/>
          <p:cNvSpPr txBox="1"/>
          <p:nvPr>
            <p:custDataLst>
              <p:tags r:id="rId1"/>
            </p:custDataLst>
          </p:nvPr>
        </p:nvSpPr>
        <p:spPr>
          <a:xfrm>
            <a:off x="320675" y="1533525"/>
            <a:ext cx="115506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fontAlgn="auto" hangingPunct="0"/>
            <a:r>
              <a:rPr sz="3200" b="1" baseline="0" noProof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宋体" panose="02010600030101010101" pitchFamily="2" charset="-122"/>
              </a:rPr>
              <a:t>①一定的文化由一定的经济、政治所决定。</a:t>
            </a:r>
            <a:endParaRPr sz="3200" b="1" baseline="0" noProof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宋体" panose="02010600030101010101" pitchFamily="2" charset="-122"/>
            </a:endParaRPr>
          </a:p>
          <a:p>
            <a:pPr algn="just" eaLnBrk="0" fontAlgn="auto" hangingPunct="0"/>
            <a:r>
              <a:rPr sz="3200" baseline="0" noProof="1">
                <a:solidFill>
                  <a:schemeClr val="bg1"/>
                </a:solidFill>
                <a:latin typeface="方正颜宋简体" panose="02000000000000000000" charset="-122"/>
                <a:ea typeface="方正颜宋简体" panose="02000000000000000000" charset="-122"/>
                <a:cs typeface="+mn-cs"/>
                <a:sym typeface="宋体" panose="02010600030101010101" pitchFamily="2" charset="-122"/>
              </a:rPr>
              <a:t>经济是基础，政治是经济的集中表现，文化是经济和政治的反映。</a:t>
            </a:r>
            <a:endParaRPr lang="zh-CN" altLang="en-US" sz="3200" b="1" baseline="0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64514" name="文本框 2"/>
          <p:cNvSpPr txBox="1"/>
          <p:nvPr>
            <p:custDataLst>
              <p:tags r:id="rId2"/>
            </p:custDataLst>
          </p:nvPr>
        </p:nvSpPr>
        <p:spPr>
          <a:xfrm>
            <a:off x="320675" y="304800"/>
            <a:ext cx="115506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一、相互影响：在经济的基础上</a:t>
            </a:r>
            <a:r>
              <a:rPr lang="zh-CN" altLang="en-US" sz="3200" b="1">
                <a:solidFill>
                  <a:srgbClr val="FFFFFF"/>
                </a:solidFill>
                <a:latin typeface="刘炳森隶书" panose="02010600010101010101" charset="-122"/>
                <a:ea typeface="刘炳森隶书" panose="02010600010101010101" charset="-122"/>
              </a:rPr>
              <a:t> </a:t>
            </a:r>
            <a:endParaRPr lang="zh-CN" altLang="en-US" sz="3200" b="1">
              <a:solidFill>
                <a:srgbClr val="FFFFFF"/>
              </a:solidFill>
              <a:latin typeface="刘炳森隶书" panose="02010600010101010101" charset="-122"/>
              <a:ea typeface="刘炳森隶书" panose="0201060001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20040" y="949960"/>
            <a:ext cx="11550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/>
            <a:r>
              <a:rPr lang="zh-CN" altLang="en-US" sz="3200" b="1" strike="noStrike" kern="100" noProof="1"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微软雅黑" panose="020B0503020204020204" pitchFamily="34" charset="-122"/>
                <a:cs typeface="方正小标宋简体" panose="02000000000000000000" charset="-122"/>
              </a:rPr>
              <a:t>文化与经济、政治的关系</a:t>
            </a:r>
            <a:r>
              <a:rPr lang="zh-CN" altLang="en-US" sz="3200" b="1" strike="noStrike" kern="1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2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（在经济的基础上相互影响）</a:t>
            </a:r>
            <a:endParaRPr lang="zh-CN" altLang="en-US" sz="3200" b="1" strike="noStrike" kern="1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23000"/>
                  </a:srgbClr>
                </a:outerShdw>
              </a:effectLst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20675" y="3686175"/>
            <a:ext cx="11549063" cy="1076325"/>
          </a:xfrm>
          <a:prstGeom prst="rect">
            <a:avLst/>
          </a:prstGeom>
          <a:noFill/>
          <a:ln w="12700" cap="flat" cmpd="sng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just"/>
            <a:r>
              <a:rPr lang="zh-CN" altLang="en-US" sz="320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rPr>
              <a:t>注：不同性质的文化对经济、政治的影响不同，对社会发展的作用也不同。（文化作用的双重性）</a:t>
            </a:r>
            <a:endParaRPr lang="zh-CN" altLang="en-US" sz="320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20675" y="3101975"/>
            <a:ext cx="1155065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fontAlgn="auto" hangingPunct="0"/>
            <a:r>
              <a:rPr lang="zh-CN" sz="3200" b="1" baseline="0" noProof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宋体" panose="02010600030101010101" pitchFamily="2" charset="-122"/>
              </a:rPr>
              <a:t>②</a:t>
            </a:r>
            <a:r>
              <a:rPr sz="3200" b="1" baseline="0" noProof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宋体" panose="02010600030101010101" pitchFamily="2" charset="-122"/>
              </a:rPr>
              <a:t>文化反作用于经济、政治。</a:t>
            </a:r>
            <a:endParaRPr lang="zh-CN" sz="3200" b="1" baseline="0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20675" y="4957763"/>
            <a:ext cx="11549063" cy="1370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Wingdings" panose="05000000000000000000"/>
              </a:rPr>
              <a:t></a:t>
            </a:r>
            <a:r>
              <a:rPr lang="zh-CN" altLang="en-US" sz="32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先进的、健康的文化会促进社会的发展；</a:t>
            </a:r>
            <a:endParaRPr lang="zh-CN" altLang="en-US" sz="32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>
                <a:solidFill>
                  <a:srgbClr val="1D41D5"/>
                </a:solidFill>
                <a:latin typeface="方正粗黑宋简体" panose="02000000000000000000" charset="-122"/>
                <a:ea typeface="方正粗黑宋简体" panose="02000000000000000000" charset="-122"/>
                <a:sym typeface="Wingdings" panose="05000000000000000000"/>
              </a:rPr>
              <a:t></a:t>
            </a:r>
            <a:r>
              <a:rPr lang="zh-CN" altLang="en-US" sz="3200">
                <a:solidFill>
                  <a:srgbClr val="1D41D5"/>
                </a:solidFill>
                <a:latin typeface="方正粗黑宋简体" panose="02000000000000000000" charset="-122"/>
                <a:ea typeface="方正粗黑宋简体" panose="02000000000000000000" charset="-122"/>
                <a:sym typeface="宋体" panose="02010600030101010101" pitchFamily="2" charset="-122"/>
              </a:rPr>
              <a:t>落后的、腐朽的文化则会阻碍社会的发展。</a:t>
            </a:r>
            <a:endParaRPr lang="zh-CN" altLang="en-US" sz="3200">
              <a:solidFill>
                <a:srgbClr val="1D41D5"/>
              </a:solidFill>
              <a:latin typeface="方正粗黑宋简体" panose="02000000000000000000" charset="-122"/>
              <a:ea typeface="方正粗黑宋简体" panose="02000000000000000000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1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组合 2047"/>
          <p:cNvGrpSpPr/>
          <p:nvPr>
            <p:custDataLst>
              <p:tags r:id="rId1"/>
            </p:custDataLst>
          </p:nvPr>
        </p:nvGrpSpPr>
        <p:grpSpPr>
          <a:xfrm>
            <a:off x="1592263" y="1521143"/>
            <a:ext cx="8885237" cy="3149600"/>
            <a:chOff x="1682751" y="2889250"/>
            <a:chExt cx="8885238" cy="3149600"/>
          </a:xfrm>
          <a:solidFill>
            <a:schemeClr val="accent2"/>
          </a:solidFill>
        </p:grpSpPr>
        <p:sp>
          <p:nvSpPr>
            <p:cNvPr id="65538" name="Freeform 50"/>
            <p:cNvSpPr/>
            <p:nvPr>
              <p:custDataLst>
                <p:tags r:id="rId2"/>
              </p:custDataLst>
            </p:nvPr>
          </p:nvSpPr>
          <p:spPr>
            <a:xfrm>
              <a:off x="1682751" y="2889250"/>
              <a:ext cx="8885238" cy="3149600"/>
            </a:xfrm>
            <a:custGeom>
              <a:avLst/>
              <a:gdLst/>
              <a:ahLst/>
              <a:cxnLst>
                <a:cxn ang="0">
                  <a:pos x="8864600" y="3149600"/>
                </a:cxn>
                <a:cxn ang="0">
                  <a:pos x="0" y="3128962"/>
                </a:cxn>
                <a:cxn ang="0">
                  <a:pos x="20637" y="0"/>
                </a:cxn>
                <a:cxn ang="0">
                  <a:pos x="8885238" y="20637"/>
                </a:cxn>
                <a:cxn ang="0">
                  <a:pos x="8864600" y="3149600"/>
                </a:cxn>
              </a:cxnLst>
              <a:rect l="0" t="0" r="0" b="0"/>
              <a:pathLst>
                <a:path w="5597" h="1984">
                  <a:moveTo>
                    <a:pt x="5584" y="1984"/>
                  </a:moveTo>
                  <a:lnTo>
                    <a:pt x="0" y="1971"/>
                  </a:lnTo>
                  <a:lnTo>
                    <a:pt x="13" y="0"/>
                  </a:lnTo>
                  <a:lnTo>
                    <a:pt x="5597" y="13"/>
                  </a:lnTo>
                  <a:lnTo>
                    <a:pt x="5584" y="1984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39" name="Rectangle 51"/>
            <p:cNvSpPr/>
            <p:nvPr>
              <p:custDataLst>
                <p:tags r:id="rId3"/>
              </p:custDataLst>
            </p:nvPr>
          </p:nvSpPr>
          <p:spPr>
            <a:xfrm>
              <a:off x="1695451" y="2965450"/>
              <a:ext cx="8859838" cy="306546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91440" tIns="45720" rIns="91440" bIns="45720" anchor="t"/>
            <a:lstStyle/>
            <a:p>
              <a:endParaRPr lang="zh-CN" altLang="en-US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2064" name="矩形 2063"/>
          <p:cNvSpPr/>
          <p:nvPr>
            <p:custDataLst>
              <p:tags r:id="rId4"/>
            </p:custDataLst>
          </p:nvPr>
        </p:nvSpPr>
        <p:spPr>
          <a:xfrm>
            <a:off x="0" y="5499100"/>
            <a:ext cx="12192000" cy="1358900"/>
          </a:xfrm>
          <a:prstGeom prst="rect">
            <a:avLst/>
          </a:prstGeom>
          <a:solidFill>
            <a:srgbClr val="6BA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065" name="等腰三角形 2064"/>
          <p:cNvSpPr/>
          <p:nvPr>
            <p:custDataLst>
              <p:tags r:id="rId5"/>
            </p:custDataLst>
          </p:nvPr>
        </p:nvSpPr>
        <p:spPr>
          <a:xfrm>
            <a:off x="571500" y="5346700"/>
            <a:ext cx="5927725" cy="1338263"/>
          </a:xfrm>
          <a:prstGeom prst="triangle">
            <a:avLst>
              <a:gd name="adj" fmla="val 13253"/>
            </a:avLst>
          </a:prstGeom>
          <a:solidFill>
            <a:srgbClr val="7BB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052" name="矩形 2051"/>
          <p:cNvSpPr/>
          <p:nvPr>
            <p:custDataLst>
              <p:tags r:id="rId6"/>
            </p:custDataLst>
          </p:nvPr>
        </p:nvSpPr>
        <p:spPr>
          <a:xfrm>
            <a:off x="0" y="5346700"/>
            <a:ext cx="12192000" cy="152400"/>
          </a:xfrm>
          <a:prstGeom prst="rect">
            <a:avLst/>
          </a:prstGeom>
          <a:solidFill>
            <a:srgbClr val="4E8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7" name="矩形 76"/>
          <p:cNvSpPr/>
          <p:nvPr>
            <p:custDataLst>
              <p:tags r:id="rId7"/>
            </p:custDataLst>
          </p:nvPr>
        </p:nvSpPr>
        <p:spPr>
          <a:xfrm>
            <a:off x="0" y="6626225"/>
            <a:ext cx="12192000" cy="371475"/>
          </a:xfrm>
          <a:custGeom>
            <a:avLst/>
            <a:gdLst>
              <a:gd name="connsiteX0" fmla="*/ 0 w 12192000"/>
              <a:gd name="connsiteY0" fmla="*/ 0 h 371853"/>
              <a:gd name="connsiteX1" fmla="*/ 12192000 w 12192000"/>
              <a:gd name="connsiteY1" fmla="*/ 0 h 371853"/>
              <a:gd name="connsiteX2" fmla="*/ 12192000 w 12192000"/>
              <a:gd name="connsiteY2" fmla="*/ 371853 h 371853"/>
              <a:gd name="connsiteX3" fmla="*/ 0 w 12192000"/>
              <a:gd name="connsiteY3" fmla="*/ 371853 h 371853"/>
              <a:gd name="connsiteX4" fmla="*/ 0 w 12192000"/>
              <a:gd name="connsiteY4" fmla="*/ 0 h 371853"/>
              <a:gd name="connsiteX0-1" fmla="*/ 0 w 12192000"/>
              <a:gd name="connsiteY0-2" fmla="*/ 0 h 371853"/>
              <a:gd name="connsiteX1-3" fmla="*/ 12192000 w 12192000"/>
              <a:gd name="connsiteY1-4" fmla="*/ 127000 h 371853"/>
              <a:gd name="connsiteX2-5" fmla="*/ 12192000 w 12192000"/>
              <a:gd name="connsiteY2-6" fmla="*/ 371853 h 371853"/>
              <a:gd name="connsiteX3-7" fmla="*/ 0 w 12192000"/>
              <a:gd name="connsiteY3-8" fmla="*/ 371853 h 371853"/>
              <a:gd name="connsiteX4-9" fmla="*/ 0 w 12192000"/>
              <a:gd name="connsiteY4-10" fmla="*/ 0 h 3718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371853">
                <a:moveTo>
                  <a:pt x="0" y="0"/>
                </a:moveTo>
                <a:lnTo>
                  <a:pt x="12192000" y="127000"/>
                </a:lnTo>
                <a:lnTo>
                  <a:pt x="12192000" y="371853"/>
                </a:lnTo>
                <a:lnTo>
                  <a:pt x="0" y="371853"/>
                </a:lnTo>
                <a:lnTo>
                  <a:pt x="0" y="0"/>
                </a:lnTo>
                <a:close/>
              </a:path>
            </a:pathLst>
          </a:custGeom>
          <a:solidFill>
            <a:srgbClr val="4E8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2066" name="图片 206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326707" y="158750"/>
            <a:ext cx="3087688" cy="2422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0" name="文本框 79"/>
          <p:cNvSpPr txBox="1"/>
          <p:nvPr>
            <p:custDataLst>
              <p:tags r:id="rId10"/>
            </p:custDataLst>
          </p:nvPr>
        </p:nvSpPr>
        <p:spPr>
          <a:xfrm>
            <a:off x="2111375" y="3294063"/>
            <a:ext cx="7969250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sz="36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经济发展了，文化也就随之发展？</a:t>
            </a:r>
            <a:endParaRPr sz="36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547" name="图片 8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523730" y="4605020"/>
            <a:ext cx="2551113" cy="2020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2" name="AutoShape 13"/>
          <p:cNvSpPr/>
          <p:nvPr>
            <p:custDataLst>
              <p:tags r:id="rId13"/>
            </p:custDataLst>
          </p:nvPr>
        </p:nvSpPr>
        <p:spPr>
          <a:xfrm>
            <a:off x="2562225" y="2581275"/>
            <a:ext cx="7518400" cy="712788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l" fontAlgn="auto"/>
            <a:r>
              <a:rPr sz="3600" b="1" strike="noStrike" noProof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探究共享</a:t>
            </a:r>
            <a:endParaRPr sz="3600" b="1" strike="noStrike" noProof="1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tags/tag1.xml><?xml version="1.0" encoding="utf-8"?>
<p:tagLst xmlns:p="http://schemas.openxmlformats.org/presentationml/2006/main">
  <p:tag name="AS_UNIQUEID" val="921"/>
</p:tagLst>
</file>

<file path=ppt/tags/tag10.xml><?xml version="1.0" encoding="utf-8"?>
<p:tagLst xmlns:p="http://schemas.openxmlformats.org/presentationml/2006/main">
  <p:tag name="AS_UNIQUEID" val="9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1039"/>
</p:tagLst>
</file>

<file path=ppt/tags/tag1000.xml><?xml version="1.0" encoding="utf-8"?>
<p:tagLst xmlns:p="http://schemas.openxmlformats.org/presentationml/2006/main">
  <p:tag name="AS_UNIQUEID" val="128"/>
</p:tagLst>
</file>

<file path=ppt/tags/tag1001.xml><?xml version="1.0" encoding="utf-8"?>
<p:tagLst xmlns:p="http://schemas.openxmlformats.org/presentationml/2006/main">
  <p:tag name="AS_UNIQUEID" val="129"/>
</p:tagLst>
</file>

<file path=ppt/tags/tag1002.xml><?xml version="1.0" encoding="utf-8"?>
<p:tagLst xmlns:p="http://schemas.openxmlformats.org/presentationml/2006/main">
  <p:tag name="AS_UNIQUEID" val="130"/>
</p:tagLst>
</file>

<file path=ppt/tags/tag1003.xml><?xml version="1.0" encoding="utf-8"?>
<p:tagLst xmlns:p="http://schemas.openxmlformats.org/presentationml/2006/main">
  <p:tag name="AS_UNIQUEID" val="131"/>
</p:tagLst>
</file>

<file path=ppt/tags/tag1004.xml><?xml version="1.0" encoding="utf-8"?>
<p:tagLst xmlns:p="http://schemas.openxmlformats.org/presentationml/2006/main">
  <p:tag name="AS_UNIQUEID" val="132"/>
</p:tagLst>
</file>

<file path=ppt/tags/tag1005.xml><?xml version="1.0" encoding="utf-8"?>
<p:tagLst xmlns:p="http://schemas.openxmlformats.org/presentationml/2006/main">
  <p:tag name="AS_UNIQUEID" val="133"/>
</p:tagLst>
</file>

<file path=ppt/tags/tag1006.xml><?xml version="1.0" encoding="utf-8"?>
<p:tagLst xmlns:p="http://schemas.openxmlformats.org/presentationml/2006/main">
  <p:tag name="AS_UNIQUEID" val="134"/>
</p:tagLst>
</file>

<file path=ppt/tags/tag1007.xml><?xml version="1.0" encoding="utf-8"?>
<p:tagLst xmlns:p="http://schemas.openxmlformats.org/presentationml/2006/main">
  <p:tag name="AS_UNIQUEID" val="135"/>
</p:tagLst>
</file>

<file path=ppt/tags/tag1008.xml><?xml version="1.0" encoding="utf-8"?>
<p:tagLst xmlns:p="http://schemas.openxmlformats.org/presentationml/2006/main">
  <p:tag name="AS_UNIQUEID" val="136"/>
</p:tagLst>
</file>

<file path=ppt/tags/tag1009.xml><?xml version="1.0" encoding="utf-8"?>
<p:tagLst xmlns:p="http://schemas.openxmlformats.org/presentationml/2006/main">
  <p:tag name="AS_UNIQUEID" val="137"/>
</p:tagLst>
</file>

<file path=ppt/tags/tag101.xml><?xml version="1.0" encoding="utf-8"?>
<p:tagLst xmlns:p="http://schemas.openxmlformats.org/presentationml/2006/main">
  <p:tag name="AS_UNIQUEID" val="1040"/>
</p:tagLst>
</file>

<file path=ppt/tags/tag1010.xml><?xml version="1.0" encoding="utf-8"?>
<p:tagLst xmlns:p="http://schemas.openxmlformats.org/presentationml/2006/main">
  <p:tag name="AS_UNIQUEID" val="138"/>
</p:tagLst>
</file>

<file path=ppt/tags/tag1011.xml><?xml version="1.0" encoding="utf-8"?>
<p:tagLst xmlns:p="http://schemas.openxmlformats.org/presentationml/2006/main">
  <p:tag name="AS_UNIQUEID" val="139"/>
</p:tagLst>
</file>

<file path=ppt/tags/tag1012.xml><?xml version="1.0" encoding="utf-8"?>
<p:tagLst xmlns:p="http://schemas.openxmlformats.org/presentationml/2006/main">
  <p:tag name="AS_UNIQUEID" val="140"/>
</p:tagLst>
</file>

<file path=ppt/tags/tag1013.xml><?xml version="1.0" encoding="utf-8"?>
<p:tagLst xmlns:p="http://schemas.openxmlformats.org/presentationml/2006/main">
  <p:tag name="AS_UNIQUEID" val="141"/>
</p:tagLst>
</file>

<file path=ppt/tags/tag1014.xml><?xml version="1.0" encoding="utf-8"?>
<p:tagLst xmlns:p="http://schemas.openxmlformats.org/presentationml/2006/main">
  <p:tag name="AS_UNIQUEID" val="142"/>
</p:tagLst>
</file>

<file path=ppt/tags/tag1015.xml><?xml version="1.0" encoding="utf-8"?>
<p:tagLst xmlns:p="http://schemas.openxmlformats.org/presentationml/2006/main">
  <p:tag name="AS_UNIQUEID" val="143"/>
</p:tagLst>
</file>

<file path=ppt/tags/tag1016.xml><?xml version="1.0" encoding="utf-8"?>
<p:tagLst xmlns:p="http://schemas.openxmlformats.org/presentationml/2006/main">
  <p:tag name="AS_UNIQUEID" val="144"/>
</p:tagLst>
</file>

<file path=ppt/tags/tag1017.xml><?xml version="1.0" encoding="utf-8"?>
<p:tagLst xmlns:p="http://schemas.openxmlformats.org/presentationml/2006/main">
  <p:tag name="AS_UNIQUEID" val="145"/>
</p:tagLst>
</file>

<file path=ppt/tags/tag1018.xml><?xml version="1.0" encoding="utf-8"?>
<p:tagLst xmlns:p="http://schemas.openxmlformats.org/presentationml/2006/main">
  <p:tag name="AS_UNIQUEID" val="146"/>
</p:tagLst>
</file>

<file path=ppt/tags/tag1019.xml><?xml version="1.0" encoding="utf-8"?>
<p:tagLst xmlns:p="http://schemas.openxmlformats.org/presentationml/2006/main">
  <p:tag name="AS_UNIQUEID" val="147"/>
</p:tagLst>
</file>

<file path=ppt/tags/tag102.xml><?xml version="1.0" encoding="utf-8"?>
<p:tagLst xmlns:p="http://schemas.openxmlformats.org/presentationml/2006/main">
  <p:tag name="AS_UNIQUEID" val="1041"/>
</p:tagLst>
</file>

<file path=ppt/tags/tag1020.xml><?xml version="1.0" encoding="utf-8"?>
<p:tagLst xmlns:p="http://schemas.openxmlformats.org/presentationml/2006/main">
  <p:tag name="AS_UNIQUEID" val="148"/>
</p:tagLst>
</file>

<file path=ppt/tags/tag1021.xml><?xml version="1.0" encoding="utf-8"?>
<p:tagLst xmlns:p="http://schemas.openxmlformats.org/presentationml/2006/main">
  <p:tag name="AS_UNIQUEID" val="149"/>
</p:tagLst>
</file>

<file path=ppt/tags/tag1022.xml><?xml version="1.0" encoding="utf-8"?>
<p:tagLst xmlns:p="http://schemas.openxmlformats.org/presentationml/2006/main">
  <p:tag name="AS_UNIQUEID" val="150"/>
</p:tagLst>
</file>

<file path=ppt/tags/tag1023.xml><?xml version="1.0" encoding="utf-8"?>
<p:tagLst xmlns:p="http://schemas.openxmlformats.org/presentationml/2006/main">
  <p:tag name="AS_UNIQUEID" val="151"/>
</p:tagLst>
</file>

<file path=ppt/tags/tag1024.xml><?xml version="1.0" encoding="utf-8"?>
<p:tagLst xmlns:p="http://schemas.openxmlformats.org/presentationml/2006/main">
  <p:tag name="AS_UNIQUEID" val="152"/>
</p:tagLst>
</file>

<file path=ppt/tags/tag1025.xml><?xml version="1.0" encoding="utf-8"?>
<p:tagLst xmlns:p="http://schemas.openxmlformats.org/presentationml/2006/main">
  <p:tag name="AS_UNIQUEID" val="153"/>
</p:tagLst>
</file>

<file path=ppt/tags/tag1026.xml><?xml version="1.0" encoding="utf-8"?>
<p:tagLst xmlns:p="http://schemas.openxmlformats.org/presentationml/2006/main">
  <p:tag name="AS_UNIQUEID" val="154"/>
</p:tagLst>
</file>

<file path=ppt/tags/tag1027.xml><?xml version="1.0" encoding="utf-8"?>
<p:tagLst xmlns:p="http://schemas.openxmlformats.org/presentationml/2006/main">
  <p:tag name="AS_UNIQUEID" val="155"/>
</p:tagLst>
</file>

<file path=ppt/tags/tag1028.xml><?xml version="1.0" encoding="utf-8"?>
<p:tagLst xmlns:p="http://schemas.openxmlformats.org/presentationml/2006/main">
  <p:tag name="AS_UNIQUEID" val="156"/>
</p:tagLst>
</file>

<file path=ppt/tags/tag1029.xml><?xml version="1.0" encoding="utf-8"?>
<p:tagLst xmlns:p="http://schemas.openxmlformats.org/presentationml/2006/main">
  <p:tag name="AS_UNIQUEID" val="157"/>
</p:tagLst>
</file>

<file path=ppt/tags/tag103.xml><?xml version="1.0" encoding="utf-8"?>
<p:tagLst xmlns:p="http://schemas.openxmlformats.org/presentationml/2006/main">
  <p:tag name="AS_UNIQUEID" val="1042"/>
</p:tagLst>
</file>

<file path=ppt/tags/tag1030.xml><?xml version="1.0" encoding="utf-8"?>
<p:tagLst xmlns:p="http://schemas.openxmlformats.org/presentationml/2006/main">
  <p:tag name="AS_UNIQUEID" val="158"/>
</p:tagLst>
</file>

<file path=ppt/tags/tag1031.xml><?xml version="1.0" encoding="utf-8"?>
<p:tagLst xmlns:p="http://schemas.openxmlformats.org/presentationml/2006/main">
  <p:tag name="AS_UNIQUEID" val="159"/>
</p:tagLst>
</file>

<file path=ppt/tags/tag1032.xml><?xml version="1.0" encoding="utf-8"?>
<p:tagLst xmlns:p="http://schemas.openxmlformats.org/presentationml/2006/main">
  <p:tag name="AS_UNIQUEID" val="160"/>
</p:tagLst>
</file>

<file path=ppt/tags/tag1033.xml><?xml version="1.0" encoding="utf-8"?>
<p:tagLst xmlns:p="http://schemas.openxmlformats.org/presentationml/2006/main">
  <p:tag name="AS_UNIQUEID" val="161"/>
</p:tagLst>
</file>

<file path=ppt/tags/tag1034.xml><?xml version="1.0" encoding="utf-8"?>
<p:tagLst xmlns:p="http://schemas.openxmlformats.org/presentationml/2006/main">
  <p:tag name="AS_UNIQUEID" val="162"/>
</p:tagLst>
</file>

<file path=ppt/tags/tag1035.xml><?xml version="1.0" encoding="utf-8"?>
<p:tagLst xmlns:p="http://schemas.openxmlformats.org/presentationml/2006/main">
  <p:tag name="AS_UNIQUEID" val="163"/>
</p:tagLst>
</file>

<file path=ppt/tags/tag1036.xml><?xml version="1.0" encoding="utf-8"?>
<p:tagLst xmlns:p="http://schemas.openxmlformats.org/presentationml/2006/main">
  <p:tag name="AS_UNIQUEID" val="164"/>
</p:tagLst>
</file>

<file path=ppt/tags/tag1037.xml><?xml version="1.0" encoding="utf-8"?>
<p:tagLst xmlns:p="http://schemas.openxmlformats.org/presentationml/2006/main">
  <p:tag name="AS_UNIQUEID" val="165"/>
</p:tagLst>
</file>

<file path=ppt/tags/tag1038.xml><?xml version="1.0" encoding="utf-8"?>
<p:tagLst xmlns:p="http://schemas.openxmlformats.org/presentationml/2006/main">
  <p:tag name="AS_UNIQUEID" val="166"/>
</p:tagLst>
</file>

<file path=ppt/tags/tag1039.xml><?xml version="1.0" encoding="utf-8"?>
<p:tagLst xmlns:p="http://schemas.openxmlformats.org/presentationml/2006/main">
  <p:tag name="AS_UNIQUEID" val="167"/>
</p:tagLst>
</file>

<file path=ppt/tags/tag104.xml><?xml version="1.0" encoding="utf-8"?>
<p:tagLst xmlns:p="http://schemas.openxmlformats.org/presentationml/2006/main">
  <p:tag name="AS_UNIQUEID" val="1043"/>
</p:tagLst>
</file>

<file path=ppt/tags/tag1040.xml><?xml version="1.0" encoding="utf-8"?>
<p:tagLst xmlns:p="http://schemas.openxmlformats.org/presentationml/2006/main">
  <p:tag name="AS_UNIQUEID" val="168"/>
</p:tagLst>
</file>

<file path=ppt/tags/tag1041.xml><?xml version="1.0" encoding="utf-8"?>
<p:tagLst xmlns:p="http://schemas.openxmlformats.org/presentationml/2006/main">
  <p:tag name="AS_UNIQUEID" val="169"/>
</p:tagLst>
</file>

<file path=ppt/tags/tag1042.xml><?xml version="1.0" encoding="utf-8"?>
<p:tagLst xmlns:p="http://schemas.openxmlformats.org/presentationml/2006/main">
  <p:tag name="AS_UNIQUEID" val="170"/>
</p:tagLst>
</file>

<file path=ppt/tags/tag1043.xml><?xml version="1.0" encoding="utf-8"?>
<p:tagLst xmlns:p="http://schemas.openxmlformats.org/presentationml/2006/main">
  <p:tag name="AS_UNIQUEID" val="171"/>
</p:tagLst>
</file>

<file path=ppt/tags/tag1044.xml><?xml version="1.0" encoding="utf-8"?>
<p:tagLst xmlns:p="http://schemas.openxmlformats.org/presentationml/2006/main">
  <p:tag name="AS_UNIQUEID" val="172"/>
</p:tagLst>
</file>

<file path=ppt/tags/tag1045.xml><?xml version="1.0" encoding="utf-8"?>
<p:tagLst xmlns:p="http://schemas.openxmlformats.org/presentationml/2006/main">
  <p:tag name="AS_UNIQUEID" val="173"/>
</p:tagLst>
</file>

<file path=ppt/tags/tag1046.xml><?xml version="1.0" encoding="utf-8"?>
<p:tagLst xmlns:p="http://schemas.openxmlformats.org/presentationml/2006/main">
  <p:tag name="AS_UNIQUEID" val="174"/>
</p:tagLst>
</file>

<file path=ppt/tags/tag1047.xml><?xml version="1.0" encoding="utf-8"?>
<p:tagLst xmlns:p="http://schemas.openxmlformats.org/presentationml/2006/main">
  <p:tag name="AS_UNIQUEID" val="175"/>
</p:tagLst>
</file>

<file path=ppt/tags/tag1048.xml><?xml version="1.0" encoding="utf-8"?>
<p:tagLst xmlns:p="http://schemas.openxmlformats.org/presentationml/2006/main">
  <p:tag name="AS_UNIQUEID" val="176"/>
</p:tagLst>
</file>

<file path=ppt/tags/tag1049.xml><?xml version="1.0" encoding="utf-8"?>
<p:tagLst xmlns:p="http://schemas.openxmlformats.org/presentationml/2006/main">
  <p:tag name="AS_UNIQUEID" val="177"/>
</p:tagLst>
</file>

<file path=ppt/tags/tag105.xml><?xml version="1.0" encoding="utf-8"?>
<p:tagLst xmlns:p="http://schemas.openxmlformats.org/presentationml/2006/main">
  <p:tag name="AS_UNIQUEID" val="1045"/>
</p:tagLst>
</file>

<file path=ppt/tags/tag1050.xml><?xml version="1.0" encoding="utf-8"?>
<p:tagLst xmlns:p="http://schemas.openxmlformats.org/presentationml/2006/main">
  <p:tag name="AS_UNIQUEID" val="178"/>
</p:tagLst>
</file>

<file path=ppt/tags/tag1051.xml><?xml version="1.0" encoding="utf-8"?>
<p:tagLst xmlns:p="http://schemas.openxmlformats.org/presentationml/2006/main">
  <p:tag name="AS_UNIQUEID" val="179"/>
</p:tagLst>
</file>

<file path=ppt/tags/tag1052.xml><?xml version="1.0" encoding="utf-8"?>
<p:tagLst xmlns:p="http://schemas.openxmlformats.org/presentationml/2006/main">
  <p:tag name="AS_UNIQUEID" val="180"/>
</p:tagLst>
</file>

<file path=ppt/tags/tag1053.xml><?xml version="1.0" encoding="utf-8"?>
<p:tagLst xmlns:p="http://schemas.openxmlformats.org/presentationml/2006/main">
  <p:tag name="AS_UNIQUEID" val="181"/>
</p:tagLst>
</file>

<file path=ppt/tags/tag1054.xml><?xml version="1.0" encoding="utf-8"?>
<p:tagLst xmlns:p="http://schemas.openxmlformats.org/presentationml/2006/main">
  <p:tag name="AS_UNIQUEID" val="182"/>
</p:tagLst>
</file>

<file path=ppt/tags/tag1055.xml><?xml version="1.0" encoding="utf-8"?>
<p:tagLst xmlns:p="http://schemas.openxmlformats.org/presentationml/2006/main">
  <p:tag name="AS_UNIQUEID" val="183"/>
</p:tagLst>
</file>

<file path=ppt/tags/tag1056.xml><?xml version="1.0" encoding="utf-8"?>
<p:tagLst xmlns:p="http://schemas.openxmlformats.org/presentationml/2006/main">
  <p:tag name="AS_UNIQUEID" val="184"/>
</p:tagLst>
</file>

<file path=ppt/tags/tag1057.xml><?xml version="1.0" encoding="utf-8"?>
<p:tagLst xmlns:p="http://schemas.openxmlformats.org/presentationml/2006/main">
  <p:tag name="AS_UNIQUEID" val="185"/>
</p:tagLst>
</file>

<file path=ppt/tags/tag1058.xml><?xml version="1.0" encoding="utf-8"?>
<p:tagLst xmlns:p="http://schemas.openxmlformats.org/presentationml/2006/main">
  <p:tag name="AS_UNIQUEID" val="186"/>
</p:tagLst>
</file>

<file path=ppt/tags/tag1059.xml><?xml version="1.0" encoding="utf-8"?>
<p:tagLst xmlns:p="http://schemas.openxmlformats.org/presentationml/2006/main">
  <p:tag name="AS_UNIQUEID" val="187"/>
</p:tagLst>
</file>

<file path=ppt/tags/tag106.xml><?xml version="1.0" encoding="utf-8"?>
<p:tagLst xmlns:p="http://schemas.openxmlformats.org/presentationml/2006/main">
  <p:tag name="AS_UNIQUEID" val="1046"/>
</p:tagLst>
</file>

<file path=ppt/tags/tag1060.xml><?xml version="1.0" encoding="utf-8"?>
<p:tagLst xmlns:p="http://schemas.openxmlformats.org/presentationml/2006/main">
  <p:tag name="AS_UNIQUEID" val="188"/>
</p:tagLst>
</file>

<file path=ppt/tags/tag1061.xml><?xml version="1.0" encoding="utf-8"?>
<p:tagLst xmlns:p="http://schemas.openxmlformats.org/presentationml/2006/main">
  <p:tag name="AS_UNIQUEID" val="189"/>
</p:tagLst>
</file>

<file path=ppt/tags/tag1062.xml><?xml version="1.0" encoding="utf-8"?>
<p:tagLst xmlns:p="http://schemas.openxmlformats.org/presentationml/2006/main">
  <p:tag name="AS_UNIQUEID" val="190"/>
</p:tagLst>
</file>

<file path=ppt/tags/tag1063.xml><?xml version="1.0" encoding="utf-8"?>
<p:tagLst xmlns:p="http://schemas.openxmlformats.org/presentationml/2006/main">
  <p:tag name="AS_UNIQUEID" val="191"/>
</p:tagLst>
</file>

<file path=ppt/tags/tag1064.xml><?xml version="1.0" encoding="utf-8"?>
<p:tagLst xmlns:p="http://schemas.openxmlformats.org/presentationml/2006/main">
  <p:tag name="AS_UNIQUEID" val="192"/>
</p:tagLst>
</file>

<file path=ppt/tags/tag1065.xml><?xml version="1.0" encoding="utf-8"?>
<p:tagLst xmlns:p="http://schemas.openxmlformats.org/presentationml/2006/main">
  <p:tag name="AS_UNIQUEID" val="193"/>
</p:tagLst>
</file>

<file path=ppt/tags/tag1066.xml><?xml version="1.0" encoding="utf-8"?>
<p:tagLst xmlns:p="http://schemas.openxmlformats.org/presentationml/2006/main">
  <p:tag name="AS_UNIQUEID" val="194"/>
</p:tagLst>
</file>

<file path=ppt/tags/tag1067.xml><?xml version="1.0" encoding="utf-8"?>
<p:tagLst xmlns:p="http://schemas.openxmlformats.org/presentationml/2006/main">
  <p:tag name="AS_UNIQUEID" val="195"/>
</p:tagLst>
</file>

<file path=ppt/tags/tag1068.xml><?xml version="1.0" encoding="utf-8"?>
<p:tagLst xmlns:p="http://schemas.openxmlformats.org/presentationml/2006/main">
  <p:tag name="AS_UNIQUEID" val="196"/>
</p:tagLst>
</file>

<file path=ppt/tags/tag1069.xml><?xml version="1.0" encoding="utf-8"?>
<p:tagLst xmlns:p="http://schemas.openxmlformats.org/presentationml/2006/main">
  <p:tag name="AS_UNIQUEID" val="197"/>
</p:tagLst>
</file>

<file path=ppt/tags/tag107.xml><?xml version="1.0" encoding="utf-8"?>
<p:tagLst xmlns:p="http://schemas.openxmlformats.org/presentationml/2006/main">
  <p:tag name="AS_UNIQUEID" val="1047"/>
</p:tagLst>
</file>

<file path=ppt/tags/tag1070.xml><?xml version="1.0" encoding="utf-8"?>
<p:tagLst xmlns:p="http://schemas.openxmlformats.org/presentationml/2006/main">
  <p:tag name="AS_UNIQUEID" val="198"/>
</p:tagLst>
</file>

<file path=ppt/tags/tag1071.xml><?xml version="1.0" encoding="utf-8"?>
<p:tagLst xmlns:p="http://schemas.openxmlformats.org/presentationml/2006/main">
  <p:tag name="AS_UNIQUEID" val="199"/>
</p:tagLst>
</file>

<file path=ppt/tags/tag1072.xml><?xml version="1.0" encoding="utf-8"?>
<p:tagLst xmlns:p="http://schemas.openxmlformats.org/presentationml/2006/main">
  <p:tag name="AS_UNIQUEID" val="200"/>
</p:tagLst>
</file>

<file path=ppt/tags/tag1073.xml><?xml version="1.0" encoding="utf-8"?>
<p:tagLst xmlns:p="http://schemas.openxmlformats.org/presentationml/2006/main">
  <p:tag name="AS_UNIQUEID" val="201"/>
</p:tagLst>
</file>

<file path=ppt/tags/tag1074.xml><?xml version="1.0" encoding="utf-8"?>
<p:tagLst xmlns:p="http://schemas.openxmlformats.org/presentationml/2006/main">
  <p:tag name="AS_UNIQUEID" val="202"/>
</p:tagLst>
</file>

<file path=ppt/tags/tag1075.xml><?xml version="1.0" encoding="utf-8"?>
<p:tagLst xmlns:p="http://schemas.openxmlformats.org/presentationml/2006/main">
  <p:tag name="AS_UNIQUEID" val="203"/>
</p:tagLst>
</file>

<file path=ppt/tags/tag1076.xml><?xml version="1.0" encoding="utf-8"?>
<p:tagLst xmlns:p="http://schemas.openxmlformats.org/presentationml/2006/main">
  <p:tag name="AS_UNIQUEID" val="204"/>
</p:tagLst>
</file>

<file path=ppt/tags/tag1077.xml><?xml version="1.0" encoding="utf-8"?>
<p:tagLst xmlns:p="http://schemas.openxmlformats.org/presentationml/2006/main">
  <p:tag name="AS_UNIQUEID" val="205"/>
</p:tagLst>
</file>

<file path=ppt/tags/tag1078.xml><?xml version="1.0" encoding="utf-8"?>
<p:tagLst xmlns:p="http://schemas.openxmlformats.org/presentationml/2006/main">
  <p:tag name="AS_UNIQUEID" val="206"/>
</p:tagLst>
</file>

<file path=ppt/tags/tag1079.xml><?xml version="1.0" encoding="utf-8"?>
<p:tagLst xmlns:p="http://schemas.openxmlformats.org/presentationml/2006/main">
  <p:tag name="AS_UNIQUEID" val="207"/>
</p:tagLst>
</file>

<file path=ppt/tags/tag108.xml><?xml version="1.0" encoding="utf-8"?>
<p:tagLst xmlns:p="http://schemas.openxmlformats.org/presentationml/2006/main">
  <p:tag name="AS_UNIQUEID" val="1048"/>
</p:tagLst>
</file>

<file path=ppt/tags/tag1080.xml><?xml version="1.0" encoding="utf-8"?>
<p:tagLst xmlns:p="http://schemas.openxmlformats.org/presentationml/2006/main">
  <p:tag name="AS_UNIQUEID" val="208"/>
</p:tagLst>
</file>

<file path=ppt/tags/tag1081.xml><?xml version="1.0" encoding="utf-8"?>
<p:tagLst xmlns:p="http://schemas.openxmlformats.org/presentationml/2006/main">
  <p:tag name="AS_UNIQUEID" val="209"/>
</p:tagLst>
</file>

<file path=ppt/tags/tag1082.xml><?xml version="1.0" encoding="utf-8"?>
<p:tagLst xmlns:p="http://schemas.openxmlformats.org/presentationml/2006/main">
  <p:tag name="AS_UNIQUEID" val="210"/>
</p:tagLst>
</file>

<file path=ppt/tags/tag1083.xml><?xml version="1.0" encoding="utf-8"?>
<p:tagLst xmlns:p="http://schemas.openxmlformats.org/presentationml/2006/main">
  <p:tag name="AS_UNIQUEID" val="211"/>
</p:tagLst>
</file>

<file path=ppt/tags/tag1084.xml><?xml version="1.0" encoding="utf-8"?>
<p:tagLst xmlns:p="http://schemas.openxmlformats.org/presentationml/2006/main">
  <p:tag name="AS_UNIQUEID" val="212"/>
</p:tagLst>
</file>

<file path=ppt/tags/tag1085.xml><?xml version="1.0" encoding="utf-8"?>
<p:tagLst xmlns:p="http://schemas.openxmlformats.org/presentationml/2006/main">
  <p:tag name="AS_UNIQUEID" val="213"/>
</p:tagLst>
</file>

<file path=ppt/tags/tag1086.xml><?xml version="1.0" encoding="utf-8"?>
<p:tagLst xmlns:p="http://schemas.openxmlformats.org/presentationml/2006/main">
  <p:tag name="AS_UNIQUEID" val="214"/>
</p:tagLst>
</file>

<file path=ppt/tags/tag1087.xml><?xml version="1.0" encoding="utf-8"?>
<p:tagLst xmlns:p="http://schemas.openxmlformats.org/presentationml/2006/main">
  <p:tag name="AS_UNIQUEID" val="215"/>
</p:tagLst>
</file>

<file path=ppt/tags/tag1088.xml><?xml version="1.0" encoding="utf-8"?>
<p:tagLst xmlns:p="http://schemas.openxmlformats.org/presentationml/2006/main">
  <p:tag name="AS_UNIQUEID" val="216"/>
</p:tagLst>
</file>

<file path=ppt/tags/tag1089.xml><?xml version="1.0" encoding="utf-8"?>
<p:tagLst xmlns:p="http://schemas.openxmlformats.org/presentationml/2006/main">
  <p:tag name="AS_UNIQUEID" val="217"/>
</p:tagLst>
</file>

<file path=ppt/tags/tag109.xml><?xml version="1.0" encoding="utf-8"?>
<p:tagLst xmlns:p="http://schemas.openxmlformats.org/presentationml/2006/main">
  <p:tag name="AS_UNIQUEID" val="1049"/>
</p:tagLst>
</file>

<file path=ppt/tags/tag1090.xml><?xml version="1.0" encoding="utf-8"?>
<p:tagLst xmlns:p="http://schemas.openxmlformats.org/presentationml/2006/main">
  <p:tag name="AS_UNIQUEID" val="218"/>
</p:tagLst>
</file>

<file path=ppt/tags/tag1091.xml><?xml version="1.0" encoding="utf-8"?>
<p:tagLst xmlns:p="http://schemas.openxmlformats.org/presentationml/2006/main">
  <p:tag name="AS_UNIQUEID" val="219"/>
</p:tagLst>
</file>

<file path=ppt/tags/tag1092.xml><?xml version="1.0" encoding="utf-8"?>
<p:tagLst xmlns:p="http://schemas.openxmlformats.org/presentationml/2006/main">
  <p:tag name="AS_UNIQUEID" val="220"/>
</p:tagLst>
</file>

<file path=ppt/tags/tag1093.xml><?xml version="1.0" encoding="utf-8"?>
<p:tagLst xmlns:p="http://schemas.openxmlformats.org/presentationml/2006/main">
  <p:tag name="AS_UNIQUEID" val="221"/>
</p:tagLst>
</file>

<file path=ppt/tags/tag1094.xml><?xml version="1.0" encoding="utf-8"?>
<p:tagLst xmlns:p="http://schemas.openxmlformats.org/presentationml/2006/main">
  <p:tag name="AS_UNIQUEID" val="222"/>
</p:tagLst>
</file>

<file path=ppt/tags/tag1095.xml><?xml version="1.0" encoding="utf-8"?>
<p:tagLst xmlns:p="http://schemas.openxmlformats.org/presentationml/2006/main">
  <p:tag name="AS_UNIQUEID" val="223"/>
</p:tagLst>
</file>

<file path=ppt/tags/tag1096.xml><?xml version="1.0" encoding="utf-8"?>
<p:tagLst xmlns:p="http://schemas.openxmlformats.org/presentationml/2006/main">
  <p:tag name="AS_UNIQUEID" val="224"/>
</p:tagLst>
</file>

<file path=ppt/tags/tag1097.xml><?xml version="1.0" encoding="utf-8"?>
<p:tagLst xmlns:p="http://schemas.openxmlformats.org/presentationml/2006/main">
  <p:tag name="AS_UNIQUEID" val="225"/>
</p:tagLst>
</file>

<file path=ppt/tags/tag1098.xml><?xml version="1.0" encoding="utf-8"?>
<p:tagLst xmlns:p="http://schemas.openxmlformats.org/presentationml/2006/main">
  <p:tag name="AS_UNIQUEID" val="226"/>
</p:tagLst>
</file>

<file path=ppt/tags/tag1099.xml><?xml version="1.0" encoding="utf-8"?>
<p:tagLst xmlns:p="http://schemas.openxmlformats.org/presentationml/2006/main">
  <p:tag name="AS_UNIQUEID" val="227"/>
</p:tagLst>
</file>

<file path=ppt/tags/tag11.xml><?xml version="1.0" encoding="utf-8"?>
<p:tagLst xmlns:p="http://schemas.openxmlformats.org/presentationml/2006/main">
  <p:tag name="AS_UNIQUEID" val="933"/>
</p:tagLst>
</file>

<file path=ppt/tags/tag110.xml><?xml version="1.0" encoding="utf-8"?>
<p:tagLst xmlns:p="http://schemas.openxmlformats.org/presentationml/2006/main">
  <p:tag name="AS_UNIQUEID" val="1050"/>
</p:tagLst>
</file>

<file path=ppt/tags/tag1100.xml><?xml version="1.0" encoding="utf-8"?>
<p:tagLst xmlns:p="http://schemas.openxmlformats.org/presentationml/2006/main">
  <p:tag name="AS_UNIQUEID" val="228"/>
</p:tagLst>
</file>

<file path=ppt/tags/tag1101.xml><?xml version="1.0" encoding="utf-8"?>
<p:tagLst xmlns:p="http://schemas.openxmlformats.org/presentationml/2006/main">
  <p:tag name="AS_UNIQUEID" val="229"/>
</p:tagLst>
</file>

<file path=ppt/tags/tag1102.xml><?xml version="1.0" encoding="utf-8"?>
<p:tagLst xmlns:p="http://schemas.openxmlformats.org/presentationml/2006/main">
  <p:tag name="AS_UNIQUEID" val="230"/>
</p:tagLst>
</file>

<file path=ppt/tags/tag1103.xml><?xml version="1.0" encoding="utf-8"?>
<p:tagLst xmlns:p="http://schemas.openxmlformats.org/presentationml/2006/main">
  <p:tag name="AS_UNIQUEID" val="231"/>
</p:tagLst>
</file>

<file path=ppt/tags/tag1104.xml><?xml version="1.0" encoding="utf-8"?>
<p:tagLst xmlns:p="http://schemas.openxmlformats.org/presentationml/2006/main">
  <p:tag name="AS_UNIQUEID" val="232"/>
</p:tagLst>
</file>

<file path=ppt/tags/tag1105.xml><?xml version="1.0" encoding="utf-8"?>
<p:tagLst xmlns:p="http://schemas.openxmlformats.org/presentationml/2006/main">
  <p:tag name="AS_UNIQUEID" val="233"/>
</p:tagLst>
</file>

<file path=ppt/tags/tag1106.xml><?xml version="1.0" encoding="utf-8"?>
<p:tagLst xmlns:p="http://schemas.openxmlformats.org/presentationml/2006/main">
  <p:tag name="AS_UNIQUEID" val="234"/>
</p:tagLst>
</file>

<file path=ppt/tags/tag1107.xml><?xml version="1.0" encoding="utf-8"?>
<p:tagLst xmlns:p="http://schemas.openxmlformats.org/presentationml/2006/main">
  <p:tag name="AS_UNIQUEID" val="235"/>
</p:tagLst>
</file>

<file path=ppt/tags/tag1108.xml><?xml version="1.0" encoding="utf-8"?>
<p:tagLst xmlns:p="http://schemas.openxmlformats.org/presentationml/2006/main">
  <p:tag name="AS_UNIQUEID" val="236"/>
</p:tagLst>
</file>

<file path=ppt/tags/tag1109.xml><?xml version="1.0" encoding="utf-8"?>
<p:tagLst xmlns:p="http://schemas.openxmlformats.org/presentationml/2006/main">
  <p:tag name="AS_UNIQUEID" val="237"/>
</p:tagLst>
</file>

<file path=ppt/tags/tag111.xml><?xml version="1.0" encoding="utf-8"?>
<p:tagLst xmlns:p="http://schemas.openxmlformats.org/presentationml/2006/main">
  <p:tag name="AS_UNIQUEID" val="1051"/>
</p:tagLst>
</file>

<file path=ppt/tags/tag1110.xml><?xml version="1.0" encoding="utf-8"?>
<p:tagLst xmlns:p="http://schemas.openxmlformats.org/presentationml/2006/main">
  <p:tag name="AS_UNIQUEID" val="238"/>
</p:tagLst>
</file>

<file path=ppt/tags/tag1111.xml><?xml version="1.0" encoding="utf-8"?>
<p:tagLst xmlns:p="http://schemas.openxmlformats.org/presentationml/2006/main">
  <p:tag name="AS_UNIQUEID" val="239"/>
</p:tagLst>
</file>

<file path=ppt/tags/tag1112.xml><?xml version="1.0" encoding="utf-8"?>
<p:tagLst xmlns:p="http://schemas.openxmlformats.org/presentationml/2006/main">
  <p:tag name="AS_UNIQUEID" val="240"/>
</p:tagLst>
</file>

<file path=ppt/tags/tag1113.xml><?xml version="1.0" encoding="utf-8"?>
<p:tagLst xmlns:p="http://schemas.openxmlformats.org/presentationml/2006/main">
  <p:tag name="AS_UNIQUEID" val="241"/>
</p:tagLst>
</file>

<file path=ppt/tags/tag1114.xml><?xml version="1.0" encoding="utf-8"?>
<p:tagLst xmlns:p="http://schemas.openxmlformats.org/presentationml/2006/main">
  <p:tag name="AS_UNIQUEID" val="242"/>
</p:tagLst>
</file>

<file path=ppt/tags/tag1115.xml><?xml version="1.0" encoding="utf-8"?>
<p:tagLst xmlns:p="http://schemas.openxmlformats.org/presentationml/2006/main">
  <p:tag name="AS_UNIQUEID" val="243"/>
</p:tagLst>
</file>

<file path=ppt/tags/tag1116.xml><?xml version="1.0" encoding="utf-8"?>
<p:tagLst xmlns:p="http://schemas.openxmlformats.org/presentationml/2006/main">
  <p:tag name="AS_UNIQUEID" val="244"/>
</p:tagLst>
</file>

<file path=ppt/tags/tag1117.xml><?xml version="1.0" encoding="utf-8"?>
<p:tagLst xmlns:p="http://schemas.openxmlformats.org/presentationml/2006/main">
  <p:tag name="AS_UNIQUEID" val="245"/>
</p:tagLst>
</file>

<file path=ppt/tags/tag1118.xml><?xml version="1.0" encoding="utf-8"?>
<p:tagLst xmlns:p="http://schemas.openxmlformats.org/presentationml/2006/main">
  <p:tag name="AS_UNIQUEID" val="246"/>
</p:tagLst>
</file>

<file path=ppt/tags/tag1119.xml><?xml version="1.0" encoding="utf-8"?>
<p:tagLst xmlns:p="http://schemas.openxmlformats.org/presentationml/2006/main">
  <p:tag name="AS_UNIQUEID" val="247"/>
</p:tagLst>
</file>

<file path=ppt/tags/tag112.xml><?xml version="1.0" encoding="utf-8"?>
<p:tagLst xmlns:p="http://schemas.openxmlformats.org/presentationml/2006/main">
  <p:tag name="AS_UNIQUEID" val="1052"/>
</p:tagLst>
</file>

<file path=ppt/tags/tag1120.xml><?xml version="1.0" encoding="utf-8"?>
<p:tagLst xmlns:p="http://schemas.openxmlformats.org/presentationml/2006/main">
  <p:tag name="AS_UNIQUEID" val="248"/>
</p:tagLst>
</file>

<file path=ppt/tags/tag1121.xml><?xml version="1.0" encoding="utf-8"?>
<p:tagLst xmlns:p="http://schemas.openxmlformats.org/presentationml/2006/main">
  <p:tag name="AS_UNIQUEID" val="249"/>
</p:tagLst>
</file>

<file path=ppt/tags/tag1122.xml><?xml version="1.0" encoding="utf-8"?>
<p:tagLst xmlns:p="http://schemas.openxmlformats.org/presentationml/2006/main">
  <p:tag name="AS_UNIQUEID" val="250"/>
</p:tagLst>
</file>

<file path=ppt/tags/tag1123.xml><?xml version="1.0" encoding="utf-8"?>
<p:tagLst xmlns:p="http://schemas.openxmlformats.org/presentationml/2006/main">
  <p:tag name="AS_UNIQUEID" val="251"/>
</p:tagLst>
</file>

<file path=ppt/tags/tag1124.xml><?xml version="1.0" encoding="utf-8"?>
<p:tagLst xmlns:p="http://schemas.openxmlformats.org/presentationml/2006/main">
  <p:tag name="AS_UNIQUEID" val="252"/>
</p:tagLst>
</file>

<file path=ppt/tags/tag1125.xml><?xml version="1.0" encoding="utf-8"?>
<p:tagLst xmlns:p="http://schemas.openxmlformats.org/presentationml/2006/main">
  <p:tag name="AS_UNIQUEID" val="253"/>
</p:tagLst>
</file>

<file path=ppt/tags/tag1126.xml><?xml version="1.0" encoding="utf-8"?>
<p:tagLst xmlns:p="http://schemas.openxmlformats.org/presentationml/2006/main">
  <p:tag name="AS_UNIQUEID" val="254"/>
</p:tagLst>
</file>

<file path=ppt/tags/tag1127.xml><?xml version="1.0" encoding="utf-8"?>
<p:tagLst xmlns:p="http://schemas.openxmlformats.org/presentationml/2006/main">
  <p:tag name="AS_UNIQUEID" val="255"/>
</p:tagLst>
</file>

<file path=ppt/tags/tag1128.xml><?xml version="1.0" encoding="utf-8"?>
<p:tagLst xmlns:p="http://schemas.openxmlformats.org/presentationml/2006/main">
  <p:tag name="AS_UNIQUEID" val="256"/>
</p:tagLst>
</file>

<file path=ppt/tags/tag1129.xml><?xml version="1.0" encoding="utf-8"?>
<p:tagLst xmlns:p="http://schemas.openxmlformats.org/presentationml/2006/main">
  <p:tag name="AS_UNIQUEID" val="257"/>
</p:tagLst>
</file>

<file path=ppt/tags/tag113.xml><?xml version="1.0" encoding="utf-8"?>
<p:tagLst xmlns:p="http://schemas.openxmlformats.org/presentationml/2006/main">
  <p:tag name="AS_UNIQUEID" val="1053"/>
</p:tagLst>
</file>

<file path=ppt/tags/tag1130.xml><?xml version="1.0" encoding="utf-8"?>
<p:tagLst xmlns:p="http://schemas.openxmlformats.org/presentationml/2006/main">
  <p:tag name="AS_UNIQUEID" val="258"/>
</p:tagLst>
</file>

<file path=ppt/tags/tag1131.xml><?xml version="1.0" encoding="utf-8"?>
<p:tagLst xmlns:p="http://schemas.openxmlformats.org/presentationml/2006/main">
  <p:tag name="AS_UNIQUEID" val="259"/>
</p:tagLst>
</file>

<file path=ppt/tags/tag1132.xml><?xml version="1.0" encoding="utf-8"?>
<p:tagLst xmlns:p="http://schemas.openxmlformats.org/presentationml/2006/main">
  <p:tag name="AS_UNIQUEID" val="260"/>
</p:tagLst>
</file>

<file path=ppt/tags/tag1133.xml><?xml version="1.0" encoding="utf-8"?>
<p:tagLst xmlns:p="http://schemas.openxmlformats.org/presentationml/2006/main">
  <p:tag name="AS_UNIQUEID" val="261"/>
</p:tagLst>
</file>

<file path=ppt/tags/tag1134.xml><?xml version="1.0" encoding="utf-8"?>
<p:tagLst xmlns:p="http://schemas.openxmlformats.org/presentationml/2006/main">
  <p:tag name="AS_UNIQUEID" val="262"/>
</p:tagLst>
</file>

<file path=ppt/tags/tag1135.xml><?xml version="1.0" encoding="utf-8"?>
<p:tagLst xmlns:p="http://schemas.openxmlformats.org/presentationml/2006/main">
  <p:tag name="AS_UNIQUEID" val="263"/>
</p:tagLst>
</file>

<file path=ppt/tags/tag1136.xml><?xml version="1.0" encoding="utf-8"?>
<p:tagLst xmlns:p="http://schemas.openxmlformats.org/presentationml/2006/main">
  <p:tag name="AS_UNIQUEID" val="264"/>
</p:tagLst>
</file>

<file path=ppt/tags/tag1137.xml><?xml version="1.0" encoding="utf-8"?>
<p:tagLst xmlns:p="http://schemas.openxmlformats.org/presentationml/2006/main">
  <p:tag name="AS_UNIQUEID" val="265"/>
</p:tagLst>
</file>

<file path=ppt/tags/tag1138.xml><?xml version="1.0" encoding="utf-8"?>
<p:tagLst xmlns:p="http://schemas.openxmlformats.org/presentationml/2006/main">
  <p:tag name="AS_UNIQUEID" val="266"/>
</p:tagLst>
</file>

<file path=ppt/tags/tag1139.xml><?xml version="1.0" encoding="utf-8"?>
<p:tagLst xmlns:p="http://schemas.openxmlformats.org/presentationml/2006/main">
  <p:tag name="AS_UNIQUEID" val="267"/>
</p:tagLst>
</file>

<file path=ppt/tags/tag114.xml><?xml version="1.0" encoding="utf-8"?>
<p:tagLst xmlns:p="http://schemas.openxmlformats.org/presentationml/2006/main">
  <p:tag name="AS_UNIQUEID" val="1055"/>
</p:tagLst>
</file>

<file path=ppt/tags/tag1140.xml><?xml version="1.0" encoding="utf-8"?>
<p:tagLst xmlns:p="http://schemas.openxmlformats.org/presentationml/2006/main">
  <p:tag name="AS_UNIQUEID" val="268"/>
</p:tagLst>
</file>

<file path=ppt/tags/tag1141.xml><?xml version="1.0" encoding="utf-8"?>
<p:tagLst xmlns:p="http://schemas.openxmlformats.org/presentationml/2006/main">
  <p:tag name="AS_UNIQUEID" val="269"/>
</p:tagLst>
</file>

<file path=ppt/tags/tag1142.xml><?xml version="1.0" encoding="utf-8"?>
<p:tagLst xmlns:p="http://schemas.openxmlformats.org/presentationml/2006/main">
  <p:tag name="AS_UNIQUEID" val="270"/>
</p:tagLst>
</file>

<file path=ppt/tags/tag1143.xml><?xml version="1.0" encoding="utf-8"?>
<p:tagLst xmlns:p="http://schemas.openxmlformats.org/presentationml/2006/main">
  <p:tag name="AS_UNIQUEID" val="271"/>
</p:tagLst>
</file>

<file path=ppt/tags/tag1144.xml><?xml version="1.0" encoding="utf-8"?>
<p:tagLst xmlns:p="http://schemas.openxmlformats.org/presentationml/2006/main">
  <p:tag name="AS_UNIQUEID" val="272"/>
</p:tagLst>
</file>

<file path=ppt/tags/tag1145.xml><?xml version="1.0" encoding="utf-8"?>
<p:tagLst xmlns:p="http://schemas.openxmlformats.org/presentationml/2006/main">
  <p:tag name="AS_UNIQUEID" val="273"/>
</p:tagLst>
</file>

<file path=ppt/tags/tag1146.xml><?xml version="1.0" encoding="utf-8"?>
<p:tagLst xmlns:p="http://schemas.openxmlformats.org/presentationml/2006/main">
  <p:tag name="AS_UNIQUEID" val="274"/>
</p:tagLst>
</file>

<file path=ppt/tags/tag1147.xml><?xml version="1.0" encoding="utf-8"?>
<p:tagLst xmlns:p="http://schemas.openxmlformats.org/presentationml/2006/main">
  <p:tag name="AS_UNIQUEID" val="275"/>
</p:tagLst>
</file>

<file path=ppt/tags/tag1148.xml><?xml version="1.0" encoding="utf-8"?>
<p:tagLst xmlns:p="http://schemas.openxmlformats.org/presentationml/2006/main">
  <p:tag name="AS_UNIQUEID" val="276"/>
</p:tagLst>
</file>

<file path=ppt/tags/tag1149.xml><?xml version="1.0" encoding="utf-8"?>
<p:tagLst xmlns:p="http://schemas.openxmlformats.org/presentationml/2006/main">
  <p:tag name="AS_UNIQUEID" val="277"/>
</p:tagLst>
</file>

<file path=ppt/tags/tag115.xml><?xml version="1.0" encoding="utf-8"?>
<p:tagLst xmlns:p="http://schemas.openxmlformats.org/presentationml/2006/main">
  <p:tag name="AS_UNIQUEID" val="1056"/>
</p:tagLst>
</file>

<file path=ppt/tags/tag1150.xml><?xml version="1.0" encoding="utf-8"?>
<p:tagLst xmlns:p="http://schemas.openxmlformats.org/presentationml/2006/main">
  <p:tag name="AS_UNIQUEID" val="278"/>
</p:tagLst>
</file>

<file path=ppt/tags/tag1151.xml><?xml version="1.0" encoding="utf-8"?>
<p:tagLst xmlns:p="http://schemas.openxmlformats.org/presentationml/2006/main">
  <p:tag name="AS_UNIQUEID" val="279"/>
</p:tagLst>
</file>

<file path=ppt/tags/tag1152.xml><?xml version="1.0" encoding="utf-8"?>
<p:tagLst xmlns:p="http://schemas.openxmlformats.org/presentationml/2006/main">
  <p:tag name="AS_UNIQUEID" val="280"/>
</p:tagLst>
</file>

<file path=ppt/tags/tag1153.xml><?xml version="1.0" encoding="utf-8"?>
<p:tagLst xmlns:p="http://schemas.openxmlformats.org/presentationml/2006/main">
  <p:tag name="AS_UNIQUEID" val="281"/>
</p:tagLst>
</file>

<file path=ppt/tags/tag1154.xml><?xml version="1.0" encoding="utf-8"?>
<p:tagLst xmlns:p="http://schemas.openxmlformats.org/presentationml/2006/main">
  <p:tag name="AS_UNIQUEID" val="282"/>
</p:tagLst>
</file>

<file path=ppt/tags/tag1155.xml><?xml version="1.0" encoding="utf-8"?>
<p:tagLst xmlns:p="http://schemas.openxmlformats.org/presentationml/2006/main">
  <p:tag name="AS_UNIQUEID" val="283"/>
</p:tagLst>
</file>

<file path=ppt/tags/tag1156.xml><?xml version="1.0" encoding="utf-8"?>
<p:tagLst xmlns:p="http://schemas.openxmlformats.org/presentationml/2006/main">
  <p:tag name="AS_UNIQUEID" val="284"/>
</p:tagLst>
</file>

<file path=ppt/tags/tag1157.xml><?xml version="1.0" encoding="utf-8"?>
<p:tagLst xmlns:p="http://schemas.openxmlformats.org/presentationml/2006/main">
  <p:tag name="AS_UNIQUEID" val="285"/>
</p:tagLst>
</file>

<file path=ppt/tags/tag1158.xml><?xml version="1.0" encoding="utf-8"?>
<p:tagLst xmlns:p="http://schemas.openxmlformats.org/presentationml/2006/main">
  <p:tag name="AS_UNIQUEID" val="286"/>
</p:tagLst>
</file>

<file path=ppt/tags/tag1159.xml><?xml version="1.0" encoding="utf-8"?>
<p:tagLst xmlns:p="http://schemas.openxmlformats.org/presentationml/2006/main">
  <p:tag name="AS_UNIQUEID" val="287"/>
</p:tagLst>
</file>

<file path=ppt/tags/tag116.xml><?xml version="1.0" encoding="utf-8"?>
<p:tagLst xmlns:p="http://schemas.openxmlformats.org/presentationml/2006/main">
  <p:tag name="AS_UNIQUEID" val="1057"/>
</p:tagLst>
</file>

<file path=ppt/tags/tag1160.xml><?xml version="1.0" encoding="utf-8"?>
<p:tagLst xmlns:p="http://schemas.openxmlformats.org/presentationml/2006/main">
  <p:tag name="AS_UNIQUEID" val="288"/>
</p:tagLst>
</file>

<file path=ppt/tags/tag1161.xml><?xml version="1.0" encoding="utf-8"?>
<p:tagLst xmlns:p="http://schemas.openxmlformats.org/presentationml/2006/main">
  <p:tag name="AS_UNIQUEID" val="289"/>
</p:tagLst>
</file>

<file path=ppt/tags/tag1162.xml><?xml version="1.0" encoding="utf-8"?>
<p:tagLst xmlns:p="http://schemas.openxmlformats.org/presentationml/2006/main">
  <p:tag name="AS_UNIQUEID" val="290"/>
</p:tagLst>
</file>

<file path=ppt/tags/tag1163.xml><?xml version="1.0" encoding="utf-8"?>
<p:tagLst xmlns:p="http://schemas.openxmlformats.org/presentationml/2006/main">
  <p:tag name="AS_UNIQUEID" val="291"/>
</p:tagLst>
</file>

<file path=ppt/tags/tag1164.xml><?xml version="1.0" encoding="utf-8"?>
<p:tagLst xmlns:p="http://schemas.openxmlformats.org/presentationml/2006/main">
  <p:tag name="AS_UNIQUEID" val="292"/>
</p:tagLst>
</file>

<file path=ppt/tags/tag1165.xml><?xml version="1.0" encoding="utf-8"?>
<p:tagLst xmlns:p="http://schemas.openxmlformats.org/presentationml/2006/main">
  <p:tag name="AS_UNIQUEID" val="293"/>
</p:tagLst>
</file>

<file path=ppt/tags/tag1166.xml><?xml version="1.0" encoding="utf-8"?>
<p:tagLst xmlns:p="http://schemas.openxmlformats.org/presentationml/2006/main">
  <p:tag name="AS_UNIQUEID" val="294"/>
</p:tagLst>
</file>

<file path=ppt/tags/tag1167.xml><?xml version="1.0" encoding="utf-8"?>
<p:tagLst xmlns:p="http://schemas.openxmlformats.org/presentationml/2006/main">
  <p:tag name="AS_UNIQUEID" val="295"/>
</p:tagLst>
</file>

<file path=ppt/tags/tag1168.xml><?xml version="1.0" encoding="utf-8"?>
<p:tagLst xmlns:p="http://schemas.openxmlformats.org/presentationml/2006/main">
  <p:tag name="AS_UNIQUEID" val="296"/>
</p:tagLst>
</file>

<file path=ppt/tags/tag1169.xml><?xml version="1.0" encoding="utf-8"?>
<p:tagLst xmlns:p="http://schemas.openxmlformats.org/presentationml/2006/main">
  <p:tag name="AS_UNIQUEID" val="297"/>
</p:tagLst>
</file>

<file path=ppt/tags/tag117.xml><?xml version="1.0" encoding="utf-8"?>
<p:tagLst xmlns:p="http://schemas.openxmlformats.org/presentationml/2006/main">
  <p:tag name="AS_UNIQUEID" val="1058"/>
</p:tagLst>
</file>

<file path=ppt/tags/tag1170.xml><?xml version="1.0" encoding="utf-8"?>
<p:tagLst xmlns:p="http://schemas.openxmlformats.org/presentationml/2006/main">
  <p:tag name="AS_UNIQUEID" val="298"/>
</p:tagLst>
</file>

<file path=ppt/tags/tag1171.xml><?xml version="1.0" encoding="utf-8"?>
<p:tagLst xmlns:p="http://schemas.openxmlformats.org/presentationml/2006/main">
  <p:tag name="AS_UNIQUEID" val="299"/>
</p:tagLst>
</file>

<file path=ppt/tags/tag1172.xml><?xml version="1.0" encoding="utf-8"?>
<p:tagLst xmlns:p="http://schemas.openxmlformats.org/presentationml/2006/main">
  <p:tag name="AS_UNIQUEID" val="300"/>
</p:tagLst>
</file>

<file path=ppt/tags/tag1173.xml><?xml version="1.0" encoding="utf-8"?>
<p:tagLst xmlns:p="http://schemas.openxmlformats.org/presentationml/2006/main">
  <p:tag name="AS_UNIQUEID" val="301"/>
</p:tagLst>
</file>

<file path=ppt/tags/tag1174.xml><?xml version="1.0" encoding="utf-8"?>
<p:tagLst xmlns:p="http://schemas.openxmlformats.org/presentationml/2006/main">
  <p:tag name="AS_UNIQUEID" val="302"/>
</p:tagLst>
</file>

<file path=ppt/tags/tag1175.xml><?xml version="1.0" encoding="utf-8"?>
<p:tagLst xmlns:p="http://schemas.openxmlformats.org/presentationml/2006/main">
  <p:tag name="AS_UNIQUEID" val="303"/>
</p:tagLst>
</file>

<file path=ppt/tags/tag1176.xml><?xml version="1.0" encoding="utf-8"?>
<p:tagLst xmlns:p="http://schemas.openxmlformats.org/presentationml/2006/main">
  <p:tag name="AS_UNIQUEID" val="304"/>
</p:tagLst>
</file>

<file path=ppt/tags/tag1177.xml><?xml version="1.0" encoding="utf-8"?>
<p:tagLst xmlns:p="http://schemas.openxmlformats.org/presentationml/2006/main">
  <p:tag name="AS_UNIQUEID" val="305"/>
</p:tagLst>
</file>

<file path=ppt/tags/tag1178.xml><?xml version="1.0" encoding="utf-8"?>
<p:tagLst xmlns:p="http://schemas.openxmlformats.org/presentationml/2006/main">
  <p:tag name="AS_UNIQUEID" val="306"/>
</p:tagLst>
</file>

<file path=ppt/tags/tag1179.xml><?xml version="1.0" encoding="utf-8"?>
<p:tagLst xmlns:p="http://schemas.openxmlformats.org/presentationml/2006/main">
  <p:tag name="AS_UNIQUEID" val="307"/>
</p:tagLst>
</file>

<file path=ppt/tags/tag118.xml><?xml version="1.0" encoding="utf-8"?>
<p:tagLst xmlns:p="http://schemas.openxmlformats.org/presentationml/2006/main">
  <p:tag name="AS_UNIQUEID" val="1059"/>
</p:tagLst>
</file>

<file path=ppt/tags/tag1180.xml><?xml version="1.0" encoding="utf-8"?>
<p:tagLst xmlns:p="http://schemas.openxmlformats.org/presentationml/2006/main">
  <p:tag name="AS_UNIQUEID" val="308"/>
</p:tagLst>
</file>

<file path=ppt/tags/tag1181.xml><?xml version="1.0" encoding="utf-8"?>
<p:tagLst xmlns:p="http://schemas.openxmlformats.org/presentationml/2006/main">
  <p:tag name="AS_UNIQUEID" val="309"/>
</p:tagLst>
</file>

<file path=ppt/tags/tag1182.xml><?xml version="1.0" encoding="utf-8"?>
<p:tagLst xmlns:p="http://schemas.openxmlformats.org/presentationml/2006/main">
  <p:tag name="AS_UNIQUEID" val="310"/>
</p:tagLst>
</file>

<file path=ppt/tags/tag1183.xml><?xml version="1.0" encoding="utf-8"?>
<p:tagLst xmlns:p="http://schemas.openxmlformats.org/presentationml/2006/main">
  <p:tag name="AS_UNIQUEID" val="311"/>
</p:tagLst>
</file>

<file path=ppt/tags/tag1184.xml><?xml version="1.0" encoding="utf-8"?>
<p:tagLst xmlns:p="http://schemas.openxmlformats.org/presentationml/2006/main">
  <p:tag name="AS_UNIQUEID" val="312"/>
</p:tagLst>
</file>

<file path=ppt/tags/tag1185.xml><?xml version="1.0" encoding="utf-8"?>
<p:tagLst xmlns:p="http://schemas.openxmlformats.org/presentationml/2006/main">
  <p:tag name="AS_UNIQUEID" val="313"/>
</p:tagLst>
</file>

<file path=ppt/tags/tag1186.xml><?xml version="1.0" encoding="utf-8"?>
<p:tagLst xmlns:p="http://schemas.openxmlformats.org/presentationml/2006/main">
  <p:tag name="AS_UNIQUEID" val="314"/>
</p:tagLst>
</file>

<file path=ppt/tags/tag1187.xml><?xml version="1.0" encoding="utf-8"?>
<p:tagLst xmlns:p="http://schemas.openxmlformats.org/presentationml/2006/main">
  <p:tag name="AS_UNIQUEID" val="315"/>
</p:tagLst>
</file>

<file path=ppt/tags/tag1188.xml><?xml version="1.0" encoding="utf-8"?>
<p:tagLst xmlns:p="http://schemas.openxmlformats.org/presentationml/2006/main">
  <p:tag name="AS_UNIQUEID" val="316"/>
</p:tagLst>
</file>

<file path=ppt/tags/tag1189.xml><?xml version="1.0" encoding="utf-8"?>
<p:tagLst xmlns:p="http://schemas.openxmlformats.org/presentationml/2006/main">
  <p:tag name="AS_UNIQUEID" val="317"/>
</p:tagLst>
</file>

<file path=ppt/tags/tag119.xml><?xml version="1.0" encoding="utf-8"?>
<p:tagLst xmlns:p="http://schemas.openxmlformats.org/presentationml/2006/main">
  <p:tag name="AS_UNIQUEID" val="1061"/>
</p:tagLst>
</file>

<file path=ppt/tags/tag1190.xml><?xml version="1.0" encoding="utf-8"?>
<p:tagLst xmlns:p="http://schemas.openxmlformats.org/presentationml/2006/main">
  <p:tag name="AS_UNIQUEID" val="318"/>
</p:tagLst>
</file>

<file path=ppt/tags/tag1191.xml><?xml version="1.0" encoding="utf-8"?>
<p:tagLst xmlns:p="http://schemas.openxmlformats.org/presentationml/2006/main">
  <p:tag name="AS_UNIQUEID" val="319"/>
</p:tagLst>
</file>

<file path=ppt/tags/tag1192.xml><?xml version="1.0" encoding="utf-8"?>
<p:tagLst xmlns:p="http://schemas.openxmlformats.org/presentationml/2006/main">
  <p:tag name="AS_UNIQUEID" val="320"/>
</p:tagLst>
</file>

<file path=ppt/tags/tag1193.xml><?xml version="1.0" encoding="utf-8"?>
<p:tagLst xmlns:p="http://schemas.openxmlformats.org/presentationml/2006/main">
  <p:tag name="AS_UNIQUEID" val="321"/>
</p:tagLst>
</file>

<file path=ppt/tags/tag1194.xml><?xml version="1.0" encoding="utf-8"?>
<p:tagLst xmlns:p="http://schemas.openxmlformats.org/presentationml/2006/main">
  <p:tag name="AS_UNIQUEID" val="322"/>
</p:tagLst>
</file>

<file path=ppt/tags/tag1195.xml><?xml version="1.0" encoding="utf-8"?>
<p:tagLst xmlns:p="http://schemas.openxmlformats.org/presentationml/2006/main">
  <p:tag name="AS_UNIQUEID" val="323"/>
</p:tagLst>
</file>

<file path=ppt/tags/tag1196.xml><?xml version="1.0" encoding="utf-8"?>
<p:tagLst xmlns:p="http://schemas.openxmlformats.org/presentationml/2006/main">
  <p:tag name="AS_UNIQUEID" val="324"/>
</p:tagLst>
</file>

<file path=ppt/tags/tag1197.xml><?xml version="1.0" encoding="utf-8"?>
<p:tagLst xmlns:p="http://schemas.openxmlformats.org/presentationml/2006/main">
  <p:tag name="AS_UNIQUEID" val="325"/>
</p:tagLst>
</file>

<file path=ppt/tags/tag1198.xml><?xml version="1.0" encoding="utf-8"?>
<p:tagLst xmlns:p="http://schemas.openxmlformats.org/presentationml/2006/main">
  <p:tag name="AS_UNIQUEID" val="326"/>
</p:tagLst>
</file>

<file path=ppt/tags/tag1199.xml><?xml version="1.0" encoding="utf-8"?>
<p:tagLst xmlns:p="http://schemas.openxmlformats.org/presentationml/2006/main">
  <p:tag name="AS_UNIQUEID" val="327"/>
</p:tagLst>
</file>

<file path=ppt/tags/tag12.xml><?xml version="1.0" encoding="utf-8"?>
<p:tagLst xmlns:p="http://schemas.openxmlformats.org/presentationml/2006/main">
  <p:tag name="AS_UNIQUEID" val="934"/>
</p:tagLst>
</file>

<file path=ppt/tags/tag120.xml><?xml version="1.0" encoding="utf-8"?>
<p:tagLst xmlns:p="http://schemas.openxmlformats.org/presentationml/2006/main">
  <p:tag name="AS_UNIQUEID" val="1062"/>
</p:tagLst>
</file>

<file path=ppt/tags/tag1200.xml><?xml version="1.0" encoding="utf-8"?>
<p:tagLst xmlns:p="http://schemas.openxmlformats.org/presentationml/2006/main">
  <p:tag name="AS_UNIQUEID" val="328"/>
</p:tagLst>
</file>

<file path=ppt/tags/tag1201.xml><?xml version="1.0" encoding="utf-8"?>
<p:tagLst xmlns:p="http://schemas.openxmlformats.org/presentationml/2006/main">
  <p:tag name="AS_UNIQUEID" val="329"/>
</p:tagLst>
</file>

<file path=ppt/tags/tag1202.xml><?xml version="1.0" encoding="utf-8"?>
<p:tagLst xmlns:p="http://schemas.openxmlformats.org/presentationml/2006/main">
  <p:tag name="AS_UNIQUEID" val="330"/>
</p:tagLst>
</file>

<file path=ppt/tags/tag1203.xml><?xml version="1.0" encoding="utf-8"?>
<p:tagLst xmlns:p="http://schemas.openxmlformats.org/presentationml/2006/main">
  <p:tag name="AS_UNIQUEID" val="331"/>
</p:tagLst>
</file>

<file path=ppt/tags/tag1204.xml><?xml version="1.0" encoding="utf-8"?>
<p:tagLst xmlns:p="http://schemas.openxmlformats.org/presentationml/2006/main">
  <p:tag name="AS_UNIQUEID" val="332"/>
</p:tagLst>
</file>

<file path=ppt/tags/tag1205.xml><?xml version="1.0" encoding="utf-8"?>
<p:tagLst xmlns:p="http://schemas.openxmlformats.org/presentationml/2006/main">
  <p:tag name="AS_UNIQUEID" val="333"/>
</p:tagLst>
</file>

<file path=ppt/tags/tag1206.xml><?xml version="1.0" encoding="utf-8"?>
<p:tagLst xmlns:p="http://schemas.openxmlformats.org/presentationml/2006/main">
  <p:tag name="AS_UNIQUEID" val="334"/>
</p:tagLst>
</file>

<file path=ppt/tags/tag1207.xml><?xml version="1.0" encoding="utf-8"?>
<p:tagLst xmlns:p="http://schemas.openxmlformats.org/presentationml/2006/main">
  <p:tag name="AS_UNIQUEID" val="335"/>
</p:tagLst>
</file>

<file path=ppt/tags/tag1208.xml><?xml version="1.0" encoding="utf-8"?>
<p:tagLst xmlns:p="http://schemas.openxmlformats.org/presentationml/2006/main">
  <p:tag name="AS_UNIQUEID" val="336"/>
</p:tagLst>
</file>

<file path=ppt/tags/tag1209.xml><?xml version="1.0" encoding="utf-8"?>
<p:tagLst xmlns:p="http://schemas.openxmlformats.org/presentationml/2006/main">
  <p:tag name="AS_UNIQUEID" val="337"/>
</p:tagLst>
</file>

<file path=ppt/tags/tag121.xml><?xml version="1.0" encoding="utf-8"?>
<p:tagLst xmlns:p="http://schemas.openxmlformats.org/presentationml/2006/main">
  <p:tag name="AS_UNIQUEID" val="1063"/>
</p:tagLst>
</file>

<file path=ppt/tags/tag1210.xml><?xml version="1.0" encoding="utf-8"?>
<p:tagLst xmlns:p="http://schemas.openxmlformats.org/presentationml/2006/main">
  <p:tag name="AS_UNIQUEID" val="338"/>
</p:tagLst>
</file>

<file path=ppt/tags/tag1211.xml><?xml version="1.0" encoding="utf-8"?>
<p:tagLst xmlns:p="http://schemas.openxmlformats.org/presentationml/2006/main">
  <p:tag name="AS_UNIQUEID" val="339"/>
</p:tagLst>
</file>

<file path=ppt/tags/tag1212.xml><?xml version="1.0" encoding="utf-8"?>
<p:tagLst xmlns:p="http://schemas.openxmlformats.org/presentationml/2006/main">
  <p:tag name="AS_UNIQUEID" val="340"/>
</p:tagLst>
</file>

<file path=ppt/tags/tag1213.xml><?xml version="1.0" encoding="utf-8"?>
<p:tagLst xmlns:p="http://schemas.openxmlformats.org/presentationml/2006/main">
  <p:tag name="AS_UNIQUEID" val="341"/>
</p:tagLst>
</file>

<file path=ppt/tags/tag1214.xml><?xml version="1.0" encoding="utf-8"?>
<p:tagLst xmlns:p="http://schemas.openxmlformats.org/presentationml/2006/main">
  <p:tag name="AS_UNIQUEID" val="342"/>
</p:tagLst>
</file>

<file path=ppt/tags/tag1215.xml><?xml version="1.0" encoding="utf-8"?>
<p:tagLst xmlns:p="http://schemas.openxmlformats.org/presentationml/2006/main">
  <p:tag name="AS_UNIQUEID" val="343"/>
</p:tagLst>
</file>

<file path=ppt/tags/tag1216.xml><?xml version="1.0" encoding="utf-8"?>
<p:tagLst xmlns:p="http://schemas.openxmlformats.org/presentationml/2006/main">
  <p:tag name="AS_UNIQUEID" val="344"/>
</p:tagLst>
</file>

<file path=ppt/tags/tag1217.xml><?xml version="1.0" encoding="utf-8"?>
<p:tagLst xmlns:p="http://schemas.openxmlformats.org/presentationml/2006/main">
  <p:tag name="AS_UNIQUEID" val="345"/>
</p:tagLst>
</file>

<file path=ppt/tags/tag1218.xml><?xml version="1.0" encoding="utf-8"?>
<p:tagLst xmlns:p="http://schemas.openxmlformats.org/presentationml/2006/main">
  <p:tag name="AS_UNIQUEID" val="346"/>
</p:tagLst>
</file>

<file path=ppt/tags/tag1219.xml><?xml version="1.0" encoding="utf-8"?>
<p:tagLst xmlns:p="http://schemas.openxmlformats.org/presentationml/2006/main">
  <p:tag name="AS_UNIQUEID" val="347"/>
</p:tagLst>
</file>

<file path=ppt/tags/tag122.xml><?xml version="1.0" encoding="utf-8"?>
<p:tagLst xmlns:p="http://schemas.openxmlformats.org/presentationml/2006/main">
  <p:tag name="AS_UNIQUEID" val="1064"/>
</p:tagLst>
</file>

<file path=ppt/tags/tag1220.xml><?xml version="1.0" encoding="utf-8"?>
<p:tagLst xmlns:p="http://schemas.openxmlformats.org/presentationml/2006/main">
  <p:tag name="AS_UNIQUEID" val="348"/>
</p:tagLst>
</file>

<file path=ppt/tags/tag1221.xml><?xml version="1.0" encoding="utf-8"?>
<p:tagLst xmlns:p="http://schemas.openxmlformats.org/presentationml/2006/main">
  <p:tag name="AS_UNIQUEID" val="349"/>
</p:tagLst>
</file>

<file path=ppt/tags/tag1222.xml><?xml version="1.0" encoding="utf-8"?>
<p:tagLst xmlns:p="http://schemas.openxmlformats.org/presentationml/2006/main">
  <p:tag name="AS_UNIQUEID" val="350"/>
</p:tagLst>
</file>

<file path=ppt/tags/tag1223.xml><?xml version="1.0" encoding="utf-8"?>
<p:tagLst xmlns:p="http://schemas.openxmlformats.org/presentationml/2006/main">
  <p:tag name="AS_UNIQUEID" val="351"/>
</p:tagLst>
</file>

<file path=ppt/tags/tag1224.xml><?xml version="1.0" encoding="utf-8"?>
<p:tagLst xmlns:p="http://schemas.openxmlformats.org/presentationml/2006/main">
  <p:tag name="AS_UNIQUEID" val="352"/>
</p:tagLst>
</file>

<file path=ppt/tags/tag1225.xml><?xml version="1.0" encoding="utf-8"?>
<p:tagLst xmlns:p="http://schemas.openxmlformats.org/presentationml/2006/main">
  <p:tag name="AS_UNIQUEID" val="353"/>
</p:tagLst>
</file>

<file path=ppt/tags/tag1226.xml><?xml version="1.0" encoding="utf-8"?>
<p:tagLst xmlns:p="http://schemas.openxmlformats.org/presentationml/2006/main">
  <p:tag name="AS_UNIQUEID" val="354"/>
</p:tagLst>
</file>

<file path=ppt/tags/tag1227.xml><?xml version="1.0" encoding="utf-8"?>
<p:tagLst xmlns:p="http://schemas.openxmlformats.org/presentationml/2006/main">
  <p:tag name="AS_UNIQUEID" val="355"/>
</p:tagLst>
</file>

<file path=ppt/tags/tag1228.xml><?xml version="1.0" encoding="utf-8"?>
<p:tagLst xmlns:p="http://schemas.openxmlformats.org/presentationml/2006/main">
  <p:tag name="AS_UNIQUEID" val="356"/>
</p:tagLst>
</file>

<file path=ppt/tags/tag1229.xml><?xml version="1.0" encoding="utf-8"?>
<p:tagLst xmlns:p="http://schemas.openxmlformats.org/presentationml/2006/main">
  <p:tag name="AS_UNIQUEID" val="357"/>
</p:tagLst>
</file>

<file path=ppt/tags/tag123.xml><?xml version="1.0" encoding="utf-8"?>
<p:tagLst xmlns:p="http://schemas.openxmlformats.org/presentationml/2006/main">
  <p:tag name="AS_UNIQUEID" val="1065"/>
</p:tagLst>
</file>

<file path=ppt/tags/tag1230.xml><?xml version="1.0" encoding="utf-8"?>
<p:tagLst xmlns:p="http://schemas.openxmlformats.org/presentationml/2006/main">
  <p:tag name="AS_UNIQUEID" val="358"/>
</p:tagLst>
</file>

<file path=ppt/tags/tag1231.xml><?xml version="1.0" encoding="utf-8"?>
<p:tagLst xmlns:p="http://schemas.openxmlformats.org/presentationml/2006/main">
  <p:tag name="AS_UNIQUEID" val="359"/>
</p:tagLst>
</file>

<file path=ppt/tags/tag1232.xml><?xml version="1.0" encoding="utf-8"?>
<p:tagLst xmlns:p="http://schemas.openxmlformats.org/presentationml/2006/main">
  <p:tag name="AS_UNIQUEID" val="360"/>
</p:tagLst>
</file>

<file path=ppt/tags/tag1233.xml><?xml version="1.0" encoding="utf-8"?>
<p:tagLst xmlns:p="http://schemas.openxmlformats.org/presentationml/2006/main">
  <p:tag name="AS_UNIQUEID" val="361"/>
</p:tagLst>
</file>

<file path=ppt/tags/tag1234.xml><?xml version="1.0" encoding="utf-8"?>
<p:tagLst xmlns:p="http://schemas.openxmlformats.org/presentationml/2006/main">
  <p:tag name="AS_UNIQUEID" val="362"/>
</p:tagLst>
</file>

<file path=ppt/tags/tag1235.xml><?xml version="1.0" encoding="utf-8"?>
<p:tagLst xmlns:p="http://schemas.openxmlformats.org/presentationml/2006/main">
  <p:tag name="AS_UNIQUEID" val="363"/>
</p:tagLst>
</file>

<file path=ppt/tags/tag1236.xml><?xml version="1.0" encoding="utf-8"?>
<p:tagLst xmlns:p="http://schemas.openxmlformats.org/presentationml/2006/main">
  <p:tag name="AS_UNIQUEID" val="364"/>
</p:tagLst>
</file>

<file path=ppt/tags/tag1237.xml><?xml version="1.0" encoding="utf-8"?>
<p:tagLst xmlns:p="http://schemas.openxmlformats.org/presentationml/2006/main">
  <p:tag name="AS_UNIQUEID" val="365"/>
</p:tagLst>
</file>

<file path=ppt/tags/tag1238.xml><?xml version="1.0" encoding="utf-8"?>
<p:tagLst xmlns:p="http://schemas.openxmlformats.org/presentationml/2006/main">
  <p:tag name="AS_UNIQUEID" val="366"/>
</p:tagLst>
</file>

<file path=ppt/tags/tag1239.xml><?xml version="1.0" encoding="utf-8"?>
<p:tagLst xmlns:p="http://schemas.openxmlformats.org/presentationml/2006/main">
  <p:tag name="AS_UNIQUEID" val="367"/>
</p:tagLst>
</file>

<file path=ppt/tags/tag124.xml><?xml version="1.0" encoding="utf-8"?>
<p:tagLst xmlns:p="http://schemas.openxmlformats.org/presentationml/2006/main">
  <p:tag name="AS_UNIQUEID" val="1066"/>
</p:tagLst>
</file>

<file path=ppt/tags/tag1240.xml><?xml version="1.0" encoding="utf-8"?>
<p:tagLst xmlns:p="http://schemas.openxmlformats.org/presentationml/2006/main">
  <p:tag name="AS_UNIQUEID" val="368"/>
</p:tagLst>
</file>

<file path=ppt/tags/tag1241.xml><?xml version="1.0" encoding="utf-8"?>
<p:tagLst xmlns:p="http://schemas.openxmlformats.org/presentationml/2006/main">
  <p:tag name="AS_UNIQUEID" val="369"/>
</p:tagLst>
</file>

<file path=ppt/tags/tag1242.xml><?xml version="1.0" encoding="utf-8"?>
<p:tagLst xmlns:p="http://schemas.openxmlformats.org/presentationml/2006/main">
  <p:tag name="AS_UNIQUEID" val="370"/>
</p:tagLst>
</file>

<file path=ppt/tags/tag1243.xml><?xml version="1.0" encoding="utf-8"?>
<p:tagLst xmlns:p="http://schemas.openxmlformats.org/presentationml/2006/main">
  <p:tag name="AS_UNIQUEID" val="371"/>
</p:tagLst>
</file>

<file path=ppt/tags/tag1244.xml><?xml version="1.0" encoding="utf-8"?>
<p:tagLst xmlns:p="http://schemas.openxmlformats.org/presentationml/2006/main">
  <p:tag name="AS_UNIQUEID" val="372"/>
</p:tagLst>
</file>

<file path=ppt/tags/tag1245.xml><?xml version="1.0" encoding="utf-8"?>
<p:tagLst xmlns:p="http://schemas.openxmlformats.org/presentationml/2006/main">
  <p:tag name="AS_UNIQUEID" val="373"/>
</p:tagLst>
</file>

<file path=ppt/tags/tag1246.xml><?xml version="1.0" encoding="utf-8"?>
<p:tagLst xmlns:p="http://schemas.openxmlformats.org/presentationml/2006/main">
  <p:tag name="AS_UNIQUEID" val="374"/>
</p:tagLst>
</file>

<file path=ppt/tags/tag1247.xml><?xml version="1.0" encoding="utf-8"?>
<p:tagLst xmlns:p="http://schemas.openxmlformats.org/presentationml/2006/main">
  <p:tag name="AS_UNIQUEID" val="375"/>
</p:tagLst>
</file>

<file path=ppt/tags/tag1248.xml><?xml version="1.0" encoding="utf-8"?>
<p:tagLst xmlns:p="http://schemas.openxmlformats.org/presentationml/2006/main">
  <p:tag name="AS_UNIQUEID" val="376"/>
</p:tagLst>
</file>

<file path=ppt/tags/tag1249.xml><?xml version="1.0" encoding="utf-8"?>
<p:tagLst xmlns:p="http://schemas.openxmlformats.org/presentationml/2006/main">
  <p:tag name="AS_UNIQUEID" val="377"/>
</p:tagLst>
</file>

<file path=ppt/tags/tag125.xml><?xml version="1.0" encoding="utf-8"?>
<p:tagLst xmlns:p="http://schemas.openxmlformats.org/presentationml/2006/main">
  <p:tag name="AS_UNIQUEID" val="1068"/>
</p:tagLst>
</file>

<file path=ppt/tags/tag1250.xml><?xml version="1.0" encoding="utf-8"?>
<p:tagLst xmlns:p="http://schemas.openxmlformats.org/presentationml/2006/main">
  <p:tag name="AS_UNIQUEID" val="378"/>
</p:tagLst>
</file>

<file path=ppt/tags/tag1251.xml><?xml version="1.0" encoding="utf-8"?>
<p:tagLst xmlns:p="http://schemas.openxmlformats.org/presentationml/2006/main">
  <p:tag name="AS_UNIQUEID" val="379"/>
</p:tagLst>
</file>

<file path=ppt/tags/tag1252.xml><?xml version="1.0" encoding="utf-8"?>
<p:tagLst xmlns:p="http://schemas.openxmlformats.org/presentationml/2006/main">
  <p:tag name="AS_UNIQUEID" val="380"/>
</p:tagLst>
</file>

<file path=ppt/tags/tag1253.xml><?xml version="1.0" encoding="utf-8"?>
<p:tagLst xmlns:p="http://schemas.openxmlformats.org/presentationml/2006/main">
  <p:tag name="AS_UNIQUEID" val="381"/>
</p:tagLst>
</file>

<file path=ppt/tags/tag1254.xml><?xml version="1.0" encoding="utf-8"?>
<p:tagLst xmlns:p="http://schemas.openxmlformats.org/presentationml/2006/main">
  <p:tag name="AS_UNIQUEID" val="382"/>
</p:tagLst>
</file>

<file path=ppt/tags/tag1255.xml><?xml version="1.0" encoding="utf-8"?>
<p:tagLst xmlns:p="http://schemas.openxmlformats.org/presentationml/2006/main">
  <p:tag name="AS_UNIQUEID" val="383"/>
</p:tagLst>
</file>

<file path=ppt/tags/tag1256.xml><?xml version="1.0" encoding="utf-8"?>
<p:tagLst xmlns:p="http://schemas.openxmlformats.org/presentationml/2006/main">
  <p:tag name="AS_UNIQUEID" val="384"/>
</p:tagLst>
</file>

<file path=ppt/tags/tag1257.xml><?xml version="1.0" encoding="utf-8"?>
<p:tagLst xmlns:p="http://schemas.openxmlformats.org/presentationml/2006/main">
  <p:tag name="AS_UNIQUEID" val="385"/>
</p:tagLst>
</file>

<file path=ppt/tags/tag1258.xml><?xml version="1.0" encoding="utf-8"?>
<p:tagLst xmlns:p="http://schemas.openxmlformats.org/presentationml/2006/main">
  <p:tag name="AS_UNIQUEID" val="386"/>
</p:tagLst>
</file>

<file path=ppt/tags/tag1259.xml><?xml version="1.0" encoding="utf-8"?>
<p:tagLst xmlns:p="http://schemas.openxmlformats.org/presentationml/2006/main">
  <p:tag name="AS_UNIQUEID" val="387"/>
</p:tagLst>
</file>

<file path=ppt/tags/tag126.xml><?xml version="1.0" encoding="utf-8"?>
<p:tagLst xmlns:p="http://schemas.openxmlformats.org/presentationml/2006/main">
  <p:tag name="AS_UNIQUEID" val="1069"/>
</p:tagLst>
</file>

<file path=ppt/tags/tag1260.xml><?xml version="1.0" encoding="utf-8"?>
<p:tagLst xmlns:p="http://schemas.openxmlformats.org/presentationml/2006/main">
  <p:tag name="AS_UNIQUEID" val="388"/>
</p:tagLst>
</file>

<file path=ppt/tags/tag1261.xml><?xml version="1.0" encoding="utf-8"?>
<p:tagLst xmlns:p="http://schemas.openxmlformats.org/presentationml/2006/main">
  <p:tag name="AS_UNIQUEID" val="389"/>
</p:tagLst>
</file>

<file path=ppt/tags/tag1262.xml><?xml version="1.0" encoding="utf-8"?>
<p:tagLst xmlns:p="http://schemas.openxmlformats.org/presentationml/2006/main">
  <p:tag name="AS_UNIQUEID" val="390"/>
</p:tagLst>
</file>

<file path=ppt/tags/tag1263.xml><?xml version="1.0" encoding="utf-8"?>
<p:tagLst xmlns:p="http://schemas.openxmlformats.org/presentationml/2006/main">
  <p:tag name="AS_UNIQUEID" val="391"/>
</p:tagLst>
</file>

<file path=ppt/tags/tag1264.xml><?xml version="1.0" encoding="utf-8"?>
<p:tagLst xmlns:p="http://schemas.openxmlformats.org/presentationml/2006/main">
  <p:tag name="AS_UNIQUEID" val="392"/>
</p:tagLst>
</file>

<file path=ppt/tags/tag1265.xml><?xml version="1.0" encoding="utf-8"?>
<p:tagLst xmlns:p="http://schemas.openxmlformats.org/presentationml/2006/main">
  <p:tag name="AS_UNIQUEID" val="393"/>
</p:tagLst>
</file>

<file path=ppt/tags/tag1266.xml><?xml version="1.0" encoding="utf-8"?>
<p:tagLst xmlns:p="http://schemas.openxmlformats.org/presentationml/2006/main">
  <p:tag name="AS_UNIQUEID" val="394"/>
</p:tagLst>
</file>

<file path=ppt/tags/tag1267.xml><?xml version="1.0" encoding="utf-8"?>
<p:tagLst xmlns:p="http://schemas.openxmlformats.org/presentationml/2006/main">
  <p:tag name="AS_UNIQUEID" val="395"/>
</p:tagLst>
</file>

<file path=ppt/tags/tag1268.xml><?xml version="1.0" encoding="utf-8"?>
<p:tagLst xmlns:p="http://schemas.openxmlformats.org/presentationml/2006/main">
  <p:tag name="AS_UNIQUEID" val="396"/>
</p:tagLst>
</file>

<file path=ppt/tags/tag1269.xml><?xml version="1.0" encoding="utf-8"?>
<p:tagLst xmlns:p="http://schemas.openxmlformats.org/presentationml/2006/main">
  <p:tag name="AS_UNIQUEID" val="397"/>
</p:tagLst>
</file>

<file path=ppt/tags/tag127.xml><?xml version="1.0" encoding="utf-8"?>
<p:tagLst xmlns:p="http://schemas.openxmlformats.org/presentationml/2006/main">
  <p:tag name="AS_UNIQUEID" val="1070"/>
</p:tagLst>
</file>

<file path=ppt/tags/tag1270.xml><?xml version="1.0" encoding="utf-8"?>
<p:tagLst xmlns:p="http://schemas.openxmlformats.org/presentationml/2006/main">
  <p:tag name="AS_UNIQUEID" val="398"/>
</p:tagLst>
</file>

<file path=ppt/tags/tag1271.xml><?xml version="1.0" encoding="utf-8"?>
<p:tagLst xmlns:p="http://schemas.openxmlformats.org/presentationml/2006/main">
  <p:tag name="AS_UNIQUEID" val="399"/>
</p:tagLst>
</file>

<file path=ppt/tags/tag1272.xml><?xml version="1.0" encoding="utf-8"?>
<p:tagLst xmlns:p="http://schemas.openxmlformats.org/presentationml/2006/main">
  <p:tag name="AS_UNIQUEID" val="400"/>
</p:tagLst>
</file>

<file path=ppt/tags/tag1273.xml><?xml version="1.0" encoding="utf-8"?>
<p:tagLst xmlns:p="http://schemas.openxmlformats.org/presentationml/2006/main">
  <p:tag name="AS_UNIQUEID" val="401"/>
</p:tagLst>
</file>

<file path=ppt/tags/tag1274.xml><?xml version="1.0" encoding="utf-8"?>
<p:tagLst xmlns:p="http://schemas.openxmlformats.org/presentationml/2006/main">
  <p:tag name="AS_UNIQUEID" val="402"/>
</p:tagLst>
</file>

<file path=ppt/tags/tag1275.xml><?xml version="1.0" encoding="utf-8"?>
<p:tagLst xmlns:p="http://schemas.openxmlformats.org/presentationml/2006/main">
  <p:tag name="AS_UNIQUEID" val="403"/>
</p:tagLst>
</file>

<file path=ppt/tags/tag1276.xml><?xml version="1.0" encoding="utf-8"?>
<p:tagLst xmlns:p="http://schemas.openxmlformats.org/presentationml/2006/main">
  <p:tag name="AS_UNIQUEID" val="404"/>
</p:tagLst>
</file>

<file path=ppt/tags/tag1277.xml><?xml version="1.0" encoding="utf-8"?>
<p:tagLst xmlns:p="http://schemas.openxmlformats.org/presentationml/2006/main">
  <p:tag name="AS_UNIQUEID" val="405"/>
</p:tagLst>
</file>

<file path=ppt/tags/tag1278.xml><?xml version="1.0" encoding="utf-8"?>
<p:tagLst xmlns:p="http://schemas.openxmlformats.org/presentationml/2006/main">
  <p:tag name="AS_UNIQUEID" val="406"/>
</p:tagLst>
</file>

<file path=ppt/tags/tag1279.xml><?xml version="1.0" encoding="utf-8"?>
<p:tagLst xmlns:p="http://schemas.openxmlformats.org/presentationml/2006/main">
  <p:tag name="AS_UNIQUEID" val="407"/>
</p:tagLst>
</file>

<file path=ppt/tags/tag128.xml><?xml version="1.0" encoding="utf-8"?>
<p:tagLst xmlns:p="http://schemas.openxmlformats.org/presentationml/2006/main">
  <p:tag name="AS_UNIQUEID" val="1071"/>
</p:tagLst>
</file>

<file path=ppt/tags/tag1280.xml><?xml version="1.0" encoding="utf-8"?>
<p:tagLst xmlns:p="http://schemas.openxmlformats.org/presentationml/2006/main">
  <p:tag name="AS_UNIQUEID" val="408"/>
</p:tagLst>
</file>

<file path=ppt/tags/tag1281.xml><?xml version="1.0" encoding="utf-8"?>
<p:tagLst xmlns:p="http://schemas.openxmlformats.org/presentationml/2006/main">
  <p:tag name="AS_UNIQUEID" val="409"/>
</p:tagLst>
</file>

<file path=ppt/tags/tag1282.xml><?xml version="1.0" encoding="utf-8"?>
<p:tagLst xmlns:p="http://schemas.openxmlformats.org/presentationml/2006/main">
  <p:tag name="AS_UNIQUEID" val="410"/>
</p:tagLst>
</file>

<file path=ppt/tags/tag1283.xml><?xml version="1.0" encoding="utf-8"?>
<p:tagLst xmlns:p="http://schemas.openxmlformats.org/presentationml/2006/main">
  <p:tag name="AS_UNIQUEID" val="411"/>
</p:tagLst>
</file>

<file path=ppt/tags/tag1284.xml><?xml version="1.0" encoding="utf-8"?>
<p:tagLst xmlns:p="http://schemas.openxmlformats.org/presentationml/2006/main">
  <p:tag name="AS_UNIQUEID" val="412"/>
</p:tagLst>
</file>

<file path=ppt/tags/tag1285.xml><?xml version="1.0" encoding="utf-8"?>
<p:tagLst xmlns:p="http://schemas.openxmlformats.org/presentationml/2006/main">
  <p:tag name="AS_UNIQUEID" val="413"/>
</p:tagLst>
</file>

<file path=ppt/tags/tag1286.xml><?xml version="1.0" encoding="utf-8"?>
<p:tagLst xmlns:p="http://schemas.openxmlformats.org/presentationml/2006/main">
  <p:tag name="AS_UNIQUEID" val="414"/>
</p:tagLst>
</file>

<file path=ppt/tags/tag1287.xml><?xml version="1.0" encoding="utf-8"?>
<p:tagLst xmlns:p="http://schemas.openxmlformats.org/presentationml/2006/main">
  <p:tag name="AS_UNIQUEID" val="415"/>
</p:tagLst>
</file>

<file path=ppt/tags/tag1288.xml><?xml version="1.0" encoding="utf-8"?>
<p:tagLst xmlns:p="http://schemas.openxmlformats.org/presentationml/2006/main">
  <p:tag name="AS_UNIQUEID" val="416"/>
</p:tagLst>
</file>

<file path=ppt/tags/tag1289.xml><?xml version="1.0" encoding="utf-8"?>
<p:tagLst xmlns:p="http://schemas.openxmlformats.org/presentationml/2006/main">
  <p:tag name="AS_UNIQUEID" val="417"/>
</p:tagLst>
</file>

<file path=ppt/tags/tag129.xml><?xml version="1.0" encoding="utf-8"?>
<p:tagLst xmlns:p="http://schemas.openxmlformats.org/presentationml/2006/main">
  <p:tag name="AS_UNIQUEID" val="1072"/>
</p:tagLst>
</file>

<file path=ppt/tags/tag1290.xml><?xml version="1.0" encoding="utf-8"?>
<p:tagLst xmlns:p="http://schemas.openxmlformats.org/presentationml/2006/main">
  <p:tag name="AS_UNIQUEID" val="418"/>
</p:tagLst>
</file>

<file path=ppt/tags/tag1291.xml><?xml version="1.0" encoding="utf-8"?>
<p:tagLst xmlns:p="http://schemas.openxmlformats.org/presentationml/2006/main">
  <p:tag name="AS_UNIQUEID" val="419"/>
</p:tagLst>
</file>

<file path=ppt/tags/tag1292.xml><?xml version="1.0" encoding="utf-8"?>
<p:tagLst xmlns:p="http://schemas.openxmlformats.org/presentationml/2006/main">
  <p:tag name="AS_UNIQUEID" val="420"/>
</p:tagLst>
</file>

<file path=ppt/tags/tag1293.xml><?xml version="1.0" encoding="utf-8"?>
<p:tagLst xmlns:p="http://schemas.openxmlformats.org/presentationml/2006/main">
  <p:tag name="AS_UNIQUEID" val="421"/>
</p:tagLst>
</file>

<file path=ppt/tags/tag1294.xml><?xml version="1.0" encoding="utf-8"?>
<p:tagLst xmlns:p="http://schemas.openxmlformats.org/presentationml/2006/main">
  <p:tag name="AS_UNIQUEID" val="422"/>
</p:tagLst>
</file>

<file path=ppt/tags/tag1295.xml><?xml version="1.0" encoding="utf-8"?>
<p:tagLst xmlns:p="http://schemas.openxmlformats.org/presentationml/2006/main">
  <p:tag name="AS_UNIQUEID" val="423"/>
</p:tagLst>
</file>

<file path=ppt/tags/tag1296.xml><?xml version="1.0" encoding="utf-8"?>
<p:tagLst xmlns:p="http://schemas.openxmlformats.org/presentationml/2006/main">
  <p:tag name="AS_UNIQUEID" val="424"/>
</p:tagLst>
</file>

<file path=ppt/tags/tag1297.xml><?xml version="1.0" encoding="utf-8"?>
<p:tagLst xmlns:p="http://schemas.openxmlformats.org/presentationml/2006/main">
  <p:tag name="AS_UNIQUEID" val="425"/>
</p:tagLst>
</file>

<file path=ppt/tags/tag1298.xml><?xml version="1.0" encoding="utf-8"?>
<p:tagLst xmlns:p="http://schemas.openxmlformats.org/presentationml/2006/main">
  <p:tag name="AS_UNIQUEID" val="426"/>
</p:tagLst>
</file>

<file path=ppt/tags/tag1299.xml><?xml version="1.0" encoding="utf-8"?>
<p:tagLst xmlns:p="http://schemas.openxmlformats.org/presentationml/2006/main">
  <p:tag name="AS_UNIQUEID" val="427"/>
</p:tagLst>
</file>

<file path=ppt/tags/tag13.xml><?xml version="1.0" encoding="utf-8"?>
<p:tagLst xmlns:p="http://schemas.openxmlformats.org/presentationml/2006/main">
  <p:tag name="AS_UNIQUEID" val="9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1073"/>
</p:tagLst>
</file>

<file path=ppt/tags/tag1300.xml><?xml version="1.0" encoding="utf-8"?>
<p:tagLst xmlns:p="http://schemas.openxmlformats.org/presentationml/2006/main">
  <p:tag name="AS_UNIQUEID" val="428"/>
</p:tagLst>
</file>

<file path=ppt/tags/tag1301.xml><?xml version="1.0" encoding="utf-8"?>
<p:tagLst xmlns:p="http://schemas.openxmlformats.org/presentationml/2006/main">
  <p:tag name="AS_UNIQUEID" val="429"/>
</p:tagLst>
</file>

<file path=ppt/tags/tag1302.xml><?xml version="1.0" encoding="utf-8"?>
<p:tagLst xmlns:p="http://schemas.openxmlformats.org/presentationml/2006/main">
  <p:tag name="AS_UNIQUEID" val="430"/>
</p:tagLst>
</file>

<file path=ppt/tags/tag1303.xml><?xml version="1.0" encoding="utf-8"?>
<p:tagLst xmlns:p="http://schemas.openxmlformats.org/presentationml/2006/main">
  <p:tag name="AS_UNIQUEID" val="431"/>
</p:tagLst>
</file>

<file path=ppt/tags/tag1304.xml><?xml version="1.0" encoding="utf-8"?>
<p:tagLst xmlns:p="http://schemas.openxmlformats.org/presentationml/2006/main">
  <p:tag name="AS_UNIQUEID" val="432"/>
</p:tagLst>
</file>

<file path=ppt/tags/tag1305.xml><?xml version="1.0" encoding="utf-8"?>
<p:tagLst xmlns:p="http://schemas.openxmlformats.org/presentationml/2006/main">
  <p:tag name="AS_UNIQUEID" val="433"/>
</p:tagLst>
</file>

<file path=ppt/tags/tag1306.xml><?xml version="1.0" encoding="utf-8"?>
<p:tagLst xmlns:p="http://schemas.openxmlformats.org/presentationml/2006/main">
  <p:tag name="AS_UNIQUEID" val="434"/>
</p:tagLst>
</file>

<file path=ppt/tags/tag1307.xml><?xml version="1.0" encoding="utf-8"?>
<p:tagLst xmlns:p="http://schemas.openxmlformats.org/presentationml/2006/main">
  <p:tag name="AS_UNIQUEID" val="435"/>
</p:tagLst>
</file>

<file path=ppt/tags/tag1308.xml><?xml version="1.0" encoding="utf-8"?>
<p:tagLst xmlns:p="http://schemas.openxmlformats.org/presentationml/2006/main">
  <p:tag name="AS_UNIQUEID" val="436"/>
</p:tagLst>
</file>

<file path=ppt/tags/tag1309.xml><?xml version="1.0" encoding="utf-8"?>
<p:tagLst xmlns:p="http://schemas.openxmlformats.org/presentationml/2006/main">
  <p:tag name="AS_UNIQUEID" val="437"/>
</p:tagLst>
</file>

<file path=ppt/tags/tag131.xml><?xml version="1.0" encoding="utf-8"?>
<p:tagLst xmlns:p="http://schemas.openxmlformats.org/presentationml/2006/main">
  <p:tag name="AS_UNIQUEID" val="1074"/>
</p:tagLst>
</file>

<file path=ppt/tags/tag1310.xml><?xml version="1.0" encoding="utf-8"?>
<p:tagLst xmlns:p="http://schemas.openxmlformats.org/presentationml/2006/main">
  <p:tag name="AS_UNIQUEID" val="438"/>
</p:tagLst>
</file>

<file path=ppt/tags/tag1311.xml><?xml version="1.0" encoding="utf-8"?>
<p:tagLst xmlns:p="http://schemas.openxmlformats.org/presentationml/2006/main">
  <p:tag name="AS_UNIQUEID" val="439"/>
</p:tagLst>
</file>

<file path=ppt/tags/tag1312.xml><?xml version="1.0" encoding="utf-8"?>
<p:tagLst xmlns:p="http://schemas.openxmlformats.org/presentationml/2006/main">
  <p:tag name="AS_UNIQUEID" val="440"/>
</p:tagLst>
</file>

<file path=ppt/tags/tag1313.xml><?xml version="1.0" encoding="utf-8"?>
<p:tagLst xmlns:p="http://schemas.openxmlformats.org/presentationml/2006/main">
  <p:tag name="AS_UNIQUEID" val="441"/>
</p:tagLst>
</file>

<file path=ppt/tags/tag1314.xml><?xml version="1.0" encoding="utf-8"?>
<p:tagLst xmlns:p="http://schemas.openxmlformats.org/presentationml/2006/main">
  <p:tag name="AS_UNIQUEID" val="442"/>
</p:tagLst>
</file>

<file path=ppt/tags/tag1315.xml><?xml version="1.0" encoding="utf-8"?>
<p:tagLst xmlns:p="http://schemas.openxmlformats.org/presentationml/2006/main">
  <p:tag name="AS_UNIQUEID" val="443"/>
</p:tagLst>
</file>

<file path=ppt/tags/tag1316.xml><?xml version="1.0" encoding="utf-8"?>
<p:tagLst xmlns:p="http://schemas.openxmlformats.org/presentationml/2006/main">
  <p:tag name="AS_UNIQUEID" val="444"/>
</p:tagLst>
</file>

<file path=ppt/tags/tag1317.xml><?xml version="1.0" encoding="utf-8"?>
<p:tagLst xmlns:p="http://schemas.openxmlformats.org/presentationml/2006/main">
  <p:tag name="AS_UNIQUEID" val="445"/>
</p:tagLst>
</file>

<file path=ppt/tags/tag1318.xml><?xml version="1.0" encoding="utf-8"?>
<p:tagLst xmlns:p="http://schemas.openxmlformats.org/presentationml/2006/main">
  <p:tag name="AS_UNIQUEID" val="446"/>
</p:tagLst>
</file>

<file path=ppt/tags/tag1319.xml><?xml version="1.0" encoding="utf-8"?>
<p:tagLst xmlns:p="http://schemas.openxmlformats.org/presentationml/2006/main">
  <p:tag name="AS_UNIQUEID" val="447"/>
</p:tagLst>
</file>

<file path=ppt/tags/tag132.xml><?xml version="1.0" encoding="utf-8"?>
<p:tagLst xmlns:p="http://schemas.openxmlformats.org/presentationml/2006/main">
  <p:tag name="AS_UNIQUEID" val="1075"/>
</p:tagLst>
</file>

<file path=ppt/tags/tag1320.xml><?xml version="1.0" encoding="utf-8"?>
<p:tagLst xmlns:p="http://schemas.openxmlformats.org/presentationml/2006/main">
  <p:tag name="AS_UNIQUEID" val="448"/>
</p:tagLst>
</file>

<file path=ppt/tags/tag1321.xml><?xml version="1.0" encoding="utf-8"?>
<p:tagLst xmlns:p="http://schemas.openxmlformats.org/presentationml/2006/main">
  <p:tag name="AS_UNIQUEID" val="449"/>
</p:tagLst>
</file>

<file path=ppt/tags/tag1322.xml><?xml version="1.0" encoding="utf-8"?>
<p:tagLst xmlns:p="http://schemas.openxmlformats.org/presentationml/2006/main">
  <p:tag name="AS_UNIQUEID" val="450"/>
</p:tagLst>
</file>

<file path=ppt/tags/tag1323.xml><?xml version="1.0" encoding="utf-8"?>
<p:tagLst xmlns:p="http://schemas.openxmlformats.org/presentationml/2006/main">
  <p:tag name="AS_UNIQUEID" val="451"/>
</p:tagLst>
</file>

<file path=ppt/tags/tag1324.xml><?xml version="1.0" encoding="utf-8"?>
<p:tagLst xmlns:p="http://schemas.openxmlformats.org/presentationml/2006/main">
  <p:tag name="AS_UNIQUEID" val="452"/>
</p:tagLst>
</file>

<file path=ppt/tags/tag1325.xml><?xml version="1.0" encoding="utf-8"?>
<p:tagLst xmlns:p="http://schemas.openxmlformats.org/presentationml/2006/main">
  <p:tag name="AS_UNIQUEID" val="453"/>
</p:tagLst>
</file>

<file path=ppt/tags/tag1326.xml><?xml version="1.0" encoding="utf-8"?>
<p:tagLst xmlns:p="http://schemas.openxmlformats.org/presentationml/2006/main">
  <p:tag name="AS_UNIQUEID" val="454"/>
</p:tagLst>
</file>

<file path=ppt/tags/tag1327.xml><?xml version="1.0" encoding="utf-8"?>
<p:tagLst xmlns:p="http://schemas.openxmlformats.org/presentationml/2006/main">
  <p:tag name="AS_UNIQUEID" val="455"/>
</p:tagLst>
</file>

<file path=ppt/tags/tag1328.xml><?xml version="1.0" encoding="utf-8"?>
<p:tagLst xmlns:p="http://schemas.openxmlformats.org/presentationml/2006/main">
  <p:tag name="AS_UNIQUEID" val="456"/>
</p:tagLst>
</file>

<file path=ppt/tags/tag1329.xml><?xml version="1.0" encoding="utf-8"?>
<p:tagLst xmlns:p="http://schemas.openxmlformats.org/presentationml/2006/main">
  <p:tag name="AS_UNIQUEID" val="457"/>
</p:tagLst>
</file>

<file path=ppt/tags/tag133.xml><?xml version="1.0" encoding="utf-8"?>
<p:tagLst xmlns:p="http://schemas.openxmlformats.org/presentationml/2006/main">
  <p:tag name="AS_UNIQUEID" val="1077"/>
</p:tagLst>
</file>

<file path=ppt/tags/tag1330.xml><?xml version="1.0" encoding="utf-8"?>
<p:tagLst xmlns:p="http://schemas.openxmlformats.org/presentationml/2006/main">
  <p:tag name="AS_UNIQUEID" val="458"/>
</p:tagLst>
</file>

<file path=ppt/tags/tag1331.xml><?xml version="1.0" encoding="utf-8"?>
<p:tagLst xmlns:p="http://schemas.openxmlformats.org/presentationml/2006/main">
  <p:tag name="AS_UNIQUEID" val="459"/>
</p:tagLst>
</file>

<file path=ppt/tags/tag1332.xml><?xml version="1.0" encoding="utf-8"?>
<p:tagLst xmlns:p="http://schemas.openxmlformats.org/presentationml/2006/main">
  <p:tag name="AS_UNIQUEID" val="460"/>
</p:tagLst>
</file>

<file path=ppt/tags/tag1333.xml><?xml version="1.0" encoding="utf-8"?>
<p:tagLst xmlns:p="http://schemas.openxmlformats.org/presentationml/2006/main">
  <p:tag name="AS_UNIQUEID" val="461"/>
</p:tagLst>
</file>

<file path=ppt/tags/tag1334.xml><?xml version="1.0" encoding="utf-8"?>
<p:tagLst xmlns:p="http://schemas.openxmlformats.org/presentationml/2006/main">
  <p:tag name="AS_UNIQUEID" val="462"/>
</p:tagLst>
</file>

<file path=ppt/tags/tag1335.xml><?xml version="1.0" encoding="utf-8"?>
<p:tagLst xmlns:p="http://schemas.openxmlformats.org/presentationml/2006/main">
  <p:tag name="AS_UNIQUEID" val="463"/>
</p:tagLst>
</file>

<file path=ppt/tags/tag1336.xml><?xml version="1.0" encoding="utf-8"?>
<p:tagLst xmlns:p="http://schemas.openxmlformats.org/presentationml/2006/main">
  <p:tag name="AS_UNIQUEID" val="464"/>
</p:tagLst>
</file>

<file path=ppt/tags/tag1337.xml><?xml version="1.0" encoding="utf-8"?>
<p:tagLst xmlns:p="http://schemas.openxmlformats.org/presentationml/2006/main">
  <p:tag name="AS_UNIQUEID" val="465"/>
</p:tagLst>
</file>

<file path=ppt/tags/tag1338.xml><?xml version="1.0" encoding="utf-8"?>
<p:tagLst xmlns:p="http://schemas.openxmlformats.org/presentationml/2006/main">
  <p:tag name="AS_UNIQUEID" val="466"/>
</p:tagLst>
</file>

<file path=ppt/tags/tag1339.xml><?xml version="1.0" encoding="utf-8"?>
<p:tagLst xmlns:p="http://schemas.openxmlformats.org/presentationml/2006/main">
  <p:tag name="AS_UNIQUEID" val="467"/>
</p:tagLst>
</file>

<file path=ppt/tags/tag134.xml><?xml version="1.0" encoding="utf-8"?>
<p:tagLst xmlns:p="http://schemas.openxmlformats.org/presentationml/2006/main">
  <p:tag name="AS_UNIQUEID" val="1078"/>
</p:tagLst>
</file>

<file path=ppt/tags/tag1340.xml><?xml version="1.0" encoding="utf-8"?>
<p:tagLst xmlns:p="http://schemas.openxmlformats.org/presentationml/2006/main">
  <p:tag name="AS_UNIQUEID" val="468"/>
</p:tagLst>
</file>

<file path=ppt/tags/tag1341.xml><?xml version="1.0" encoding="utf-8"?>
<p:tagLst xmlns:p="http://schemas.openxmlformats.org/presentationml/2006/main">
  <p:tag name="AS_UNIQUEID" val="469"/>
</p:tagLst>
</file>

<file path=ppt/tags/tag1342.xml><?xml version="1.0" encoding="utf-8"?>
<p:tagLst xmlns:p="http://schemas.openxmlformats.org/presentationml/2006/main">
  <p:tag name="AS_UNIQUEID" val="470"/>
</p:tagLst>
</file>

<file path=ppt/tags/tag1343.xml><?xml version="1.0" encoding="utf-8"?>
<p:tagLst xmlns:p="http://schemas.openxmlformats.org/presentationml/2006/main">
  <p:tag name="AS_UNIQUEID" val="471"/>
</p:tagLst>
</file>

<file path=ppt/tags/tag1344.xml><?xml version="1.0" encoding="utf-8"?>
<p:tagLst xmlns:p="http://schemas.openxmlformats.org/presentationml/2006/main">
  <p:tag name="AS_UNIQUEID" val="472"/>
</p:tagLst>
</file>

<file path=ppt/tags/tag1345.xml><?xml version="1.0" encoding="utf-8"?>
<p:tagLst xmlns:p="http://schemas.openxmlformats.org/presentationml/2006/main">
  <p:tag name="AS_UNIQUEID" val="473"/>
</p:tagLst>
</file>

<file path=ppt/tags/tag1346.xml><?xml version="1.0" encoding="utf-8"?>
<p:tagLst xmlns:p="http://schemas.openxmlformats.org/presentationml/2006/main">
  <p:tag name="AS_UNIQUEID" val="474"/>
</p:tagLst>
</file>

<file path=ppt/tags/tag1347.xml><?xml version="1.0" encoding="utf-8"?>
<p:tagLst xmlns:p="http://schemas.openxmlformats.org/presentationml/2006/main">
  <p:tag name="AS_UNIQUEID" val="475"/>
</p:tagLst>
</file>

<file path=ppt/tags/tag1348.xml><?xml version="1.0" encoding="utf-8"?>
<p:tagLst xmlns:p="http://schemas.openxmlformats.org/presentationml/2006/main">
  <p:tag name="AS_UNIQUEID" val="476"/>
</p:tagLst>
</file>

<file path=ppt/tags/tag1349.xml><?xml version="1.0" encoding="utf-8"?>
<p:tagLst xmlns:p="http://schemas.openxmlformats.org/presentationml/2006/main">
  <p:tag name="AS_UNIQUEID" val="477"/>
</p:tagLst>
</file>

<file path=ppt/tags/tag135.xml><?xml version="1.0" encoding="utf-8"?>
<p:tagLst xmlns:p="http://schemas.openxmlformats.org/presentationml/2006/main">
  <p:tag name="AS_UNIQUEID" val="1079"/>
</p:tagLst>
</file>

<file path=ppt/tags/tag1350.xml><?xml version="1.0" encoding="utf-8"?>
<p:tagLst xmlns:p="http://schemas.openxmlformats.org/presentationml/2006/main">
  <p:tag name="AS_UNIQUEID" val="478"/>
</p:tagLst>
</file>

<file path=ppt/tags/tag1351.xml><?xml version="1.0" encoding="utf-8"?>
<p:tagLst xmlns:p="http://schemas.openxmlformats.org/presentationml/2006/main">
  <p:tag name="AS_UNIQUEID" val="479"/>
</p:tagLst>
</file>

<file path=ppt/tags/tag1352.xml><?xml version="1.0" encoding="utf-8"?>
<p:tagLst xmlns:p="http://schemas.openxmlformats.org/presentationml/2006/main">
  <p:tag name="AS_UNIQUEID" val="480"/>
</p:tagLst>
</file>

<file path=ppt/tags/tag1353.xml><?xml version="1.0" encoding="utf-8"?>
<p:tagLst xmlns:p="http://schemas.openxmlformats.org/presentationml/2006/main">
  <p:tag name="AS_UNIQUEID" val="481"/>
</p:tagLst>
</file>

<file path=ppt/tags/tag1354.xml><?xml version="1.0" encoding="utf-8"?>
<p:tagLst xmlns:p="http://schemas.openxmlformats.org/presentationml/2006/main">
  <p:tag name="AS_UNIQUEID" val="482"/>
</p:tagLst>
</file>

<file path=ppt/tags/tag1355.xml><?xml version="1.0" encoding="utf-8"?>
<p:tagLst xmlns:p="http://schemas.openxmlformats.org/presentationml/2006/main">
  <p:tag name="AS_UNIQUEID" val="483"/>
</p:tagLst>
</file>

<file path=ppt/tags/tag1356.xml><?xml version="1.0" encoding="utf-8"?>
<p:tagLst xmlns:p="http://schemas.openxmlformats.org/presentationml/2006/main">
  <p:tag name="AS_UNIQUEID" val="484"/>
</p:tagLst>
</file>

<file path=ppt/tags/tag1357.xml><?xml version="1.0" encoding="utf-8"?>
<p:tagLst xmlns:p="http://schemas.openxmlformats.org/presentationml/2006/main">
  <p:tag name="AS_UNIQUEID" val="485"/>
</p:tagLst>
</file>

<file path=ppt/tags/tag1358.xml><?xml version="1.0" encoding="utf-8"?>
<p:tagLst xmlns:p="http://schemas.openxmlformats.org/presentationml/2006/main">
  <p:tag name="AS_UNIQUEID" val="486"/>
</p:tagLst>
</file>

<file path=ppt/tags/tag1359.xml><?xml version="1.0" encoding="utf-8"?>
<p:tagLst xmlns:p="http://schemas.openxmlformats.org/presentationml/2006/main">
  <p:tag name="AS_UNIQUEID" val="487"/>
</p:tagLst>
</file>

<file path=ppt/tags/tag136.xml><?xml version="1.0" encoding="utf-8"?>
<p:tagLst xmlns:p="http://schemas.openxmlformats.org/presentationml/2006/main">
  <p:tag name="AS_UNIQUEID" val="1080"/>
</p:tagLst>
</file>

<file path=ppt/tags/tag1360.xml><?xml version="1.0" encoding="utf-8"?>
<p:tagLst xmlns:p="http://schemas.openxmlformats.org/presentationml/2006/main">
  <p:tag name="AS_UNIQUEID" val="488"/>
</p:tagLst>
</file>

<file path=ppt/tags/tag1361.xml><?xml version="1.0" encoding="utf-8"?>
<p:tagLst xmlns:p="http://schemas.openxmlformats.org/presentationml/2006/main">
  <p:tag name="AS_UNIQUEID" val="489"/>
</p:tagLst>
</file>

<file path=ppt/tags/tag1362.xml><?xml version="1.0" encoding="utf-8"?>
<p:tagLst xmlns:p="http://schemas.openxmlformats.org/presentationml/2006/main">
  <p:tag name="AS_UNIQUEID" val="490"/>
</p:tagLst>
</file>

<file path=ppt/tags/tag1363.xml><?xml version="1.0" encoding="utf-8"?>
<p:tagLst xmlns:p="http://schemas.openxmlformats.org/presentationml/2006/main">
  <p:tag name="AS_UNIQUEID" val="491"/>
</p:tagLst>
</file>

<file path=ppt/tags/tag1364.xml><?xml version="1.0" encoding="utf-8"?>
<p:tagLst xmlns:p="http://schemas.openxmlformats.org/presentationml/2006/main">
  <p:tag name="AS_UNIQUEID" val="492"/>
</p:tagLst>
</file>

<file path=ppt/tags/tag1365.xml><?xml version="1.0" encoding="utf-8"?>
<p:tagLst xmlns:p="http://schemas.openxmlformats.org/presentationml/2006/main">
  <p:tag name="AS_UNIQUEID" val="493"/>
</p:tagLst>
</file>

<file path=ppt/tags/tag1366.xml><?xml version="1.0" encoding="utf-8"?>
<p:tagLst xmlns:p="http://schemas.openxmlformats.org/presentationml/2006/main">
  <p:tag name="AS_UNIQUEID" val="494"/>
</p:tagLst>
</file>

<file path=ppt/tags/tag1367.xml><?xml version="1.0" encoding="utf-8"?>
<p:tagLst xmlns:p="http://schemas.openxmlformats.org/presentationml/2006/main">
  <p:tag name="AS_UNIQUEID" val="495"/>
</p:tagLst>
</file>

<file path=ppt/tags/tag1368.xml><?xml version="1.0" encoding="utf-8"?>
<p:tagLst xmlns:p="http://schemas.openxmlformats.org/presentationml/2006/main">
  <p:tag name="AS_UNIQUEID" val="496"/>
</p:tagLst>
</file>

<file path=ppt/tags/tag1369.xml><?xml version="1.0" encoding="utf-8"?>
<p:tagLst xmlns:p="http://schemas.openxmlformats.org/presentationml/2006/main">
  <p:tag name="AS_UNIQUEID" val="497"/>
</p:tagLst>
</file>

<file path=ppt/tags/tag137.xml><?xml version="1.0" encoding="utf-8"?>
<p:tagLst xmlns:p="http://schemas.openxmlformats.org/presentationml/2006/main">
  <p:tag name="AS_UNIQUEID" val="1082"/>
</p:tagLst>
</file>

<file path=ppt/tags/tag1370.xml><?xml version="1.0" encoding="utf-8"?>
<p:tagLst xmlns:p="http://schemas.openxmlformats.org/presentationml/2006/main">
  <p:tag name="AS_UNIQUEID" val="498"/>
</p:tagLst>
</file>

<file path=ppt/tags/tag1371.xml><?xml version="1.0" encoding="utf-8"?>
<p:tagLst xmlns:p="http://schemas.openxmlformats.org/presentationml/2006/main">
  <p:tag name="AS_UNIQUEID" val="499"/>
</p:tagLst>
</file>

<file path=ppt/tags/tag1372.xml><?xml version="1.0" encoding="utf-8"?>
<p:tagLst xmlns:p="http://schemas.openxmlformats.org/presentationml/2006/main">
  <p:tag name="AS_UNIQUEID" val="500"/>
</p:tagLst>
</file>

<file path=ppt/tags/tag1373.xml><?xml version="1.0" encoding="utf-8"?>
<p:tagLst xmlns:p="http://schemas.openxmlformats.org/presentationml/2006/main">
  <p:tag name="AS_UNIQUEID" val="501"/>
</p:tagLst>
</file>

<file path=ppt/tags/tag1374.xml><?xml version="1.0" encoding="utf-8"?>
<p:tagLst xmlns:p="http://schemas.openxmlformats.org/presentationml/2006/main">
  <p:tag name="AS_UNIQUEID" val="502"/>
</p:tagLst>
</file>

<file path=ppt/tags/tag1375.xml><?xml version="1.0" encoding="utf-8"?>
<p:tagLst xmlns:p="http://schemas.openxmlformats.org/presentationml/2006/main">
  <p:tag name="AS_UNIQUEID" val="503"/>
</p:tagLst>
</file>

<file path=ppt/tags/tag1376.xml><?xml version="1.0" encoding="utf-8"?>
<p:tagLst xmlns:p="http://schemas.openxmlformats.org/presentationml/2006/main">
  <p:tag name="AS_UNIQUEID" val="504"/>
</p:tagLst>
</file>

<file path=ppt/tags/tag1377.xml><?xml version="1.0" encoding="utf-8"?>
<p:tagLst xmlns:p="http://schemas.openxmlformats.org/presentationml/2006/main">
  <p:tag name="AS_UNIQUEID" val="505"/>
</p:tagLst>
</file>

<file path=ppt/tags/tag1378.xml><?xml version="1.0" encoding="utf-8"?>
<p:tagLst xmlns:p="http://schemas.openxmlformats.org/presentationml/2006/main">
  <p:tag name="AS_UNIQUEID" val="506"/>
</p:tagLst>
</file>

<file path=ppt/tags/tag1379.xml><?xml version="1.0" encoding="utf-8"?>
<p:tagLst xmlns:p="http://schemas.openxmlformats.org/presentationml/2006/main">
  <p:tag name="AS_UNIQUEID" val="507"/>
</p:tagLst>
</file>

<file path=ppt/tags/tag138.xml><?xml version="1.0" encoding="utf-8"?>
<p:tagLst xmlns:p="http://schemas.openxmlformats.org/presentationml/2006/main">
  <p:tag name="AS_UNIQUEID" val="1083"/>
</p:tagLst>
</file>

<file path=ppt/tags/tag1380.xml><?xml version="1.0" encoding="utf-8"?>
<p:tagLst xmlns:p="http://schemas.openxmlformats.org/presentationml/2006/main">
  <p:tag name="AS_UNIQUEID" val="508"/>
</p:tagLst>
</file>

<file path=ppt/tags/tag1381.xml><?xml version="1.0" encoding="utf-8"?>
<p:tagLst xmlns:p="http://schemas.openxmlformats.org/presentationml/2006/main">
  <p:tag name="AS_UNIQUEID" val="509"/>
</p:tagLst>
</file>

<file path=ppt/tags/tag1382.xml><?xml version="1.0" encoding="utf-8"?>
<p:tagLst xmlns:p="http://schemas.openxmlformats.org/presentationml/2006/main">
  <p:tag name="AS_UNIQUEID" val="510"/>
</p:tagLst>
</file>

<file path=ppt/tags/tag1383.xml><?xml version="1.0" encoding="utf-8"?>
<p:tagLst xmlns:p="http://schemas.openxmlformats.org/presentationml/2006/main">
  <p:tag name="AS_UNIQUEID" val="511"/>
</p:tagLst>
</file>

<file path=ppt/tags/tag1384.xml><?xml version="1.0" encoding="utf-8"?>
<p:tagLst xmlns:p="http://schemas.openxmlformats.org/presentationml/2006/main">
  <p:tag name="AS_UNIQUEID" val="512"/>
</p:tagLst>
</file>

<file path=ppt/tags/tag1385.xml><?xml version="1.0" encoding="utf-8"?>
<p:tagLst xmlns:p="http://schemas.openxmlformats.org/presentationml/2006/main">
  <p:tag name="AS_UNIQUEID" val="513"/>
</p:tagLst>
</file>

<file path=ppt/tags/tag1386.xml><?xml version="1.0" encoding="utf-8"?>
<p:tagLst xmlns:p="http://schemas.openxmlformats.org/presentationml/2006/main">
  <p:tag name="AS_UNIQUEID" val="514"/>
</p:tagLst>
</file>

<file path=ppt/tags/tag1387.xml><?xml version="1.0" encoding="utf-8"?>
<p:tagLst xmlns:p="http://schemas.openxmlformats.org/presentationml/2006/main">
  <p:tag name="AS_UNIQUEID" val="515"/>
</p:tagLst>
</file>

<file path=ppt/tags/tag1388.xml><?xml version="1.0" encoding="utf-8"?>
<p:tagLst xmlns:p="http://schemas.openxmlformats.org/presentationml/2006/main">
  <p:tag name="AS_UNIQUEID" val="516"/>
</p:tagLst>
</file>

<file path=ppt/tags/tag1389.xml><?xml version="1.0" encoding="utf-8"?>
<p:tagLst xmlns:p="http://schemas.openxmlformats.org/presentationml/2006/main">
  <p:tag name="AS_UNIQUEID" val="517"/>
</p:tagLst>
</file>

<file path=ppt/tags/tag139.xml><?xml version="1.0" encoding="utf-8"?>
<p:tagLst xmlns:p="http://schemas.openxmlformats.org/presentationml/2006/main">
  <p:tag name="AS_UNIQUEID" val="1084"/>
</p:tagLst>
</file>

<file path=ppt/tags/tag1390.xml><?xml version="1.0" encoding="utf-8"?>
<p:tagLst xmlns:p="http://schemas.openxmlformats.org/presentationml/2006/main">
  <p:tag name="AS_UNIQUEID" val="518"/>
</p:tagLst>
</file>

<file path=ppt/tags/tag1391.xml><?xml version="1.0" encoding="utf-8"?>
<p:tagLst xmlns:p="http://schemas.openxmlformats.org/presentationml/2006/main">
  <p:tag name="AS_UNIQUEID" val="519"/>
</p:tagLst>
</file>

<file path=ppt/tags/tag1392.xml><?xml version="1.0" encoding="utf-8"?>
<p:tagLst xmlns:p="http://schemas.openxmlformats.org/presentationml/2006/main">
  <p:tag name="AS_UNIQUEID" val="520"/>
</p:tagLst>
</file>

<file path=ppt/tags/tag1393.xml><?xml version="1.0" encoding="utf-8"?>
<p:tagLst xmlns:p="http://schemas.openxmlformats.org/presentationml/2006/main">
  <p:tag name="AS_UNIQUEID" val="521"/>
</p:tagLst>
</file>

<file path=ppt/tags/tag1394.xml><?xml version="1.0" encoding="utf-8"?>
<p:tagLst xmlns:p="http://schemas.openxmlformats.org/presentationml/2006/main">
  <p:tag name="AS_UNIQUEID" val="522"/>
</p:tagLst>
</file>

<file path=ppt/tags/tag1395.xml><?xml version="1.0" encoding="utf-8"?>
<p:tagLst xmlns:p="http://schemas.openxmlformats.org/presentationml/2006/main">
  <p:tag name="AS_UNIQUEID" val="523"/>
</p:tagLst>
</file>

<file path=ppt/tags/tag1396.xml><?xml version="1.0" encoding="utf-8"?>
<p:tagLst xmlns:p="http://schemas.openxmlformats.org/presentationml/2006/main">
  <p:tag name="AS_UNIQUEID" val="524"/>
</p:tagLst>
</file>

<file path=ppt/tags/tag1397.xml><?xml version="1.0" encoding="utf-8"?>
<p:tagLst xmlns:p="http://schemas.openxmlformats.org/presentationml/2006/main">
  <p:tag name="AS_UNIQUEID" val="525"/>
</p:tagLst>
</file>

<file path=ppt/tags/tag1398.xml><?xml version="1.0" encoding="utf-8"?>
<p:tagLst xmlns:p="http://schemas.openxmlformats.org/presentationml/2006/main">
  <p:tag name="AS_UNIQUEID" val="526"/>
</p:tagLst>
</file>

<file path=ppt/tags/tag1399.xml><?xml version="1.0" encoding="utf-8"?>
<p:tagLst xmlns:p="http://schemas.openxmlformats.org/presentationml/2006/main">
  <p:tag name="AS_UNIQUEID" val="527"/>
</p:tagLst>
</file>

<file path=ppt/tags/tag14.xml><?xml version="1.0" encoding="utf-8"?>
<p:tagLst xmlns:p="http://schemas.openxmlformats.org/presentationml/2006/main">
  <p:tag name="AS_UNIQUEID" val="9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1086"/>
</p:tagLst>
</file>

<file path=ppt/tags/tag1400.xml><?xml version="1.0" encoding="utf-8"?>
<p:tagLst xmlns:p="http://schemas.openxmlformats.org/presentationml/2006/main">
  <p:tag name="AS_UNIQUEID" val="528"/>
</p:tagLst>
</file>

<file path=ppt/tags/tag1401.xml><?xml version="1.0" encoding="utf-8"?>
<p:tagLst xmlns:p="http://schemas.openxmlformats.org/presentationml/2006/main">
  <p:tag name="AS_UNIQUEID" val="529"/>
</p:tagLst>
</file>

<file path=ppt/tags/tag1402.xml><?xml version="1.0" encoding="utf-8"?>
<p:tagLst xmlns:p="http://schemas.openxmlformats.org/presentationml/2006/main">
  <p:tag name="AS_UNIQUEID" val="530"/>
</p:tagLst>
</file>

<file path=ppt/tags/tag1403.xml><?xml version="1.0" encoding="utf-8"?>
<p:tagLst xmlns:p="http://schemas.openxmlformats.org/presentationml/2006/main">
  <p:tag name="AS_UNIQUEID" val="531"/>
</p:tagLst>
</file>

<file path=ppt/tags/tag1404.xml><?xml version="1.0" encoding="utf-8"?>
<p:tagLst xmlns:p="http://schemas.openxmlformats.org/presentationml/2006/main">
  <p:tag name="AS_UNIQUEID" val="532"/>
</p:tagLst>
</file>

<file path=ppt/tags/tag1405.xml><?xml version="1.0" encoding="utf-8"?>
<p:tagLst xmlns:p="http://schemas.openxmlformats.org/presentationml/2006/main">
  <p:tag name="AS_UNIQUEID" val="533"/>
</p:tagLst>
</file>

<file path=ppt/tags/tag1406.xml><?xml version="1.0" encoding="utf-8"?>
<p:tagLst xmlns:p="http://schemas.openxmlformats.org/presentationml/2006/main">
  <p:tag name="AS_UNIQUEID" val="534"/>
</p:tagLst>
</file>

<file path=ppt/tags/tag1407.xml><?xml version="1.0" encoding="utf-8"?>
<p:tagLst xmlns:p="http://schemas.openxmlformats.org/presentationml/2006/main">
  <p:tag name="AS_UNIQUEID" val="535"/>
</p:tagLst>
</file>

<file path=ppt/tags/tag1408.xml><?xml version="1.0" encoding="utf-8"?>
<p:tagLst xmlns:p="http://schemas.openxmlformats.org/presentationml/2006/main">
  <p:tag name="AS_UNIQUEID" val="536"/>
</p:tagLst>
</file>

<file path=ppt/tags/tag1409.xml><?xml version="1.0" encoding="utf-8"?>
<p:tagLst xmlns:p="http://schemas.openxmlformats.org/presentationml/2006/main">
  <p:tag name="AS_UNIQUEID" val="537"/>
</p:tagLst>
</file>

<file path=ppt/tags/tag141.xml><?xml version="1.0" encoding="utf-8"?>
<p:tagLst xmlns:p="http://schemas.openxmlformats.org/presentationml/2006/main">
  <p:tag name="AS_UNIQUEID" val="1087"/>
</p:tagLst>
</file>

<file path=ppt/tags/tag1410.xml><?xml version="1.0" encoding="utf-8"?>
<p:tagLst xmlns:p="http://schemas.openxmlformats.org/presentationml/2006/main">
  <p:tag name="AS_UNIQUEID" val="538"/>
</p:tagLst>
</file>

<file path=ppt/tags/tag1411.xml><?xml version="1.0" encoding="utf-8"?>
<p:tagLst xmlns:p="http://schemas.openxmlformats.org/presentationml/2006/main">
  <p:tag name="AS_UNIQUEID" val="539"/>
</p:tagLst>
</file>

<file path=ppt/tags/tag1412.xml><?xml version="1.0" encoding="utf-8"?>
<p:tagLst xmlns:p="http://schemas.openxmlformats.org/presentationml/2006/main">
  <p:tag name="AS_UNIQUEID" val="540"/>
</p:tagLst>
</file>

<file path=ppt/tags/tag1413.xml><?xml version="1.0" encoding="utf-8"?>
<p:tagLst xmlns:p="http://schemas.openxmlformats.org/presentationml/2006/main">
  <p:tag name="AS_UNIQUEID" val="541"/>
</p:tagLst>
</file>

<file path=ppt/tags/tag1414.xml><?xml version="1.0" encoding="utf-8"?>
<p:tagLst xmlns:p="http://schemas.openxmlformats.org/presentationml/2006/main">
  <p:tag name="AS_UNIQUEID" val="542"/>
</p:tagLst>
</file>

<file path=ppt/tags/tag1415.xml><?xml version="1.0" encoding="utf-8"?>
<p:tagLst xmlns:p="http://schemas.openxmlformats.org/presentationml/2006/main">
  <p:tag name="AS_UNIQUEID" val="543"/>
</p:tagLst>
</file>

<file path=ppt/tags/tag1416.xml><?xml version="1.0" encoding="utf-8"?>
<p:tagLst xmlns:p="http://schemas.openxmlformats.org/presentationml/2006/main">
  <p:tag name="AS_UNIQUEID" val="544"/>
</p:tagLst>
</file>

<file path=ppt/tags/tag1417.xml><?xml version="1.0" encoding="utf-8"?>
<p:tagLst xmlns:p="http://schemas.openxmlformats.org/presentationml/2006/main">
  <p:tag name="AS_UNIQUEID" val="545"/>
</p:tagLst>
</file>

<file path=ppt/tags/tag1418.xml><?xml version="1.0" encoding="utf-8"?>
<p:tagLst xmlns:p="http://schemas.openxmlformats.org/presentationml/2006/main">
  <p:tag name="AS_UNIQUEID" val="546"/>
</p:tagLst>
</file>

<file path=ppt/tags/tag1419.xml><?xml version="1.0" encoding="utf-8"?>
<p:tagLst xmlns:p="http://schemas.openxmlformats.org/presentationml/2006/main">
  <p:tag name="AS_UNIQUEID" val="547"/>
</p:tagLst>
</file>

<file path=ppt/tags/tag142.xml><?xml version="1.0" encoding="utf-8"?>
<p:tagLst xmlns:p="http://schemas.openxmlformats.org/presentationml/2006/main">
  <p:tag name="AS_UNIQUEID" val="1088"/>
</p:tagLst>
</file>

<file path=ppt/tags/tag1420.xml><?xml version="1.0" encoding="utf-8"?>
<p:tagLst xmlns:p="http://schemas.openxmlformats.org/presentationml/2006/main">
  <p:tag name="AS_UNIQUEID" val="548"/>
</p:tagLst>
</file>

<file path=ppt/tags/tag1421.xml><?xml version="1.0" encoding="utf-8"?>
<p:tagLst xmlns:p="http://schemas.openxmlformats.org/presentationml/2006/main">
  <p:tag name="AS_UNIQUEID" val="549"/>
</p:tagLst>
</file>

<file path=ppt/tags/tag1422.xml><?xml version="1.0" encoding="utf-8"?>
<p:tagLst xmlns:p="http://schemas.openxmlformats.org/presentationml/2006/main">
  <p:tag name="AS_UNIQUEID" val="550"/>
</p:tagLst>
</file>

<file path=ppt/tags/tag1423.xml><?xml version="1.0" encoding="utf-8"?>
<p:tagLst xmlns:p="http://schemas.openxmlformats.org/presentationml/2006/main">
  <p:tag name="AS_UNIQUEID" val="551"/>
</p:tagLst>
</file>

<file path=ppt/tags/tag1424.xml><?xml version="1.0" encoding="utf-8"?>
<p:tagLst xmlns:p="http://schemas.openxmlformats.org/presentationml/2006/main">
  <p:tag name="AS_UNIQUEID" val="552"/>
</p:tagLst>
</file>

<file path=ppt/tags/tag1425.xml><?xml version="1.0" encoding="utf-8"?>
<p:tagLst xmlns:p="http://schemas.openxmlformats.org/presentationml/2006/main">
  <p:tag name="AS_UNIQUEID" val="553"/>
</p:tagLst>
</file>

<file path=ppt/tags/tag1426.xml><?xml version="1.0" encoding="utf-8"?>
<p:tagLst xmlns:p="http://schemas.openxmlformats.org/presentationml/2006/main">
  <p:tag name="AS_UNIQUEID" val="554"/>
</p:tagLst>
</file>

<file path=ppt/tags/tag1427.xml><?xml version="1.0" encoding="utf-8"?>
<p:tagLst xmlns:p="http://schemas.openxmlformats.org/presentationml/2006/main">
  <p:tag name="AS_UNIQUEID" val="555"/>
</p:tagLst>
</file>

<file path=ppt/tags/tag1428.xml><?xml version="1.0" encoding="utf-8"?>
<p:tagLst xmlns:p="http://schemas.openxmlformats.org/presentationml/2006/main">
  <p:tag name="AS_UNIQUEID" val="556"/>
</p:tagLst>
</file>

<file path=ppt/tags/tag1429.xml><?xml version="1.0" encoding="utf-8"?>
<p:tagLst xmlns:p="http://schemas.openxmlformats.org/presentationml/2006/main">
  <p:tag name="AS_UNIQUEID" val="557"/>
</p:tagLst>
</file>

<file path=ppt/tags/tag143.xml><?xml version="1.0" encoding="utf-8"?>
<p:tagLst xmlns:p="http://schemas.openxmlformats.org/presentationml/2006/main">
  <p:tag name="AS_UNIQUEID" val="1089"/>
</p:tagLst>
</file>

<file path=ppt/tags/tag1430.xml><?xml version="1.0" encoding="utf-8"?>
<p:tagLst xmlns:p="http://schemas.openxmlformats.org/presentationml/2006/main">
  <p:tag name="AS_UNIQUEID" val="558"/>
</p:tagLst>
</file>

<file path=ppt/tags/tag1431.xml><?xml version="1.0" encoding="utf-8"?>
<p:tagLst xmlns:p="http://schemas.openxmlformats.org/presentationml/2006/main">
  <p:tag name="AS_UNIQUEID" val="559"/>
</p:tagLst>
</file>

<file path=ppt/tags/tag1432.xml><?xml version="1.0" encoding="utf-8"?>
<p:tagLst xmlns:p="http://schemas.openxmlformats.org/presentationml/2006/main">
  <p:tag name="AS_UNIQUEID" val="560"/>
</p:tagLst>
</file>

<file path=ppt/tags/tag1433.xml><?xml version="1.0" encoding="utf-8"?>
<p:tagLst xmlns:p="http://schemas.openxmlformats.org/presentationml/2006/main">
  <p:tag name="AS_UNIQUEID" val="561"/>
</p:tagLst>
</file>

<file path=ppt/tags/tag1434.xml><?xml version="1.0" encoding="utf-8"?>
<p:tagLst xmlns:p="http://schemas.openxmlformats.org/presentationml/2006/main">
  <p:tag name="AS_UNIQUEID" val="562"/>
</p:tagLst>
</file>

<file path=ppt/tags/tag1435.xml><?xml version="1.0" encoding="utf-8"?>
<p:tagLst xmlns:p="http://schemas.openxmlformats.org/presentationml/2006/main">
  <p:tag name="AS_UNIQUEID" val="563"/>
</p:tagLst>
</file>

<file path=ppt/tags/tag1436.xml><?xml version="1.0" encoding="utf-8"?>
<p:tagLst xmlns:p="http://schemas.openxmlformats.org/presentationml/2006/main">
  <p:tag name="AS_UNIQUEID" val="564"/>
</p:tagLst>
</file>

<file path=ppt/tags/tag1437.xml><?xml version="1.0" encoding="utf-8"?>
<p:tagLst xmlns:p="http://schemas.openxmlformats.org/presentationml/2006/main">
  <p:tag name="AS_UNIQUEID" val="565"/>
</p:tagLst>
</file>

<file path=ppt/tags/tag1438.xml><?xml version="1.0" encoding="utf-8"?>
<p:tagLst xmlns:p="http://schemas.openxmlformats.org/presentationml/2006/main">
  <p:tag name="AS_UNIQUEID" val="566"/>
</p:tagLst>
</file>

<file path=ppt/tags/tag1439.xml><?xml version="1.0" encoding="utf-8"?>
<p:tagLst xmlns:p="http://schemas.openxmlformats.org/presentationml/2006/main">
  <p:tag name="AS_UNIQUEID" val="567"/>
</p:tagLst>
</file>

<file path=ppt/tags/tag144.xml><?xml version="1.0" encoding="utf-8"?>
<p:tagLst xmlns:p="http://schemas.openxmlformats.org/presentationml/2006/main">
  <p:tag name="AS_UNIQUEID" val="1090"/>
</p:tagLst>
</file>

<file path=ppt/tags/tag1440.xml><?xml version="1.0" encoding="utf-8"?>
<p:tagLst xmlns:p="http://schemas.openxmlformats.org/presentationml/2006/main">
  <p:tag name="AS_UNIQUEID" val="568"/>
</p:tagLst>
</file>

<file path=ppt/tags/tag1441.xml><?xml version="1.0" encoding="utf-8"?>
<p:tagLst xmlns:p="http://schemas.openxmlformats.org/presentationml/2006/main">
  <p:tag name="AS_UNIQUEID" val="569"/>
</p:tagLst>
</file>

<file path=ppt/tags/tag1442.xml><?xml version="1.0" encoding="utf-8"?>
<p:tagLst xmlns:p="http://schemas.openxmlformats.org/presentationml/2006/main">
  <p:tag name="AS_UNIQUEID" val="570"/>
</p:tagLst>
</file>

<file path=ppt/tags/tag1443.xml><?xml version="1.0" encoding="utf-8"?>
<p:tagLst xmlns:p="http://schemas.openxmlformats.org/presentationml/2006/main">
  <p:tag name="AS_UNIQUEID" val="571"/>
</p:tagLst>
</file>

<file path=ppt/tags/tag1444.xml><?xml version="1.0" encoding="utf-8"?>
<p:tagLst xmlns:p="http://schemas.openxmlformats.org/presentationml/2006/main">
  <p:tag name="AS_UNIQUEID" val="572"/>
</p:tagLst>
</file>

<file path=ppt/tags/tag1445.xml><?xml version="1.0" encoding="utf-8"?>
<p:tagLst xmlns:p="http://schemas.openxmlformats.org/presentationml/2006/main">
  <p:tag name="AS_UNIQUEID" val="573"/>
</p:tagLst>
</file>

<file path=ppt/tags/tag1446.xml><?xml version="1.0" encoding="utf-8"?>
<p:tagLst xmlns:p="http://schemas.openxmlformats.org/presentationml/2006/main">
  <p:tag name="AS_UNIQUEID" val="574"/>
</p:tagLst>
</file>

<file path=ppt/tags/tag1447.xml><?xml version="1.0" encoding="utf-8"?>
<p:tagLst xmlns:p="http://schemas.openxmlformats.org/presentationml/2006/main">
  <p:tag name="AS_UNIQUEID" val="575"/>
</p:tagLst>
</file>

<file path=ppt/tags/tag1448.xml><?xml version="1.0" encoding="utf-8"?>
<p:tagLst xmlns:p="http://schemas.openxmlformats.org/presentationml/2006/main">
  <p:tag name="AS_UNIQUEID" val="576"/>
</p:tagLst>
</file>

<file path=ppt/tags/tag1449.xml><?xml version="1.0" encoding="utf-8"?>
<p:tagLst xmlns:p="http://schemas.openxmlformats.org/presentationml/2006/main">
  <p:tag name="AS_UNIQUEID" val="577"/>
</p:tagLst>
</file>

<file path=ppt/tags/tag145.xml><?xml version="1.0" encoding="utf-8"?>
<p:tagLst xmlns:p="http://schemas.openxmlformats.org/presentationml/2006/main">
  <p:tag name="AS_UNIQUEID" val="1091"/>
</p:tagLst>
</file>

<file path=ppt/tags/tag1450.xml><?xml version="1.0" encoding="utf-8"?>
<p:tagLst xmlns:p="http://schemas.openxmlformats.org/presentationml/2006/main">
  <p:tag name="AS_UNIQUEID" val="578"/>
</p:tagLst>
</file>

<file path=ppt/tags/tag1451.xml><?xml version="1.0" encoding="utf-8"?>
<p:tagLst xmlns:p="http://schemas.openxmlformats.org/presentationml/2006/main">
  <p:tag name="AS_UNIQUEID" val="579"/>
</p:tagLst>
</file>

<file path=ppt/tags/tag1452.xml><?xml version="1.0" encoding="utf-8"?>
<p:tagLst xmlns:p="http://schemas.openxmlformats.org/presentationml/2006/main">
  <p:tag name="AS_UNIQUEID" val="580"/>
</p:tagLst>
</file>

<file path=ppt/tags/tag1453.xml><?xml version="1.0" encoding="utf-8"?>
<p:tagLst xmlns:p="http://schemas.openxmlformats.org/presentationml/2006/main">
  <p:tag name="AS_UNIQUEID" val="581"/>
</p:tagLst>
</file>

<file path=ppt/tags/tag1454.xml><?xml version="1.0" encoding="utf-8"?>
<p:tagLst xmlns:p="http://schemas.openxmlformats.org/presentationml/2006/main">
  <p:tag name="AS_UNIQUEID" val="582"/>
</p:tagLst>
</file>

<file path=ppt/tags/tag1455.xml><?xml version="1.0" encoding="utf-8"?>
<p:tagLst xmlns:p="http://schemas.openxmlformats.org/presentationml/2006/main">
  <p:tag name="AS_UNIQUEID" val="583"/>
</p:tagLst>
</file>

<file path=ppt/tags/tag1456.xml><?xml version="1.0" encoding="utf-8"?>
<p:tagLst xmlns:p="http://schemas.openxmlformats.org/presentationml/2006/main">
  <p:tag name="AS_UNIQUEID" val="584"/>
</p:tagLst>
</file>

<file path=ppt/tags/tag1457.xml><?xml version="1.0" encoding="utf-8"?>
<p:tagLst xmlns:p="http://schemas.openxmlformats.org/presentationml/2006/main">
  <p:tag name="AS_UNIQUEID" val="585"/>
</p:tagLst>
</file>

<file path=ppt/tags/tag1458.xml><?xml version="1.0" encoding="utf-8"?>
<p:tagLst xmlns:p="http://schemas.openxmlformats.org/presentationml/2006/main">
  <p:tag name="AS_UNIQUEID" val="586"/>
</p:tagLst>
</file>

<file path=ppt/tags/tag1459.xml><?xml version="1.0" encoding="utf-8"?>
<p:tagLst xmlns:p="http://schemas.openxmlformats.org/presentationml/2006/main">
  <p:tag name="AS_UNIQUEID" val="587"/>
</p:tagLst>
</file>

<file path=ppt/tags/tag146.xml><?xml version="1.0" encoding="utf-8"?>
<p:tagLst xmlns:p="http://schemas.openxmlformats.org/presentationml/2006/main">
  <p:tag name="AS_UNIQUEID" val="1093"/>
</p:tagLst>
</file>

<file path=ppt/tags/tag1460.xml><?xml version="1.0" encoding="utf-8"?>
<p:tagLst xmlns:p="http://schemas.openxmlformats.org/presentationml/2006/main">
  <p:tag name="AS_UNIQUEID" val="588"/>
</p:tagLst>
</file>

<file path=ppt/tags/tag1461.xml><?xml version="1.0" encoding="utf-8"?>
<p:tagLst xmlns:p="http://schemas.openxmlformats.org/presentationml/2006/main">
  <p:tag name="AS_UNIQUEID" val="589"/>
</p:tagLst>
</file>

<file path=ppt/tags/tag1462.xml><?xml version="1.0" encoding="utf-8"?>
<p:tagLst xmlns:p="http://schemas.openxmlformats.org/presentationml/2006/main">
  <p:tag name="AS_UNIQUEID" val="590"/>
</p:tagLst>
</file>

<file path=ppt/tags/tag1463.xml><?xml version="1.0" encoding="utf-8"?>
<p:tagLst xmlns:p="http://schemas.openxmlformats.org/presentationml/2006/main">
  <p:tag name="AS_UNIQUEID" val="591"/>
</p:tagLst>
</file>

<file path=ppt/tags/tag1464.xml><?xml version="1.0" encoding="utf-8"?>
<p:tagLst xmlns:p="http://schemas.openxmlformats.org/presentationml/2006/main">
  <p:tag name="AS_UNIQUEID" val="592"/>
</p:tagLst>
</file>

<file path=ppt/tags/tag1465.xml><?xml version="1.0" encoding="utf-8"?>
<p:tagLst xmlns:p="http://schemas.openxmlformats.org/presentationml/2006/main">
  <p:tag name="AS_UNIQUEID" val="593"/>
</p:tagLst>
</file>

<file path=ppt/tags/tag1466.xml><?xml version="1.0" encoding="utf-8"?>
<p:tagLst xmlns:p="http://schemas.openxmlformats.org/presentationml/2006/main">
  <p:tag name="AS_UNIQUEID" val="594"/>
</p:tagLst>
</file>

<file path=ppt/tags/tag1467.xml><?xml version="1.0" encoding="utf-8"?>
<p:tagLst xmlns:p="http://schemas.openxmlformats.org/presentationml/2006/main">
  <p:tag name="AS_UNIQUEID" val="595"/>
</p:tagLst>
</file>

<file path=ppt/tags/tag1468.xml><?xml version="1.0" encoding="utf-8"?>
<p:tagLst xmlns:p="http://schemas.openxmlformats.org/presentationml/2006/main">
  <p:tag name="AS_UNIQUEID" val="596"/>
</p:tagLst>
</file>

<file path=ppt/tags/tag1469.xml><?xml version="1.0" encoding="utf-8"?>
<p:tagLst xmlns:p="http://schemas.openxmlformats.org/presentationml/2006/main">
  <p:tag name="AS_UNIQUEID" val="597"/>
</p:tagLst>
</file>

<file path=ppt/tags/tag147.xml><?xml version="1.0" encoding="utf-8"?>
<p:tagLst xmlns:p="http://schemas.openxmlformats.org/presentationml/2006/main">
  <p:tag name="AS_UNIQUEID" val="1094"/>
</p:tagLst>
</file>

<file path=ppt/tags/tag1470.xml><?xml version="1.0" encoding="utf-8"?>
<p:tagLst xmlns:p="http://schemas.openxmlformats.org/presentationml/2006/main">
  <p:tag name="AS_UNIQUEID" val="598"/>
</p:tagLst>
</file>

<file path=ppt/tags/tag1471.xml><?xml version="1.0" encoding="utf-8"?>
<p:tagLst xmlns:p="http://schemas.openxmlformats.org/presentationml/2006/main">
  <p:tag name="AS_UNIQUEID" val="599"/>
</p:tagLst>
</file>

<file path=ppt/tags/tag1472.xml><?xml version="1.0" encoding="utf-8"?>
<p:tagLst xmlns:p="http://schemas.openxmlformats.org/presentationml/2006/main">
  <p:tag name="AS_UNIQUEID" val="600"/>
</p:tagLst>
</file>

<file path=ppt/tags/tag1473.xml><?xml version="1.0" encoding="utf-8"?>
<p:tagLst xmlns:p="http://schemas.openxmlformats.org/presentationml/2006/main">
  <p:tag name="AS_UNIQUEID" val="601"/>
</p:tagLst>
</file>

<file path=ppt/tags/tag1474.xml><?xml version="1.0" encoding="utf-8"?>
<p:tagLst xmlns:p="http://schemas.openxmlformats.org/presentationml/2006/main">
  <p:tag name="AS_UNIQUEID" val="602"/>
</p:tagLst>
</file>

<file path=ppt/tags/tag1475.xml><?xml version="1.0" encoding="utf-8"?>
<p:tagLst xmlns:p="http://schemas.openxmlformats.org/presentationml/2006/main">
  <p:tag name="AS_UNIQUEID" val="603"/>
</p:tagLst>
</file>

<file path=ppt/tags/tag1476.xml><?xml version="1.0" encoding="utf-8"?>
<p:tagLst xmlns:p="http://schemas.openxmlformats.org/presentationml/2006/main">
  <p:tag name="AS_UNIQUEID" val="604"/>
</p:tagLst>
</file>

<file path=ppt/tags/tag1477.xml><?xml version="1.0" encoding="utf-8"?>
<p:tagLst xmlns:p="http://schemas.openxmlformats.org/presentationml/2006/main">
  <p:tag name="AS_UNIQUEID" val="605"/>
</p:tagLst>
</file>

<file path=ppt/tags/tag1478.xml><?xml version="1.0" encoding="utf-8"?>
<p:tagLst xmlns:p="http://schemas.openxmlformats.org/presentationml/2006/main">
  <p:tag name="AS_UNIQUEID" val="606"/>
</p:tagLst>
</file>

<file path=ppt/tags/tag1479.xml><?xml version="1.0" encoding="utf-8"?>
<p:tagLst xmlns:p="http://schemas.openxmlformats.org/presentationml/2006/main">
  <p:tag name="AS_UNIQUEID" val="607"/>
</p:tagLst>
</file>

<file path=ppt/tags/tag148.xml><?xml version="1.0" encoding="utf-8"?>
<p:tagLst xmlns:p="http://schemas.openxmlformats.org/presentationml/2006/main">
  <p:tag name="AS_UNIQUEID" val="1095"/>
</p:tagLst>
</file>

<file path=ppt/tags/tag1480.xml><?xml version="1.0" encoding="utf-8"?>
<p:tagLst xmlns:p="http://schemas.openxmlformats.org/presentationml/2006/main">
  <p:tag name="AS_UNIQUEID" val="608"/>
</p:tagLst>
</file>

<file path=ppt/tags/tag1481.xml><?xml version="1.0" encoding="utf-8"?>
<p:tagLst xmlns:p="http://schemas.openxmlformats.org/presentationml/2006/main">
  <p:tag name="AS_UNIQUEID" val="609"/>
</p:tagLst>
</file>

<file path=ppt/tags/tag1482.xml><?xml version="1.0" encoding="utf-8"?>
<p:tagLst xmlns:p="http://schemas.openxmlformats.org/presentationml/2006/main">
  <p:tag name="AS_UNIQUEID" val="610"/>
</p:tagLst>
</file>

<file path=ppt/tags/tag1483.xml><?xml version="1.0" encoding="utf-8"?>
<p:tagLst xmlns:p="http://schemas.openxmlformats.org/presentationml/2006/main">
  <p:tag name="AS_UNIQUEID" val="611"/>
</p:tagLst>
</file>

<file path=ppt/tags/tag1484.xml><?xml version="1.0" encoding="utf-8"?>
<p:tagLst xmlns:p="http://schemas.openxmlformats.org/presentationml/2006/main">
  <p:tag name="AS_UNIQUEID" val="612"/>
</p:tagLst>
</file>

<file path=ppt/tags/tag1485.xml><?xml version="1.0" encoding="utf-8"?>
<p:tagLst xmlns:p="http://schemas.openxmlformats.org/presentationml/2006/main">
  <p:tag name="AS_UNIQUEID" val="613"/>
</p:tagLst>
</file>

<file path=ppt/tags/tag1486.xml><?xml version="1.0" encoding="utf-8"?>
<p:tagLst xmlns:p="http://schemas.openxmlformats.org/presentationml/2006/main">
  <p:tag name="AS_UNIQUEID" val="614"/>
</p:tagLst>
</file>

<file path=ppt/tags/tag1487.xml><?xml version="1.0" encoding="utf-8"?>
<p:tagLst xmlns:p="http://schemas.openxmlformats.org/presentationml/2006/main">
  <p:tag name="AS_UNIQUEID" val="615"/>
</p:tagLst>
</file>

<file path=ppt/tags/tag1488.xml><?xml version="1.0" encoding="utf-8"?>
<p:tagLst xmlns:p="http://schemas.openxmlformats.org/presentationml/2006/main">
  <p:tag name="AS_UNIQUEID" val="616"/>
</p:tagLst>
</file>

<file path=ppt/tags/tag1489.xml><?xml version="1.0" encoding="utf-8"?>
<p:tagLst xmlns:p="http://schemas.openxmlformats.org/presentationml/2006/main">
  <p:tag name="AS_UNIQUEID" val="617"/>
</p:tagLst>
</file>

<file path=ppt/tags/tag149.xml><?xml version="1.0" encoding="utf-8"?>
<p:tagLst xmlns:p="http://schemas.openxmlformats.org/presentationml/2006/main">
  <p:tag name="AS_UNIQUEID" val="1096"/>
</p:tagLst>
</file>

<file path=ppt/tags/tag1490.xml><?xml version="1.0" encoding="utf-8"?>
<p:tagLst xmlns:p="http://schemas.openxmlformats.org/presentationml/2006/main">
  <p:tag name="AS_UNIQUEID" val="618"/>
</p:tagLst>
</file>

<file path=ppt/tags/tag1491.xml><?xml version="1.0" encoding="utf-8"?>
<p:tagLst xmlns:p="http://schemas.openxmlformats.org/presentationml/2006/main">
  <p:tag name="AS_UNIQUEID" val="619"/>
</p:tagLst>
</file>

<file path=ppt/tags/tag1492.xml><?xml version="1.0" encoding="utf-8"?>
<p:tagLst xmlns:p="http://schemas.openxmlformats.org/presentationml/2006/main">
  <p:tag name="AS_UNIQUEID" val="620"/>
</p:tagLst>
</file>

<file path=ppt/tags/tag1493.xml><?xml version="1.0" encoding="utf-8"?>
<p:tagLst xmlns:p="http://schemas.openxmlformats.org/presentationml/2006/main">
  <p:tag name="AS_UNIQUEID" val="621"/>
</p:tagLst>
</file>

<file path=ppt/tags/tag1494.xml><?xml version="1.0" encoding="utf-8"?>
<p:tagLst xmlns:p="http://schemas.openxmlformats.org/presentationml/2006/main">
  <p:tag name="AS_UNIQUEID" val="622"/>
</p:tagLst>
</file>

<file path=ppt/tags/tag1495.xml><?xml version="1.0" encoding="utf-8"?>
<p:tagLst xmlns:p="http://schemas.openxmlformats.org/presentationml/2006/main">
  <p:tag name="AS_UNIQUEID" val="623"/>
</p:tagLst>
</file>

<file path=ppt/tags/tag1496.xml><?xml version="1.0" encoding="utf-8"?>
<p:tagLst xmlns:p="http://schemas.openxmlformats.org/presentationml/2006/main">
  <p:tag name="AS_UNIQUEID" val="624"/>
</p:tagLst>
</file>

<file path=ppt/tags/tag1497.xml><?xml version="1.0" encoding="utf-8"?>
<p:tagLst xmlns:p="http://schemas.openxmlformats.org/presentationml/2006/main">
  <p:tag name="AS_UNIQUEID" val="625"/>
</p:tagLst>
</file>

<file path=ppt/tags/tag1498.xml><?xml version="1.0" encoding="utf-8"?>
<p:tagLst xmlns:p="http://schemas.openxmlformats.org/presentationml/2006/main">
  <p:tag name="AS_UNIQUEID" val="626"/>
</p:tagLst>
</file>

<file path=ppt/tags/tag1499.xml><?xml version="1.0" encoding="utf-8"?>
<p:tagLst xmlns:p="http://schemas.openxmlformats.org/presentationml/2006/main">
  <p:tag name="AS_UNIQUEID" val="627"/>
</p:tagLst>
</file>

<file path=ppt/tags/tag15.xml><?xml version="1.0" encoding="utf-8"?>
<p:tagLst xmlns:p="http://schemas.openxmlformats.org/presentationml/2006/main">
  <p:tag name="AS_UNIQUEID" val="9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1097"/>
</p:tagLst>
</file>

<file path=ppt/tags/tag1500.xml><?xml version="1.0" encoding="utf-8"?>
<p:tagLst xmlns:p="http://schemas.openxmlformats.org/presentationml/2006/main">
  <p:tag name="AS_UNIQUEID" val="628"/>
</p:tagLst>
</file>

<file path=ppt/tags/tag1501.xml><?xml version="1.0" encoding="utf-8"?>
<p:tagLst xmlns:p="http://schemas.openxmlformats.org/presentationml/2006/main">
  <p:tag name="AS_UNIQUEID" val="629"/>
</p:tagLst>
</file>

<file path=ppt/tags/tag1502.xml><?xml version="1.0" encoding="utf-8"?>
<p:tagLst xmlns:p="http://schemas.openxmlformats.org/presentationml/2006/main">
  <p:tag name="AS_UNIQUEID" val="630"/>
</p:tagLst>
</file>

<file path=ppt/tags/tag1503.xml><?xml version="1.0" encoding="utf-8"?>
<p:tagLst xmlns:p="http://schemas.openxmlformats.org/presentationml/2006/main">
  <p:tag name="AS_UNIQUEID" val="631"/>
</p:tagLst>
</file>

<file path=ppt/tags/tag1504.xml><?xml version="1.0" encoding="utf-8"?>
<p:tagLst xmlns:p="http://schemas.openxmlformats.org/presentationml/2006/main">
  <p:tag name="AS_UNIQUEID" val="632"/>
</p:tagLst>
</file>

<file path=ppt/tags/tag1505.xml><?xml version="1.0" encoding="utf-8"?>
<p:tagLst xmlns:p="http://schemas.openxmlformats.org/presentationml/2006/main">
  <p:tag name="AS_UNIQUEID" val="633"/>
</p:tagLst>
</file>

<file path=ppt/tags/tag1506.xml><?xml version="1.0" encoding="utf-8"?>
<p:tagLst xmlns:p="http://schemas.openxmlformats.org/presentationml/2006/main">
  <p:tag name="AS_UNIQUEID" val="634"/>
</p:tagLst>
</file>

<file path=ppt/tags/tag1507.xml><?xml version="1.0" encoding="utf-8"?>
<p:tagLst xmlns:p="http://schemas.openxmlformats.org/presentationml/2006/main">
  <p:tag name="AS_UNIQUEID" val="635"/>
</p:tagLst>
</file>

<file path=ppt/tags/tag1508.xml><?xml version="1.0" encoding="utf-8"?>
<p:tagLst xmlns:p="http://schemas.openxmlformats.org/presentationml/2006/main">
  <p:tag name="AS_UNIQUEID" val="636"/>
</p:tagLst>
</file>

<file path=ppt/tags/tag1509.xml><?xml version="1.0" encoding="utf-8"?>
<p:tagLst xmlns:p="http://schemas.openxmlformats.org/presentationml/2006/main">
  <p:tag name="AS_UNIQUEID" val="637"/>
</p:tagLst>
</file>

<file path=ppt/tags/tag151.xml><?xml version="1.0" encoding="utf-8"?>
<p:tagLst xmlns:p="http://schemas.openxmlformats.org/presentationml/2006/main">
  <p:tag name="AS_UNIQUEID" val="1098"/>
</p:tagLst>
</file>

<file path=ppt/tags/tag1510.xml><?xml version="1.0" encoding="utf-8"?>
<p:tagLst xmlns:p="http://schemas.openxmlformats.org/presentationml/2006/main">
  <p:tag name="AS_UNIQUEID" val="638"/>
</p:tagLst>
</file>

<file path=ppt/tags/tag1511.xml><?xml version="1.0" encoding="utf-8"?>
<p:tagLst xmlns:p="http://schemas.openxmlformats.org/presentationml/2006/main">
  <p:tag name="AS_UNIQUEID" val="639"/>
</p:tagLst>
</file>

<file path=ppt/tags/tag1512.xml><?xml version="1.0" encoding="utf-8"?>
<p:tagLst xmlns:p="http://schemas.openxmlformats.org/presentationml/2006/main">
  <p:tag name="AS_UNIQUEID" val="640"/>
</p:tagLst>
</file>

<file path=ppt/tags/tag1513.xml><?xml version="1.0" encoding="utf-8"?>
<p:tagLst xmlns:p="http://schemas.openxmlformats.org/presentationml/2006/main">
  <p:tag name="AS_UNIQUEID" val="641"/>
</p:tagLst>
</file>

<file path=ppt/tags/tag1514.xml><?xml version="1.0" encoding="utf-8"?>
<p:tagLst xmlns:p="http://schemas.openxmlformats.org/presentationml/2006/main">
  <p:tag name="AS_UNIQUEID" val="642"/>
</p:tagLst>
</file>

<file path=ppt/tags/tag1515.xml><?xml version="1.0" encoding="utf-8"?>
<p:tagLst xmlns:p="http://schemas.openxmlformats.org/presentationml/2006/main">
  <p:tag name="AS_UNIQUEID" val="643"/>
</p:tagLst>
</file>

<file path=ppt/tags/tag1516.xml><?xml version="1.0" encoding="utf-8"?>
<p:tagLst xmlns:p="http://schemas.openxmlformats.org/presentationml/2006/main">
  <p:tag name="AS_UNIQUEID" val="644"/>
</p:tagLst>
</file>

<file path=ppt/tags/tag1517.xml><?xml version="1.0" encoding="utf-8"?>
<p:tagLst xmlns:p="http://schemas.openxmlformats.org/presentationml/2006/main">
  <p:tag name="AS_UNIQUEID" val="645"/>
</p:tagLst>
</file>

<file path=ppt/tags/tag1518.xml><?xml version="1.0" encoding="utf-8"?>
<p:tagLst xmlns:p="http://schemas.openxmlformats.org/presentationml/2006/main">
  <p:tag name="AS_UNIQUEID" val="646"/>
</p:tagLst>
</file>

<file path=ppt/tags/tag1519.xml><?xml version="1.0" encoding="utf-8"?>
<p:tagLst xmlns:p="http://schemas.openxmlformats.org/presentationml/2006/main">
  <p:tag name="AS_UNIQUEID" val="647"/>
</p:tagLst>
</file>

<file path=ppt/tags/tag152.xml><?xml version="1.0" encoding="utf-8"?>
<p:tagLst xmlns:p="http://schemas.openxmlformats.org/presentationml/2006/main">
  <p:tag name="AS_UNIQUEID" val="1100"/>
</p:tagLst>
</file>

<file path=ppt/tags/tag1520.xml><?xml version="1.0" encoding="utf-8"?>
<p:tagLst xmlns:p="http://schemas.openxmlformats.org/presentationml/2006/main">
  <p:tag name="AS_UNIQUEID" val="648"/>
</p:tagLst>
</file>

<file path=ppt/tags/tag1521.xml><?xml version="1.0" encoding="utf-8"?>
<p:tagLst xmlns:p="http://schemas.openxmlformats.org/presentationml/2006/main">
  <p:tag name="AS_UNIQUEID" val="649"/>
</p:tagLst>
</file>

<file path=ppt/tags/tag1522.xml><?xml version="1.0" encoding="utf-8"?>
<p:tagLst xmlns:p="http://schemas.openxmlformats.org/presentationml/2006/main">
  <p:tag name="AS_UNIQUEID" val="650"/>
</p:tagLst>
</file>

<file path=ppt/tags/tag1523.xml><?xml version="1.0" encoding="utf-8"?>
<p:tagLst xmlns:p="http://schemas.openxmlformats.org/presentationml/2006/main">
  <p:tag name="AS_UNIQUEID" val="651"/>
</p:tagLst>
</file>

<file path=ppt/tags/tag1524.xml><?xml version="1.0" encoding="utf-8"?>
<p:tagLst xmlns:p="http://schemas.openxmlformats.org/presentationml/2006/main">
  <p:tag name="AS_UNIQUEID" val="652"/>
</p:tagLst>
</file>

<file path=ppt/tags/tag1525.xml><?xml version="1.0" encoding="utf-8"?>
<p:tagLst xmlns:p="http://schemas.openxmlformats.org/presentationml/2006/main">
  <p:tag name="AS_UNIQUEID" val="653"/>
</p:tagLst>
</file>

<file path=ppt/tags/tag1526.xml><?xml version="1.0" encoding="utf-8"?>
<p:tagLst xmlns:p="http://schemas.openxmlformats.org/presentationml/2006/main">
  <p:tag name="AS_UNIQUEID" val="654"/>
</p:tagLst>
</file>

<file path=ppt/tags/tag1527.xml><?xml version="1.0" encoding="utf-8"?>
<p:tagLst xmlns:p="http://schemas.openxmlformats.org/presentationml/2006/main">
  <p:tag name="AS_UNIQUEID" val="655"/>
</p:tagLst>
</file>

<file path=ppt/tags/tag1528.xml><?xml version="1.0" encoding="utf-8"?>
<p:tagLst xmlns:p="http://schemas.openxmlformats.org/presentationml/2006/main">
  <p:tag name="AS_UNIQUEID" val="656"/>
</p:tagLst>
</file>

<file path=ppt/tags/tag1529.xml><?xml version="1.0" encoding="utf-8"?>
<p:tagLst xmlns:p="http://schemas.openxmlformats.org/presentationml/2006/main">
  <p:tag name="AS_UNIQUEID" val="657"/>
</p:tagLst>
</file>

<file path=ppt/tags/tag153.xml><?xml version="1.0" encoding="utf-8"?>
<p:tagLst xmlns:p="http://schemas.openxmlformats.org/presentationml/2006/main">
  <p:tag name="AS_UNIQUEID" val="1101"/>
</p:tagLst>
</file>

<file path=ppt/tags/tag1530.xml><?xml version="1.0" encoding="utf-8"?>
<p:tagLst xmlns:p="http://schemas.openxmlformats.org/presentationml/2006/main">
  <p:tag name="AS_UNIQUEID" val="658"/>
</p:tagLst>
</file>

<file path=ppt/tags/tag1531.xml><?xml version="1.0" encoding="utf-8"?>
<p:tagLst xmlns:p="http://schemas.openxmlformats.org/presentationml/2006/main">
  <p:tag name="AS_UNIQUEID" val="659"/>
</p:tagLst>
</file>

<file path=ppt/tags/tag1532.xml><?xml version="1.0" encoding="utf-8"?>
<p:tagLst xmlns:p="http://schemas.openxmlformats.org/presentationml/2006/main">
  <p:tag name="AS_UNIQUEID" val="660"/>
</p:tagLst>
</file>

<file path=ppt/tags/tag1533.xml><?xml version="1.0" encoding="utf-8"?>
<p:tagLst xmlns:p="http://schemas.openxmlformats.org/presentationml/2006/main">
  <p:tag name="AS_UNIQUEID" val="661"/>
</p:tagLst>
</file>

<file path=ppt/tags/tag1534.xml><?xml version="1.0" encoding="utf-8"?>
<p:tagLst xmlns:p="http://schemas.openxmlformats.org/presentationml/2006/main">
  <p:tag name="AS_UNIQUEID" val="662"/>
</p:tagLst>
</file>

<file path=ppt/tags/tag1535.xml><?xml version="1.0" encoding="utf-8"?>
<p:tagLst xmlns:p="http://schemas.openxmlformats.org/presentationml/2006/main">
  <p:tag name="AS_UNIQUEID" val="663"/>
</p:tagLst>
</file>

<file path=ppt/tags/tag1536.xml><?xml version="1.0" encoding="utf-8"?>
<p:tagLst xmlns:p="http://schemas.openxmlformats.org/presentationml/2006/main">
  <p:tag name="AS_UNIQUEID" val="664"/>
</p:tagLst>
</file>

<file path=ppt/tags/tag1537.xml><?xml version="1.0" encoding="utf-8"?>
<p:tagLst xmlns:p="http://schemas.openxmlformats.org/presentationml/2006/main">
  <p:tag name="AS_UNIQUEID" val="665"/>
</p:tagLst>
</file>

<file path=ppt/tags/tag1538.xml><?xml version="1.0" encoding="utf-8"?>
<p:tagLst xmlns:p="http://schemas.openxmlformats.org/presentationml/2006/main">
  <p:tag name="AS_UNIQUEID" val="666"/>
</p:tagLst>
</file>

<file path=ppt/tags/tag1539.xml><?xml version="1.0" encoding="utf-8"?>
<p:tagLst xmlns:p="http://schemas.openxmlformats.org/presentationml/2006/main">
  <p:tag name="AS_UNIQUEID" val="667"/>
</p:tagLst>
</file>

<file path=ppt/tags/tag154.xml><?xml version="1.0" encoding="utf-8"?>
<p:tagLst xmlns:p="http://schemas.openxmlformats.org/presentationml/2006/main">
  <p:tag name="AS_UNIQUEID" val="1102"/>
</p:tagLst>
</file>

<file path=ppt/tags/tag1540.xml><?xml version="1.0" encoding="utf-8"?>
<p:tagLst xmlns:p="http://schemas.openxmlformats.org/presentationml/2006/main">
  <p:tag name="AS_UNIQUEID" val="668"/>
</p:tagLst>
</file>

<file path=ppt/tags/tag1541.xml><?xml version="1.0" encoding="utf-8"?>
<p:tagLst xmlns:p="http://schemas.openxmlformats.org/presentationml/2006/main">
  <p:tag name="AS_UNIQUEID" val="669"/>
</p:tagLst>
</file>

<file path=ppt/tags/tag1542.xml><?xml version="1.0" encoding="utf-8"?>
<p:tagLst xmlns:p="http://schemas.openxmlformats.org/presentationml/2006/main">
  <p:tag name="AS_UNIQUEID" val="670"/>
</p:tagLst>
</file>

<file path=ppt/tags/tag1543.xml><?xml version="1.0" encoding="utf-8"?>
<p:tagLst xmlns:p="http://schemas.openxmlformats.org/presentationml/2006/main">
  <p:tag name="AS_UNIQUEID" val="671"/>
</p:tagLst>
</file>

<file path=ppt/tags/tag1544.xml><?xml version="1.0" encoding="utf-8"?>
<p:tagLst xmlns:p="http://schemas.openxmlformats.org/presentationml/2006/main">
  <p:tag name="AS_UNIQUEID" val="672"/>
  <p:tag name="PA" val="v4.1.3"/>
</p:tagLst>
</file>

<file path=ppt/tags/tag1545.xml><?xml version="1.0" encoding="utf-8"?>
<p:tagLst xmlns:p="http://schemas.openxmlformats.org/presentationml/2006/main">
  <p:tag name="AS_UNIQUEID" val="459"/>
</p:tagLst>
</file>

<file path=ppt/tags/tag1546.xml><?xml version="1.0" encoding="utf-8"?>
<p:tagLst xmlns:p="http://schemas.openxmlformats.org/presentationml/2006/main">
  <p:tag name="AS_UNIQUEID" val="460"/>
</p:tagLst>
</file>

<file path=ppt/tags/tag1547.xml><?xml version="1.0" encoding="utf-8"?>
<p:tagLst xmlns:p="http://schemas.openxmlformats.org/presentationml/2006/main">
  <p:tag name="AS_UNIQUEID" val="461"/>
</p:tagLst>
</file>

<file path=ppt/tags/tag1548.xml><?xml version="1.0" encoding="utf-8"?>
<p:tagLst xmlns:p="http://schemas.openxmlformats.org/presentationml/2006/main">
  <p:tag name="AS_UNIQUEID" val="462"/>
</p:tagLst>
</file>

<file path=ppt/tags/tag1549.xml><?xml version="1.0" encoding="utf-8"?>
<p:tagLst xmlns:p="http://schemas.openxmlformats.org/presentationml/2006/main">
  <p:tag name="AS_UNIQUEID" val="463"/>
</p:tagLst>
</file>

<file path=ppt/tags/tag155.xml><?xml version="1.0" encoding="utf-8"?>
<p:tagLst xmlns:p="http://schemas.openxmlformats.org/presentationml/2006/main">
  <p:tag name="AS_UNIQUEID" val="1103"/>
</p:tagLst>
</file>

<file path=ppt/tags/tag1550.xml><?xml version="1.0" encoding="utf-8"?>
<p:tagLst xmlns:p="http://schemas.openxmlformats.org/presentationml/2006/main">
  <p:tag name="AS_UNIQUEID" val="464"/>
</p:tagLst>
</file>

<file path=ppt/tags/tag1551.xml><?xml version="1.0" encoding="utf-8"?>
<p:tagLst xmlns:p="http://schemas.openxmlformats.org/presentationml/2006/main">
  <p:tag name="AS_UNIQUEID" val="465"/>
</p:tagLst>
</file>

<file path=ppt/tags/tag1552.xml><?xml version="1.0" encoding="utf-8"?>
<p:tagLst xmlns:p="http://schemas.openxmlformats.org/presentationml/2006/main">
  <p:tag name="AS_UNIQUEID" val="466"/>
</p:tagLst>
</file>

<file path=ppt/tags/tag1553.xml><?xml version="1.0" encoding="utf-8"?>
<p:tagLst xmlns:p="http://schemas.openxmlformats.org/presentationml/2006/main">
  <p:tag name="AS_UNIQUEID" val="467"/>
</p:tagLst>
</file>

<file path=ppt/tags/tag1554.xml><?xml version="1.0" encoding="utf-8"?>
<p:tagLst xmlns:p="http://schemas.openxmlformats.org/presentationml/2006/main">
  <p:tag name="AS_UNIQUEID" val="468"/>
</p:tagLst>
</file>

<file path=ppt/tags/tag1555.xml><?xml version="1.0" encoding="utf-8"?>
<p:tagLst xmlns:p="http://schemas.openxmlformats.org/presentationml/2006/main">
  <p:tag name="AS_UNIQUEID" val="469"/>
</p:tagLst>
</file>

<file path=ppt/tags/tag1556.xml><?xml version="1.0" encoding="utf-8"?>
<p:tagLst xmlns:p="http://schemas.openxmlformats.org/presentationml/2006/main">
  <p:tag name="AS_UNIQUEID" val="470"/>
</p:tagLst>
</file>

<file path=ppt/tags/tag1557.xml><?xml version="1.0" encoding="utf-8"?>
<p:tagLst xmlns:p="http://schemas.openxmlformats.org/presentationml/2006/main">
  <p:tag name="AS_UNIQUEID" val="471"/>
</p:tagLst>
</file>

<file path=ppt/tags/tag1558.xml><?xml version="1.0" encoding="utf-8"?>
<p:tagLst xmlns:p="http://schemas.openxmlformats.org/presentationml/2006/main">
  <p:tag name="AS_UNIQUEID" val="472"/>
</p:tagLst>
</file>

<file path=ppt/tags/tag1559.xml><?xml version="1.0" encoding="utf-8"?>
<p:tagLst xmlns:p="http://schemas.openxmlformats.org/presentationml/2006/main">
  <p:tag name="AS_UNIQUEID" val="473"/>
</p:tagLst>
</file>

<file path=ppt/tags/tag156.xml><?xml version="1.0" encoding="utf-8"?>
<p:tagLst xmlns:p="http://schemas.openxmlformats.org/presentationml/2006/main">
  <p:tag name="AS_UNIQUEID" val="1104"/>
</p:tagLst>
</file>

<file path=ppt/tags/tag1560.xml><?xml version="1.0" encoding="utf-8"?>
<p:tagLst xmlns:p="http://schemas.openxmlformats.org/presentationml/2006/main">
  <p:tag name="AS_UNIQUEID" val="474"/>
</p:tagLst>
</file>

<file path=ppt/tags/tag1561.xml><?xml version="1.0" encoding="utf-8"?>
<p:tagLst xmlns:p="http://schemas.openxmlformats.org/presentationml/2006/main">
  <p:tag name="AS_UNIQUEID" val="475"/>
</p:tagLst>
</file>

<file path=ppt/tags/tag1562.xml><?xml version="1.0" encoding="utf-8"?>
<p:tagLst xmlns:p="http://schemas.openxmlformats.org/presentationml/2006/main">
  <p:tag name="AS_UNIQUEID" val="476"/>
</p:tagLst>
</file>

<file path=ppt/tags/tag1563.xml><?xml version="1.0" encoding="utf-8"?>
<p:tagLst xmlns:p="http://schemas.openxmlformats.org/presentationml/2006/main">
  <p:tag name="AS_UNIQUEID" val="477"/>
</p:tagLst>
</file>

<file path=ppt/tags/tag1564.xml><?xml version="1.0" encoding="utf-8"?>
<p:tagLst xmlns:p="http://schemas.openxmlformats.org/presentationml/2006/main">
  <p:tag name="AS_UNIQUEID" val="478"/>
</p:tagLst>
</file>

<file path=ppt/tags/tag1565.xml><?xml version="1.0" encoding="utf-8"?>
<p:tagLst xmlns:p="http://schemas.openxmlformats.org/presentationml/2006/main">
  <p:tag name="AS_UNIQUEID" val="479"/>
</p:tagLst>
</file>

<file path=ppt/tags/tag1566.xml><?xml version="1.0" encoding="utf-8"?>
<p:tagLst xmlns:p="http://schemas.openxmlformats.org/presentationml/2006/main">
  <p:tag name="AS_UNIQUEID" val="480"/>
</p:tagLst>
</file>

<file path=ppt/tags/tag1567.xml><?xml version="1.0" encoding="utf-8"?>
<p:tagLst xmlns:p="http://schemas.openxmlformats.org/presentationml/2006/main">
  <p:tag name="AS_UNIQUEID" val="481"/>
</p:tagLst>
</file>

<file path=ppt/tags/tag1568.xml><?xml version="1.0" encoding="utf-8"?>
<p:tagLst xmlns:p="http://schemas.openxmlformats.org/presentationml/2006/main">
  <p:tag name="AS_UNIQUEID" val="482"/>
</p:tagLst>
</file>

<file path=ppt/tags/tag1569.xml><?xml version="1.0" encoding="utf-8"?>
<p:tagLst xmlns:p="http://schemas.openxmlformats.org/presentationml/2006/main">
  <p:tag name="AS_UNIQUEID" val="483"/>
</p:tagLst>
</file>

<file path=ppt/tags/tag157.xml><?xml version="1.0" encoding="utf-8"?>
<p:tagLst xmlns:p="http://schemas.openxmlformats.org/presentationml/2006/main">
  <p:tag name="AS_UNIQUEID" val="1106"/>
</p:tagLst>
</file>

<file path=ppt/tags/tag1570.xml><?xml version="1.0" encoding="utf-8"?>
<p:tagLst xmlns:p="http://schemas.openxmlformats.org/presentationml/2006/main">
  <p:tag name="AS_UNIQUEID" val="484"/>
</p:tagLst>
</file>

<file path=ppt/tags/tag1571.xml><?xml version="1.0" encoding="utf-8"?>
<p:tagLst xmlns:p="http://schemas.openxmlformats.org/presentationml/2006/main">
  <p:tag name="AS_UNIQUEID" val="244"/>
</p:tagLst>
</file>

<file path=ppt/tags/tag1572.xml><?xml version="1.0" encoding="utf-8"?>
<p:tagLst xmlns:p="http://schemas.openxmlformats.org/presentationml/2006/main">
  <p:tag name="AS_UNIQUEID" val="245"/>
</p:tagLst>
</file>

<file path=ppt/tags/tag1573.xml><?xml version="1.0" encoding="utf-8"?>
<p:tagLst xmlns:p="http://schemas.openxmlformats.org/presentationml/2006/main">
  <p:tag name="AS_UNIQUEID" val="246"/>
</p:tagLst>
</file>

<file path=ppt/tags/tag1574.xml><?xml version="1.0" encoding="utf-8"?>
<p:tagLst xmlns:p="http://schemas.openxmlformats.org/presentationml/2006/main">
  <p:tag name="AS_UNIQUEID" val="247"/>
</p:tagLst>
</file>

<file path=ppt/tags/tag1575.xml><?xml version="1.0" encoding="utf-8"?>
<p:tagLst xmlns:p="http://schemas.openxmlformats.org/presentationml/2006/main">
  <p:tag name="AS_UNIQUEID" val="248"/>
</p:tagLst>
</file>

<file path=ppt/tags/tag1576.xml><?xml version="1.0" encoding="utf-8"?>
<p:tagLst xmlns:p="http://schemas.openxmlformats.org/presentationml/2006/main">
  <p:tag name="AS_UNIQUEID" val="249"/>
</p:tagLst>
</file>

<file path=ppt/tags/tag1577.xml><?xml version="1.0" encoding="utf-8"?>
<p:tagLst xmlns:p="http://schemas.openxmlformats.org/presentationml/2006/main">
  <p:tag name="AS_UNIQUEID" val="250"/>
</p:tagLst>
</file>

<file path=ppt/tags/tag1578.xml><?xml version="1.0" encoding="utf-8"?>
<p:tagLst xmlns:p="http://schemas.openxmlformats.org/presentationml/2006/main">
  <p:tag name="AS_UNIQUEID" val="251"/>
</p:tagLst>
</file>

<file path=ppt/tags/tag1579.xml><?xml version="1.0" encoding="utf-8"?>
<p:tagLst xmlns:p="http://schemas.openxmlformats.org/presentationml/2006/main">
  <p:tag name="AS_UNIQUEID" val="252"/>
</p:tagLst>
</file>

<file path=ppt/tags/tag158.xml><?xml version="1.0" encoding="utf-8"?>
<p:tagLst xmlns:p="http://schemas.openxmlformats.org/presentationml/2006/main">
  <p:tag name="AS_UNIQUEID" val="1107"/>
</p:tagLst>
</file>

<file path=ppt/tags/tag1580.xml><?xml version="1.0" encoding="utf-8"?>
<p:tagLst xmlns:p="http://schemas.openxmlformats.org/presentationml/2006/main">
  <p:tag name="AS_UNIQUEID" val="253"/>
</p:tagLst>
</file>

<file path=ppt/tags/tag1581.xml><?xml version="1.0" encoding="utf-8"?>
<p:tagLst xmlns:p="http://schemas.openxmlformats.org/presentationml/2006/main">
  <p:tag name="AS_UNIQUEID" val="254"/>
</p:tagLst>
</file>

<file path=ppt/tags/tag1582.xml><?xml version="1.0" encoding="utf-8"?>
<p:tagLst xmlns:p="http://schemas.openxmlformats.org/presentationml/2006/main">
  <p:tag name="AS_UNIQUEID" val="255"/>
</p:tagLst>
</file>

<file path=ppt/tags/tag1583.xml><?xml version="1.0" encoding="utf-8"?>
<p:tagLst xmlns:p="http://schemas.openxmlformats.org/presentationml/2006/main">
  <p:tag name="AS_UNIQUEID" val="256"/>
</p:tagLst>
</file>

<file path=ppt/tags/tag1584.xml><?xml version="1.0" encoding="utf-8"?>
<p:tagLst xmlns:p="http://schemas.openxmlformats.org/presentationml/2006/main">
  <p:tag name="AS_UNIQUEID" val="257"/>
</p:tagLst>
</file>

<file path=ppt/tags/tag1585.xml><?xml version="1.0" encoding="utf-8"?>
<p:tagLst xmlns:p="http://schemas.openxmlformats.org/presentationml/2006/main">
  <p:tag name="AS_UNIQUEID" val="258"/>
</p:tagLst>
</file>

<file path=ppt/tags/tag1586.xml><?xml version="1.0" encoding="utf-8"?>
<p:tagLst xmlns:p="http://schemas.openxmlformats.org/presentationml/2006/main">
  <p:tag name="AS_UNIQUEID" val="259"/>
</p:tagLst>
</file>

<file path=ppt/tags/tag1587.xml><?xml version="1.0" encoding="utf-8"?>
<p:tagLst xmlns:p="http://schemas.openxmlformats.org/presentationml/2006/main">
  <p:tag name="AS_UNIQUEID" val="260"/>
</p:tagLst>
</file>

<file path=ppt/tags/tag1588.xml><?xml version="1.0" encoding="utf-8"?>
<p:tagLst xmlns:p="http://schemas.openxmlformats.org/presentationml/2006/main">
  <p:tag name="AS_UNIQUEID" val="261"/>
</p:tagLst>
</file>

<file path=ppt/tags/tag1589.xml><?xml version="1.0" encoding="utf-8"?>
<p:tagLst xmlns:p="http://schemas.openxmlformats.org/presentationml/2006/main">
  <p:tag name="AS_UNIQUEID" val="262"/>
</p:tagLst>
</file>

<file path=ppt/tags/tag159.xml><?xml version="1.0" encoding="utf-8"?>
<p:tagLst xmlns:p="http://schemas.openxmlformats.org/presentationml/2006/main">
  <p:tag name="AS_UNIQUEID" val="1108"/>
</p:tagLst>
</file>

<file path=ppt/tags/tag1590.xml><?xml version="1.0" encoding="utf-8"?>
<p:tagLst xmlns:p="http://schemas.openxmlformats.org/presentationml/2006/main">
  <p:tag name="AS_UNIQUEID" val="263"/>
</p:tagLst>
</file>

<file path=ppt/tags/tag1591.xml><?xml version="1.0" encoding="utf-8"?>
<p:tagLst xmlns:p="http://schemas.openxmlformats.org/presentationml/2006/main">
  <p:tag name="AS_UNIQUEID" val="264"/>
</p:tagLst>
</file>

<file path=ppt/tags/tag1592.xml><?xml version="1.0" encoding="utf-8"?>
<p:tagLst xmlns:p="http://schemas.openxmlformats.org/presentationml/2006/main">
  <p:tag name="AS_UNIQUEID" val="265"/>
</p:tagLst>
</file>

<file path=ppt/tags/tag1593.xml><?xml version="1.0" encoding="utf-8"?>
<p:tagLst xmlns:p="http://schemas.openxmlformats.org/presentationml/2006/main">
  <p:tag name="AS_UNIQUEID" val="266"/>
</p:tagLst>
</file>

<file path=ppt/tags/tag1594.xml><?xml version="1.0" encoding="utf-8"?>
<p:tagLst xmlns:p="http://schemas.openxmlformats.org/presentationml/2006/main">
  <p:tag name="AS_UNIQUEID" val="267"/>
</p:tagLst>
</file>

<file path=ppt/tags/tag1595.xml><?xml version="1.0" encoding="utf-8"?>
<p:tagLst xmlns:p="http://schemas.openxmlformats.org/presentationml/2006/main">
  <p:tag name="AS_UNIQUEID" val="268"/>
</p:tagLst>
</file>

<file path=ppt/tags/tag1596.xml><?xml version="1.0" encoding="utf-8"?>
<p:tagLst xmlns:p="http://schemas.openxmlformats.org/presentationml/2006/main">
  <p:tag name="AS_UNIQUEID" val="269"/>
</p:tagLst>
</file>

<file path=ppt/tags/tag1597.xml><?xml version="1.0" encoding="utf-8"?>
<p:tagLst xmlns:p="http://schemas.openxmlformats.org/presentationml/2006/main">
  <p:tag name="AS_UNIQUEID" val="270"/>
</p:tagLst>
</file>

<file path=ppt/tags/tag1598.xml><?xml version="1.0" encoding="utf-8"?>
<p:tagLst xmlns:p="http://schemas.openxmlformats.org/presentationml/2006/main">
  <p:tag name="AS_UNIQUEID" val="271"/>
</p:tagLst>
</file>

<file path=ppt/tags/tag1599.xml><?xml version="1.0" encoding="utf-8"?>
<p:tagLst xmlns:p="http://schemas.openxmlformats.org/presentationml/2006/main">
  <p:tag name="AS_UNIQUEID" val="272"/>
</p:tagLst>
</file>

<file path=ppt/tags/tag16.xml><?xml version="1.0" encoding="utf-8"?>
<p:tagLst xmlns:p="http://schemas.openxmlformats.org/presentationml/2006/main">
  <p:tag name="AS_UNIQUEID" val="939"/>
</p:tagLst>
</file>

<file path=ppt/tags/tag160.xml><?xml version="1.0" encoding="utf-8"?>
<p:tagLst xmlns:p="http://schemas.openxmlformats.org/presentationml/2006/main">
  <p:tag name="AS_UNIQUEID" val="1109"/>
</p:tagLst>
</file>

<file path=ppt/tags/tag1600.xml><?xml version="1.0" encoding="utf-8"?>
<p:tagLst xmlns:p="http://schemas.openxmlformats.org/presentationml/2006/main">
  <p:tag name="AS_UNIQUEID" val="273"/>
</p:tagLst>
</file>

<file path=ppt/tags/tag1601.xml><?xml version="1.0" encoding="utf-8"?>
<p:tagLst xmlns:p="http://schemas.openxmlformats.org/presentationml/2006/main">
  <p:tag name="AS_UNIQUEID" val="274"/>
</p:tagLst>
</file>

<file path=ppt/tags/tag1602.xml><?xml version="1.0" encoding="utf-8"?>
<p:tagLst xmlns:p="http://schemas.openxmlformats.org/presentationml/2006/main">
  <p:tag name="AS_UNIQUEID" val="275"/>
</p:tagLst>
</file>

<file path=ppt/tags/tag1603.xml><?xml version="1.0" encoding="utf-8"?>
<p:tagLst xmlns:p="http://schemas.openxmlformats.org/presentationml/2006/main">
  <p:tag name="AS_UNIQUEID" val="276"/>
</p:tagLst>
</file>

<file path=ppt/tags/tag1604.xml><?xml version="1.0" encoding="utf-8"?>
<p:tagLst xmlns:p="http://schemas.openxmlformats.org/presentationml/2006/main">
  <p:tag name="AS_UNIQUEID" val="277"/>
</p:tagLst>
</file>

<file path=ppt/tags/tag1605.xml><?xml version="1.0" encoding="utf-8"?>
<p:tagLst xmlns:p="http://schemas.openxmlformats.org/presentationml/2006/main">
  <p:tag name="AS_UNIQUEID" val="278"/>
</p:tagLst>
</file>

<file path=ppt/tags/tag1606.xml><?xml version="1.0" encoding="utf-8"?>
<p:tagLst xmlns:p="http://schemas.openxmlformats.org/presentationml/2006/main">
  <p:tag name="AS_UNIQUEID" val="279"/>
</p:tagLst>
</file>

<file path=ppt/tags/tag1607.xml><?xml version="1.0" encoding="utf-8"?>
<p:tagLst xmlns:p="http://schemas.openxmlformats.org/presentationml/2006/main">
  <p:tag name="AS_UNIQUEID" val="280"/>
</p:tagLst>
</file>

<file path=ppt/tags/tag1608.xml><?xml version="1.0" encoding="utf-8"?>
<p:tagLst xmlns:p="http://schemas.openxmlformats.org/presentationml/2006/main">
  <p:tag name="AS_UNIQUEID" val="281"/>
</p:tagLst>
</file>

<file path=ppt/tags/tag1609.xml><?xml version="1.0" encoding="utf-8"?>
<p:tagLst xmlns:p="http://schemas.openxmlformats.org/presentationml/2006/main">
  <p:tag name="AS_UNIQUEID" val="282"/>
</p:tagLst>
</file>

<file path=ppt/tags/tag161.xml><?xml version="1.0" encoding="utf-8"?>
<p:tagLst xmlns:p="http://schemas.openxmlformats.org/presentationml/2006/main">
  <p:tag name="AS_UNIQUEID" val="1110"/>
</p:tagLst>
</file>

<file path=ppt/tags/tag1610.xml><?xml version="1.0" encoding="utf-8"?>
<p:tagLst xmlns:p="http://schemas.openxmlformats.org/presentationml/2006/main">
  <p:tag name="AS_UNIQUEID" val="283"/>
</p:tagLst>
</file>

<file path=ppt/tags/tag1611.xml><?xml version="1.0" encoding="utf-8"?>
<p:tagLst xmlns:p="http://schemas.openxmlformats.org/presentationml/2006/main">
  <p:tag name="AS_UNIQUEID" val="284"/>
</p:tagLst>
</file>

<file path=ppt/tags/tag1612.xml><?xml version="1.0" encoding="utf-8"?>
<p:tagLst xmlns:p="http://schemas.openxmlformats.org/presentationml/2006/main">
  <p:tag name="AS_UNIQUEID" val="285"/>
</p:tagLst>
</file>

<file path=ppt/tags/tag1613.xml><?xml version="1.0" encoding="utf-8"?>
<p:tagLst xmlns:p="http://schemas.openxmlformats.org/presentationml/2006/main">
  <p:tag name="AS_UNIQUEID" val="286"/>
</p:tagLst>
</file>

<file path=ppt/tags/tag1614.xml><?xml version="1.0" encoding="utf-8"?>
<p:tagLst xmlns:p="http://schemas.openxmlformats.org/presentationml/2006/main">
  <p:tag name="AS_UNIQUEID" val="287"/>
</p:tagLst>
</file>

<file path=ppt/tags/tag1615.xml><?xml version="1.0" encoding="utf-8"?>
<p:tagLst xmlns:p="http://schemas.openxmlformats.org/presentationml/2006/main">
  <p:tag name="AS_UNIQUEID" val="288"/>
</p:tagLst>
</file>

<file path=ppt/tags/tag1616.xml><?xml version="1.0" encoding="utf-8"?>
<p:tagLst xmlns:p="http://schemas.openxmlformats.org/presentationml/2006/main">
  <p:tag name="AS_UNIQUEID" val="289"/>
</p:tagLst>
</file>

<file path=ppt/tags/tag1617.xml><?xml version="1.0" encoding="utf-8"?>
<p:tagLst xmlns:p="http://schemas.openxmlformats.org/presentationml/2006/main">
  <p:tag name="AS_UNIQUEID" val="290"/>
</p:tagLst>
</file>

<file path=ppt/tags/tag1618.xml><?xml version="1.0" encoding="utf-8"?>
<p:tagLst xmlns:p="http://schemas.openxmlformats.org/presentationml/2006/main">
  <p:tag name="AS_UNIQUEID" val="291"/>
</p:tagLst>
</file>

<file path=ppt/tags/tag1619.xml><?xml version="1.0" encoding="utf-8"?>
<p:tagLst xmlns:p="http://schemas.openxmlformats.org/presentationml/2006/main">
  <p:tag name="AS_UNIQUEID" val="292"/>
</p:tagLst>
</file>

<file path=ppt/tags/tag162.xml><?xml version="1.0" encoding="utf-8"?>
<p:tagLst xmlns:p="http://schemas.openxmlformats.org/presentationml/2006/main">
  <p:tag name="AS_UNIQUEID" val="1112"/>
</p:tagLst>
</file>

<file path=ppt/tags/tag1620.xml><?xml version="1.0" encoding="utf-8"?>
<p:tagLst xmlns:p="http://schemas.openxmlformats.org/presentationml/2006/main">
  <p:tag name="AS_UNIQUEID" val="293"/>
</p:tagLst>
</file>

<file path=ppt/tags/tag1621.xml><?xml version="1.0" encoding="utf-8"?>
<p:tagLst xmlns:p="http://schemas.openxmlformats.org/presentationml/2006/main">
  <p:tag name="AS_UNIQUEID" val="294"/>
</p:tagLst>
</file>

<file path=ppt/tags/tag1622.xml><?xml version="1.0" encoding="utf-8"?>
<p:tagLst xmlns:p="http://schemas.openxmlformats.org/presentationml/2006/main">
  <p:tag name="AS_UNIQUEID" val="295"/>
</p:tagLst>
</file>

<file path=ppt/tags/tag1623.xml><?xml version="1.0" encoding="utf-8"?>
<p:tagLst xmlns:p="http://schemas.openxmlformats.org/presentationml/2006/main">
  <p:tag name="AS_UNIQUEID" val="296"/>
</p:tagLst>
</file>

<file path=ppt/tags/tag1624.xml><?xml version="1.0" encoding="utf-8"?>
<p:tagLst xmlns:p="http://schemas.openxmlformats.org/presentationml/2006/main">
  <p:tag name="AS_UNIQUEID" val="297"/>
</p:tagLst>
</file>

<file path=ppt/tags/tag1625.xml><?xml version="1.0" encoding="utf-8"?>
<p:tagLst xmlns:p="http://schemas.openxmlformats.org/presentationml/2006/main">
  <p:tag name="AS_UNIQUEID" val="298"/>
</p:tagLst>
</file>

<file path=ppt/tags/tag1626.xml><?xml version="1.0" encoding="utf-8"?>
<p:tagLst xmlns:p="http://schemas.openxmlformats.org/presentationml/2006/main">
  <p:tag name="AS_UNIQUEID" val="299"/>
</p:tagLst>
</file>

<file path=ppt/tags/tag1627.xml><?xml version="1.0" encoding="utf-8"?>
<p:tagLst xmlns:p="http://schemas.openxmlformats.org/presentationml/2006/main">
  <p:tag name="AS_UNIQUEID" val="300"/>
</p:tagLst>
</file>

<file path=ppt/tags/tag1628.xml><?xml version="1.0" encoding="utf-8"?>
<p:tagLst xmlns:p="http://schemas.openxmlformats.org/presentationml/2006/main">
  <p:tag name="AS_UNIQUEID" val="301"/>
</p:tagLst>
</file>

<file path=ppt/tags/tag1629.xml><?xml version="1.0" encoding="utf-8"?>
<p:tagLst xmlns:p="http://schemas.openxmlformats.org/presentationml/2006/main">
  <p:tag name="AS_UNIQUEID" val="302"/>
</p:tagLst>
</file>

<file path=ppt/tags/tag163.xml><?xml version="1.0" encoding="utf-8"?>
<p:tagLst xmlns:p="http://schemas.openxmlformats.org/presentationml/2006/main">
  <p:tag name="AS_UNIQUEID" val="1113"/>
</p:tagLst>
</file>

<file path=ppt/tags/tag1630.xml><?xml version="1.0" encoding="utf-8"?>
<p:tagLst xmlns:p="http://schemas.openxmlformats.org/presentationml/2006/main">
  <p:tag name="AS_UNIQUEID" val="303"/>
</p:tagLst>
</file>

<file path=ppt/tags/tag1631.xml><?xml version="1.0" encoding="utf-8"?>
<p:tagLst xmlns:p="http://schemas.openxmlformats.org/presentationml/2006/main">
  <p:tag name="AS_UNIQUEID" val="304"/>
</p:tagLst>
</file>

<file path=ppt/tags/tag1632.xml><?xml version="1.0" encoding="utf-8"?>
<p:tagLst xmlns:p="http://schemas.openxmlformats.org/presentationml/2006/main">
  <p:tag name="AS_UNIQUEID" val="305"/>
</p:tagLst>
</file>

<file path=ppt/tags/tag1633.xml><?xml version="1.0" encoding="utf-8"?>
<p:tagLst xmlns:p="http://schemas.openxmlformats.org/presentationml/2006/main">
  <p:tag name="AS_UNIQUEID" val="306"/>
</p:tagLst>
</file>

<file path=ppt/tags/tag1634.xml><?xml version="1.0" encoding="utf-8"?>
<p:tagLst xmlns:p="http://schemas.openxmlformats.org/presentationml/2006/main">
  <p:tag name="AS_UNIQUEID" val="307"/>
</p:tagLst>
</file>

<file path=ppt/tags/tag1635.xml><?xml version="1.0" encoding="utf-8"?>
<p:tagLst xmlns:p="http://schemas.openxmlformats.org/presentationml/2006/main">
  <p:tag name="AS_UNIQUEID" val="308"/>
</p:tagLst>
</file>

<file path=ppt/tags/tag1636.xml><?xml version="1.0" encoding="utf-8"?>
<p:tagLst xmlns:p="http://schemas.openxmlformats.org/presentationml/2006/main">
  <p:tag name="AS_UNIQUEID" val="309"/>
</p:tagLst>
</file>

<file path=ppt/tags/tag1637.xml><?xml version="1.0" encoding="utf-8"?>
<p:tagLst xmlns:p="http://schemas.openxmlformats.org/presentationml/2006/main">
  <p:tag name="AS_UNIQUEID" val="310"/>
</p:tagLst>
</file>

<file path=ppt/tags/tag1638.xml><?xml version="1.0" encoding="utf-8"?>
<p:tagLst xmlns:p="http://schemas.openxmlformats.org/presentationml/2006/main">
  <p:tag name="AS_UNIQUEID" val="311"/>
</p:tagLst>
</file>

<file path=ppt/tags/tag1639.xml><?xml version="1.0" encoding="utf-8"?>
<p:tagLst xmlns:p="http://schemas.openxmlformats.org/presentationml/2006/main">
  <p:tag name="AS_UNIQUEID" val="312"/>
</p:tagLst>
</file>

<file path=ppt/tags/tag164.xml><?xml version="1.0" encoding="utf-8"?>
<p:tagLst xmlns:p="http://schemas.openxmlformats.org/presentationml/2006/main">
  <p:tag name="AS_UNIQUEID" val="1114"/>
</p:tagLst>
</file>

<file path=ppt/tags/tag1640.xml><?xml version="1.0" encoding="utf-8"?>
<p:tagLst xmlns:p="http://schemas.openxmlformats.org/presentationml/2006/main">
  <p:tag name="AS_UNIQUEID" val="313"/>
</p:tagLst>
</file>

<file path=ppt/tags/tag1641.xml><?xml version="1.0" encoding="utf-8"?>
<p:tagLst xmlns:p="http://schemas.openxmlformats.org/presentationml/2006/main">
  <p:tag name="AS_UNIQUEID" val="314"/>
</p:tagLst>
</file>

<file path=ppt/tags/tag1642.xml><?xml version="1.0" encoding="utf-8"?>
<p:tagLst xmlns:p="http://schemas.openxmlformats.org/presentationml/2006/main">
  <p:tag name="AS_UNIQUEID" val="315"/>
</p:tagLst>
</file>

<file path=ppt/tags/tag1643.xml><?xml version="1.0" encoding="utf-8"?>
<p:tagLst xmlns:p="http://schemas.openxmlformats.org/presentationml/2006/main">
  <p:tag name="AS_UNIQUEID" val="316"/>
</p:tagLst>
</file>

<file path=ppt/tags/tag1644.xml><?xml version="1.0" encoding="utf-8"?>
<p:tagLst xmlns:p="http://schemas.openxmlformats.org/presentationml/2006/main">
  <p:tag name="AS_UNIQUEID" val="317"/>
</p:tagLst>
</file>

<file path=ppt/tags/tag1645.xml><?xml version="1.0" encoding="utf-8"?>
<p:tagLst xmlns:p="http://schemas.openxmlformats.org/presentationml/2006/main">
  <p:tag name="AS_UNIQUEID" val="318"/>
</p:tagLst>
</file>

<file path=ppt/tags/tag1646.xml><?xml version="1.0" encoding="utf-8"?>
<p:tagLst xmlns:p="http://schemas.openxmlformats.org/presentationml/2006/main">
  <p:tag name="AS_UNIQUEID" val="319"/>
</p:tagLst>
</file>

<file path=ppt/tags/tag1647.xml><?xml version="1.0" encoding="utf-8"?>
<p:tagLst xmlns:p="http://schemas.openxmlformats.org/presentationml/2006/main">
  <p:tag name="AS_UNIQUEID" val="320"/>
</p:tagLst>
</file>

<file path=ppt/tags/tag1648.xml><?xml version="1.0" encoding="utf-8"?>
<p:tagLst xmlns:p="http://schemas.openxmlformats.org/presentationml/2006/main">
  <p:tag name="AS_UNIQUEID" val="321"/>
</p:tagLst>
</file>

<file path=ppt/tags/tag1649.xml><?xml version="1.0" encoding="utf-8"?>
<p:tagLst xmlns:p="http://schemas.openxmlformats.org/presentationml/2006/main">
  <p:tag name="AS_UNIQUEID" val="322"/>
</p:tagLst>
</file>

<file path=ppt/tags/tag165.xml><?xml version="1.0" encoding="utf-8"?>
<p:tagLst xmlns:p="http://schemas.openxmlformats.org/presentationml/2006/main">
  <p:tag name="AS_UNIQUEID" val="1115"/>
</p:tagLst>
</file>

<file path=ppt/tags/tag1650.xml><?xml version="1.0" encoding="utf-8"?>
<p:tagLst xmlns:p="http://schemas.openxmlformats.org/presentationml/2006/main">
  <p:tag name="AS_UNIQUEID" val="323"/>
</p:tagLst>
</file>

<file path=ppt/tags/tag1651.xml><?xml version="1.0" encoding="utf-8"?>
<p:tagLst xmlns:p="http://schemas.openxmlformats.org/presentationml/2006/main">
  <p:tag name="AS_UNIQUEID" val="324"/>
</p:tagLst>
</file>

<file path=ppt/tags/tag1652.xml><?xml version="1.0" encoding="utf-8"?>
<p:tagLst xmlns:p="http://schemas.openxmlformats.org/presentationml/2006/main">
  <p:tag name="AS_UNIQUEID" val="325"/>
</p:tagLst>
</file>

<file path=ppt/tags/tag1653.xml><?xml version="1.0" encoding="utf-8"?>
<p:tagLst xmlns:p="http://schemas.openxmlformats.org/presentationml/2006/main">
  <p:tag name="AS_UNIQUEID" val="326"/>
</p:tagLst>
</file>

<file path=ppt/tags/tag1654.xml><?xml version="1.0" encoding="utf-8"?>
<p:tagLst xmlns:p="http://schemas.openxmlformats.org/presentationml/2006/main">
  <p:tag name="AS_UNIQUEID" val="327"/>
</p:tagLst>
</file>

<file path=ppt/tags/tag1655.xml><?xml version="1.0" encoding="utf-8"?>
<p:tagLst xmlns:p="http://schemas.openxmlformats.org/presentationml/2006/main">
  <p:tag name="AS_UNIQUEID" val="328"/>
</p:tagLst>
</file>

<file path=ppt/tags/tag1656.xml><?xml version="1.0" encoding="utf-8"?>
<p:tagLst xmlns:p="http://schemas.openxmlformats.org/presentationml/2006/main">
  <p:tag name="AS_UNIQUEID" val="329"/>
</p:tagLst>
</file>

<file path=ppt/tags/tag1657.xml><?xml version="1.0" encoding="utf-8"?>
<p:tagLst xmlns:p="http://schemas.openxmlformats.org/presentationml/2006/main">
  <p:tag name="AS_UNIQUEID" val="330"/>
</p:tagLst>
</file>

<file path=ppt/tags/tag1658.xml><?xml version="1.0" encoding="utf-8"?>
<p:tagLst xmlns:p="http://schemas.openxmlformats.org/presentationml/2006/main">
  <p:tag name="AS_UNIQUEID" val="331"/>
</p:tagLst>
</file>

<file path=ppt/tags/tag1659.xml><?xml version="1.0" encoding="utf-8"?>
<p:tagLst xmlns:p="http://schemas.openxmlformats.org/presentationml/2006/main">
  <p:tag name="AS_UNIQUEID" val="332"/>
</p:tagLst>
</file>

<file path=ppt/tags/tag166.xml><?xml version="1.0" encoding="utf-8"?>
<p:tagLst xmlns:p="http://schemas.openxmlformats.org/presentationml/2006/main">
  <p:tag name="AS_UNIQUEID" val="1116"/>
</p:tagLst>
</file>

<file path=ppt/tags/tag1660.xml><?xml version="1.0" encoding="utf-8"?>
<p:tagLst xmlns:p="http://schemas.openxmlformats.org/presentationml/2006/main">
  <p:tag name="AS_UNIQUEID" val="333"/>
</p:tagLst>
</file>

<file path=ppt/tags/tag1661.xml><?xml version="1.0" encoding="utf-8"?>
<p:tagLst xmlns:p="http://schemas.openxmlformats.org/presentationml/2006/main">
  <p:tag name="AS_UNIQUEID" val="334"/>
</p:tagLst>
</file>

<file path=ppt/tags/tag1662.xml><?xml version="1.0" encoding="utf-8"?>
<p:tagLst xmlns:p="http://schemas.openxmlformats.org/presentationml/2006/main">
  <p:tag name="AS_UNIQUEID" val="335"/>
</p:tagLst>
</file>

<file path=ppt/tags/tag1663.xml><?xml version="1.0" encoding="utf-8"?>
<p:tagLst xmlns:p="http://schemas.openxmlformats.org/presentationml/2006/main">
  <p:tag name="AS_UNIQUEID" val="336"/>
</p:tagLst>
</file>

<file path=ppt/tags/tag1664.xml><?xml version="1.0" encoding="utf-8"?>
<p:tagLst xmlns:p="http://schemas.openxmlformats.org/presentationml/2006/main">
  <p:tag name="AS_UNIQUEID" val="337"/>
</p:tagLst>
</file>

<file path=ppt/tags/tag1665.xml><?xml version="1.0" encoding="utf-8"?>
<p:tagLst xmlns:p="http://schemas.openxmlformats.org/presentationml/2006/main">
  <p:tag name="AS_UNIQUEID" val="338"/>
</p:tagLst>
</file>

<file path=ppt/tags/tag1666.xml><?xml version="1.0" encoding="utf-8"?>
<p:tagLst xmlns:p="http://schemas.openxmlformats.org/presentationml/2006/main">
  <p:tag name="AS_UNIQUEID" val="339"/>
</p:tagLst>
</file>

<file path=ppt/tags/tag1667.xml><?xml version="1.0" encoding="utf-8"?>
<p:tagLst xmlns:p="http://schemas.openxmlformats.org/presentationml/2006/main">
  <p:tag name="AS_UNIQUEID" val="340"/>
</p:tagLst>
</file>

<file path=ppt/tags/tag1668.xml><?xml version="1.0" encoding="utf-8"?>
<p:tagLst xmlns:p="http://schemas.openxmlformats.org/presentationml/2006/main">
  <p:tag name="AS_UNIQUEID" val="341"/>
</p:tagLst>
</file>

<file path=ppt/tags/tag1669.xml><?xml version="1.0" encoding="utf-8"?>
<p:tagLst xmlns:p="http://schemas.openxmlformats.org/presentationml/2006/main">
  <p:tag name="AS_UNIQUEID" val="342"/>
</p:tagLst>
</file>

<file path=ppt/tags/tag167.xml><?xml version="1.0" encoding="utf-8"?>
<p:tagLst xmlns:p="http://schemas.openxmlformats.org/presentationml/2006/main">
  <p:tag name="AS_UNIQUEID" val="1119"/>
</p:tagLst>
</file>

<file path=ppt/tags/tag1670.xml><?xml version="1.0" encoding="utf-8"?>
<p:tagLst xmlns:p="http://schemas.openxmlformats.org/presentationml/2006/main">
  <p:tag name="AS_UNIQUEID" val="343"/>
</p:tagLst>
</file>

<file path=ppt/tags/tag1671.xml><?xml version="1.0" encoding="utf-8"?>
<p:tagLst xmlns:p="http://schemas.openxmlformats.org/presentationml/2006/main">
  <p:tag name="AS_UNIQUEID" val="344"/>
</p:tagLst>
</file>

<file path=ppt/tags/tag1672.xml><?xml version="1.0" encoding="utf-8"?>
<p:tagLst xmlns:p="http://schemas.openxmlformats.org/presentationml/2006/main">
  <p:tag name="AS_UNIQUEID" val="345"/>
</p:tagLst>
</file>

<file path=ppt/tags/tag1673.xml><?xml version="1.0" encoding="utf-8"?>
<p:tagLst xmlns:p="http://schemas.openxmlformats.org/presentationml/2006/main">
  <p:tag name="AS_UNIQUEID" val="346"/>
</p:tagLst>
</file>

<file path=ppt/tags/tag1674.xml><?xml version="1.0" encoding="utf-8"?>
<p:tagLst xmlns:p="http://schemas.openxmlformats.org/presentationml/2006/main">
  <p:tag name="AS_UNIQUEID" val="347"/>
</p:tagLst>
</file>

<file path=ppt/tags/tag1675.xml><?xml version="1.0" encoding="utf-8"?>
<p:tagLst xmlns:p="http://schemas.openxmlformats.org/presentationml/2006/main">
  <p:tag name="AS_UNIQUEID" val="348"/>
</p:tagLst>
</file>

<file path=ppt/tags/tag1676.xml><?xml version="1.0" encoding="utf-8"?>
<p:tagLst xmlns:p="http://schemas.openxmlformats.org/presentationml/2006/main">
  <p:tag name="AS_UNIQUEID" val="349"/>
</p:tagLst>
</file>

<file path=ppt/tags/tag1677.xml><?xml version="1.0" encoding="utf-8"?>
<p:tagLst xmlns:p="http://schemas.openxmlformats.org/presentationml/2006/main">
  <p:tag name="AS_UNIQUEID" val="350"/>
</p:tagLst>
</file>

<file path=ppt/tags/tag1678.xml><?xml version="1.0" encoding="utf-8"?>
<p:tagLst xmlns:p="http://schemas.openxmlformats.org/presentationml/2006/main">
  <p:tag name="AS_UNIQUEID" val="351"/>
</p:tagLst>
</file>

<file path=ppt/tags/tag1679.xml><?xml version="1.0" encoding="utf-8"?>
<p:tagLst xmlns:p="http://schemas.openxmlformats.org/presentationml/2006/main">
  <p:tag name="AS_UNIQUEID" val="352"/>
</p:tagLst>
</file>

<file path=ppt/tags/tag168.xml><?xml version="1.0" encoding="utf-8"?>
<p:tagLst xmlns:p="http://schemas.openxmlformats.org/presentationml/2006/main">
  <p:tag name="AS_UNIQUEID" val="1120"/>
</p:tagLst>
</file>

<file path=ppt/tags/tag1680.xml><?xml version="1.0" encoding="utf-8"?>
<p:tagLst xmlns:p="http://schemas.openxmlformats.org/presentationml/2006/main">
  <p:tag name="AS_UNIQUEID" val="353"/>
</p:tagLst>
</file>

<file path=ppt/tags/tag1681.xml><?xml version="1.0" encoding="utf-8"?>
<p:tagLst xmlns:p="http://schemas.openxmlformats.org/presentationml/2006/main">
  <p:tag name="AS_UNIQUEID" val="354"/>
</p:tagLst>
</file>

<file path=ppt/tags/tag1682.xml><?xml version="1.0" encoding="utf-8"?>
<p:tagLst xmlns:p="http://schemas.openxmlformats.org/presentationml/2006/main">
  <p:tag name="AS_UNIQUEID" val="355"/>
</p:tagLst>
</file>

<file path=ppt/tags/tag1683.xml><?xml version="1.0" encoding="utf-8"?>
<p:tagLst xmlns:p="http://schemas.openxmlformats.org/presentationml/2006/main">
  <p:tag name="AS_UNIQUEID" val="356"/>
</p:tagLst>
</file>

<file path=ppt/tags/tag1684.xml><?xml version="1.0" encoding="utf-8"?>
<p:tagLst xmlns:p="http://schemas.openxmlformats.org/presentationml/2006/main">
  <p:tag name="AS_UNIQUEID" val="357"/>
</p:tagLst>
</file>

<file path=ppt/tags/tag1685.xml><?xml version="1.0" encoding="utf-8"?>
<p:tagLst xmlns:p="http://schemas.openxmlformats.org/presentationml/2006/main">
  <p:tag name="AS_UNIQUEID" val="358"/>
</p:tagLst>
</file>

<file path=ppt/tags/tag1686.xml><?xml version="1.0" encoding="utf-8"?>
<p:tagLst xmlns:p="http://schemas.openxmlformats.org/presentationml/2006/main">
  <p:tag name="AS_UNIQUEID" val="359"/>
</p:tagLst>
</file>

<file path=ppt/tags/tag1687.xml><?xml version="1.0" encoding="utf-8"?>
<p:tagLst xmlns:p="http://schemas.openxmlformats.org/presentationml/2006/main">
  <p:tag name="AS_UNIQUEID" val="360"/>
</p:tagLst>
</file>

<file path=ppt/tags/tag1688.xml><?xml version="1.0" encoding="utf-8"?>
<p:tagLst xmlns:p="http://schemas.openxmlformats.org/presentationml/2006/main">
  <p:tag name="AS_UNIQUEID" val="361"/>
</p:tagLst>
</file>

<file path=ppt/tags/tag1689.xml><?xml version="1.0" encoding="utf-8"?>
<p:tagLst xmlns:p="http://schemas.openxmlformats.org/presentationml/2006/main">
  <p:tag name="AS_UNIQUEID" val="362"/>
</p:tagLst>
</file>

<file path=ppt/tags/tag169.xml><?xml version="1.0" encoding="utf-8"?>
<p:tagLst xmlns:p="http://schemas.openxmlformats.org/presentationml/2006/main">
  <p:tag name="AS_UNIQUEID" val="1121"/>
</p:tagLst>
</file>

<file path=ppt/tags/tag1690.xml><?xml version="1.0" encoding="utf-8"?>
<p:tagLst xmlns:p="http://schemas.openxmlformats.org/presentationml/2006/main">
  <p:tag name="AS_UNIQUEID" val="363"/>
</p:tagLst>
</file>

<file path=ppt/tags/tag1691.xml><?xml version="1.0" encoding="utf-8"?>
<p:tagLst xmlns:p="http://schemas.openxmlformats.org/presentationml/2006/main">
  <p:tag name="AS_UNIQUEID" val="364"/>
</p:tagLst>
</file>

<file path=ppt/tags/tag1692.xml><?xml version="1.0" encoding="utf-8"?>
<p:tagLst xmlns:p="http://schemas.openxmlformats.org/presentationml/2006/main">
  <p:tag name="AS_UNIQUEID" val="365"/>
</p:tagLst>
</file>

<file path=ppt/tags/tag1693.xml><?xml version="1.0" encoding="utf-8"?>
<p:tagLst xmlns:p="http://schemas.openxmlformats.org/presentationml/2006/main">
  <p:tag name="AS_UNIQUEID" val="366"/>
</p:tagLst>
</file>

<file path=ppt/tags/tag1694.xml><?xml version="1.0" encoding="utf-8"?>
<p:tagLst xmlns:p="http://schemas.openxmlformats.org/presentationml/2006/main">
  <p:tag name="AS_UNIQUEID" val="367"/>
</p:tagLst>
</file>

<file path=ppt/tags/tag1695.xml><?xml version="1.0" encoding="utf-8"?>
<p:tagLst xmlns:p="http://schemas.openxmlformats.org/presentationml/2006/main">
  <p:tag name="AS_UNIQUEID" val="368"/>
</p:tagLst>
</file>

<file path=ppt/tags/tag1696.xml><?xml version="1.0" encoding="utf-8"?>
<p:tagLst xmlns:p="http://schemas.openxmlformats.org/presentationml/2006/main">
  <p:tag name="AS_UNIQUEID" val="369"/>
</p:tagLst>
</file>

<file path=ppt/tags/tag1697.xml><?xml version="1.0" encoding="utf-8"?>
<p:tagLst xmlns:p="http://schemas.openxmlformats.org/presentationml/2006/main">
  <p:tag name="AS_UNIQUEID" val="370"/>
</p:tagLst>
</file>

<file path=ppt/tags/tag1698.xml><?xml version="1.0" encoding="utf-8"?>
<p:tagLst xmlns:p="http://schemas.openxmlformats.org/presentationml/2006/main">
  <p:tag name="AS_UNIQUEID" val="371"/>
</p:tagLst>
</file>

<file path=ppt/tags/tag1699.xml><?xml version="1.0" encoding="utf-8"?>
<p:tagLst xmlns:p="http://schemas.openxmlformats.org/presentationml/2006/main">
  <p:tag name="AS_UNIQUEID" val="372"/>
</p:tagLst>
</file>

<file path=ppt/tags/tag17.xml><?xml version="1.0" encoding="utf-8"?>
<p:tagLst xmlns:p="http://schemas.openxmlformats.org/presentationml/2006/main">
  <p:tag name="AS_UNIQUEID" val="940"/>
</p:tagLst>
</file>

<file path=ppt/tags/tag170.xml><?xml version="1.0" encoding="utf-8"?>
<p:tagLst xmlns:p="http://schemas.openxmlformats.org/presentationml/2006/main">
  <p:tag name="AS_UNIQUEID" val="1123"/>
</p:tagLst>
</file>

<file path=ppt/tags/tag1700.xml><?xml version="1.0" encoding="utf-8"?>
<p:tagLst xmlns:p="http://schemas.openxmlformats.org/presentationml/2006/main">
  <p:tag name="AS_UNIQUEID" val="373"/>
</p:tagLst>
</file>

<file path=ppt/tags/tag1701.xml><?xml version="1.0" encoding="utf-8"?>
<p:tagLst xmlns:p="http://schemas.openxmlformats.org/presentationml/2006/main">
  <p:tag name="AS_UNIQUEID" val="374"/>
</p:tagLst>
</file>

<file path=ppt/tags/tag1702.xml><?xml version="1.0" encoding="utf-8"?>
<p:tagLst xmlns:p="http://schemas.openxmlformats.org/presentationml/2006/main">
  <p:tag name="AS_UNIQUEID" val="375"/>
</p:tagLst>
</file>

<file path=ppt/tags/tag1703.xml><?xml version="1.0" encoding="utf-8"?>
<p:tagLst xmlns:p="http://schemas.openxmlformats.org/presentationml/2006/main">
  <p:tag name="AS_UNIQUEID" val="376"/>
</p:tagLst>
</file>

<file path=ppt/tags/tag1704.xml><?xml version="1.0" encoding="utf-8"?>
<p:tagLst xmlns:p="http://schemas.openxmlformats.org/presentationml/2006/main">
  <p:tag name="AS_UNIQUEID" val="377"/>
</p:tagLst>
</file>

<file path=ppt/tags/tag1705.xml><?xml version="1.0" encoding="utf-8"?>
<p:tagLst xmlns:p="http://schemas.openxmlformats.org/presentationml/2006/main">
  <p:tag name="AS_UNIQUEID" val="378"/>
</p:tagLst>
</file>

<file path=ppt/tags/tag1706.xml><?xml version="1.0" encoding="utf-8"?>
<p:tagLst xmlns:p="http://schemas.openxmlformats.org/presentationml/2006/main">
  <p:tag name="AS_UNIQUEID" val="379"/>
</p:tagLst>
</file>

<file path=ppt/tags/tag1707.xml><?xml version="1.0" encoding="utf-8"?>
<p:tagLst xmlns:p="http://schemas.openxmlformats.org/presentationml/2006/main">
  <p:tag name="AS_UNIQUEID" val="380"/>
</p:tagLst>
</file>

<file path=ppt/tags/tag1708.xml><?xml version="1.0" encoding="utf-8"?>
<p:tagLst xmlns:p="http://schemas.openxmlformats.org/presentationml/2006/main">
  <p:tag name="AS_UNIQUEID" val="381"/>
</p:tagLst>
</file>

<file path=ppt/tags/tag1709.xml><?xml version="1.0" encoding="utf-8"?>
<p:tagLst xmlns:p="http://schemas.openxmlformats.org/presentationml/2006/main">
  <p:tag name="AS_UNIQUEID" val="382"/>
</p:tagLst>
</file>

<file path=ppt/tags/tag171.xml><?xml version="1.0" encoding="utf-8"?>
<p:tagLst xmlns:p="http://schemas.openxmlformats.org/presentationml/2006/main">
  <p:tag name="AS_UNIQUEID" val="1124"/>
</p:tagLst>
</file>

<file path=ppt/tags/tag1710.xml><?xml version="1.0" encoding="utf-8"?>
<p:tagLst xmlns:p="http://schemas.openxmlformats.org/presentationml/2006/main">
  <p:tag name="AS_UNIQUEID" val="383"/>
</p:tagLst>
</file>

<file path=ppt/tags/tag1711.xml><?xml version="1.0" encoding="utf-8"?>
<p:tagLst xmlns:p="http://schemas.openxmlformats.org/presentationml/2006/main">
  <p:tag name="AS_UNIQUEID" val="384"/>
</p:tagLst>
</file>

<file path=ppt/tags/tag1712.xml><?xml version="1.0" encoding="utf-8"?>
<p:tagLst xmlns:p="http://schemas.openxmlformats.org/presentationml/2006/main">
  <p:tag name="AS_UNIQUEID" val="385"/>
</p:tagLst>
</file>

<file path=ppt/tags/tag1713.xml><?xml version="1.0" encoding="utf-8"?>
<p:tagLst xmlns:p="http://schemas.openxmlformats.org/presentationml/2006/main">
  <p:tag name="AS_UNIQUEID" val="386"/>
</p:tagLst>
</file>

<file path=ppt/tags/tag1714.xml><?xml version="1.0" encoding="utf-8"?>
<p:tagLst xmlns:p="http://schemas.openxmlformats.org/presentationml/2006/main">
  <p:tag name="AS_UNIQUEID" val="387"/>
</p:tagLst>
</file>

<file path=ppt/tags/tag1715.xml><?xml version="1.0" encoding="utf-8"?>
<p:tagLst xmlns:p="http://schemas.openxmlformats.org/presentationml/2006/main">
  <p:tag name="AS_UNIQUEID" val="388"/>
</p:tagLst>
</file>

<file path=ppt/tags/tag1716.xml><?xml version="1.0" encoding="utf-8"?>
<p:tagLst xmlns:p="http://schemas.openxmlformats.org/presentationml/2006/main">
  <p:tag name="AS_UNIQUEID" val="389"/>
</p:tagLst>
</file>

<file path=ppt/tags/tag1717.xml><?xml version="1.0" encoding="utf-8"?>
<p:tagLst xmlns:p="http://schemas.openxmlformats.org/presentationml/2006/main">
  <p:tag name="AS_UNIQUEID" val="390"/>
</p:tagLst>
</file>

<file path=ppt/tags/tag1718.xml><?xml version="1.0" encoding="utf-8"?>
<p:tagLst xmlns:p="http://schemas.openxmlformats.org/presentationml/2006/main">
  <p:tag name="AS_UNIQUEID" val="391"/>
</p:tagLst>
</file>

<file path=ppt/tags/tag1719.xml><?xml version="1.0" encoding="utf-8"?>
<p:tagLst xmlns:p="http://schemas.openxmlformats.org/presentationml/2006/main">
  <p:tag name="AS_UNIQUEID" val="392"/>
</p:tagLst>
</file>

<file path=ppt/tags/tag172.xml><?xml version="1.0" encoding="utf-8"?>
<p:tagLst xmlns:p="http://schemas.openxmlformats.org/presentationml/2006/main">
  <p:tag name="AS_UNIQUEID" val="1125"/>
</p:tagLst>
</file>

<file path=ppt/tags/tag1720.xml><?xml version="1.0" encoding="utf-8"?>
<p:tagLst xmlns:p="http://schemas.openxmlformats.org/presentationml/2006/main">
  <p:tag name="AS_UNIQUEID" val="393"/>
</p:tagLst>
</file>

<file path=ppt/tags/tag1721.xml><?xml version="1.0" encoding="utf-8"?>
<p:tagLst xmlns:p="http://schemas.openxmlformats.org/presentationml/2006/main">
  <p:tag name="AS_UNIQUEID" val="394"/>
</p:tagLst>
</file>

<file path=ppt/tags/tag1722.xml><?xml version="1.0" encoding="utf-8"?>
<p:tagLst xmlns:p="http://schemas.openxmlformats.org/presentationml/2006/main">
  <p:tag name="AS_UNIQUEID" val="395"/>
</p:tagLst>
</file>

<file path=ppt/tags/tag1723.xml><?xml version="1.0" encoding="utf-8"?>
<p:tagLst xmlns:p="http://schemas.openxmlformats.org/presentationml/2006/main">
  <p:tag name="AS_UNIQUEID" val="396"/>
</p:tagLst>
</file>

<file path=ppt/tags/tag1724.xml><?xml version="1.0" encoding="utf-8"?>
<p:tagLst xmlns:p="http://schemas.openxmlformats.org/presentationml/2006/main">
  <p:tag name="AS_UNIQUEID" val="397"/>
</p:tagLst>
</file>

<file path=ppt/tags/tag1725.xml><?xml version="1.0" encoding="utf-8"?>
<p:tagLst xmlns:p="http://schemas.openxmlformats.org/presentationml/2006/main">
  <p:tag name="AS_UNIQUEID" val="398"/>
</p:tagLst>
</file>

<file path=ppt/tags/tag1726.xml><?xml version="1.0" encoding="utf-8"?>
<p:tagLst xmlns:p="http://schemas.openxmlformats.org/presentationml/2006/main">
  <p:tag name="AS_UNIQUEID" val="399"/>
</p:tagLst>
</file>

<file path=ppt/tags/tag1727.xml><?xml version="1.0" encoding="utf-8"?>
<p:tagLst xmlns:p="http://schemas.openxmlformats.org/presentationml/2006/main">
  <p:tag name="AS_UNIQUEID" val="400"/>
</p:tagLst>
</file>

<file path=ppt/tags/tag1728.xml><?xml version="1.0" encoding="utf-8"?>
<p:tagLst xmlns:p="http://schemas.openxmlformats.org/presentationml/2006/main">
  <p:tag name="AS_UNIQUEID" val="401"/>
</p:tagLst>
</file>

<file path=ppt/tags/tag1729.xml><?xml version="1.0" encoding="utf-8"?>
<p:tagLst xmlns:p="http://schemas.openxmlformats.org/presentationml/2006/main">
  <p:tag name="AS_UNIQUEID" val="402"/>
</p:tagLst>
</file>

<file path=ppt/tags/tag173.xml><?xml version="1.0" encoding="utf-8"?>
<p:tagLst xmlns:p="http://schemas.openxmlformats.org/presentationml/2006/main">
  <p:tag name="AS_UNIQUEID" val="1126"/>
</p:tagLst>
</file>

<file path=ppt/tags/tag1730.xml><?xml version="1.0" encoding="utf-8"?>
<p:tagLst xmlns:p="http://schemas.openxmlformats.org/presentationml/2006/main">
  <p:tag name="AS_UNIQUEID" val="403"/>
</p:tagLst>
</file>

<file path=ppt/tags/tag1731.xml><?xml version="1.0" encoding="utf-8"?>
<p:tagLst xmlns:p="http://schemas.openxmlformats.org/presentationml/2006/main">
  <p:tag name="AS_UNIQUEID" val="404"/>
</p:tagLst>
</file>

<file path=ppt/tags/tag1732.xml><?xml version="1.0" encoding="utf-8"?>
<p:tagLst xmlns:p="http://schemas.openxmlformats.org/presentationml/2006/main">
  <p:tag name="AS_UNIQUEID" val="405"/>
</p:tagLst>
</file>

<file path=ppt/tags/tag1733.xml><?xml version="1.0" encoding="utf-8"?>
<p:tagLst xmlns:p="http://schemas.openxmlformats.org/presentationml/2006/main">
  <p:tag name="AS_UNIQUEID" val="406"/>
</p:tagLst>
</file>

<file path=ppt/tags/tag1734.xml><?xml version="1.0" encoding="utf-8"?>
<p:tagLst xmlns:p="http://schemas.openxmlformats.org/presentationml/2006/main">
  <p:tag name="AS_UNIQUEID" val="407"/>
</p:tagLst>
</file>

<file path=ppt/tags/tag1735.xml><?xml version="1.0" encoding="utf-8"?>
<p:tagLst xmlns:p="http://schemas.openxmlformats.org/presentationml/2006/main">
  <p:tag name="AS_UNIQUEID" val="408"/>
</p:tagLst>
</file>

<file path=ppt/tags/tag1736.xml><?xml version="1.0" encoding="utf-8"?>
<p:tagLst xmlns:p="http://schemas.openxmlformats.org/presentationml/2006/main">
  <p:tag name="AS_UNIQUEID" val="409"/>
</p:tagLst>
</file>

<file path=ppt/tags/tag1737.xml><?xml version="1.0" encoding="utf-8"?>
<p:tagLst xmlns:p="http://schemas.openxmlformats.org/presentationml/2006/main">
  <p:tag name="AS_UNIQUEID" val="410"/>
</p:tagLst>
</file>

<file path=ppt/tags/tag1738.xml><?xml version="1.0" encoding="utf-8"?>
<p:tagLst xmlns:p="http://schemas.openxmlformats.org/presentationml/2006/main">
  <p:tag name="AS_UNIQUEID" val="411"/>
</p:tagLst>
</file>

<file path=ppt/tags/tag1739.xml><?xml version="1.0" encoding="utf-8"?>
<p:tagLst xmlns:p="http://schemas.openxmlformats.org/presentationml/2006/main">
  <p:tag name="AS_UNIQUEID" val="412"/>
</p:tagLst>
</file>

<file path=ppt/tags/tag174.xml><?xml version="1.0" encoding="utf-8"?>
<p:tagLst xmlns:p="http://schemas.openxmlformats.org/presentationml/2006/main">
  <p:tag name="AS_UNIQUEID" val="1127"/>
</p:tagLst>
</file>

<file path=ppt/tags/tag1740.xml><?xml version="1.0" encoding="utf-8"?>
<p:tagLst xmlns:p="http://schemas.openxmlformats.org/presentationml/2006/main">
  <p:tag name="AS_UNIQUEID" val="413"/>
</p:tagLst>
</file>

<file path=ppt/tags/tag1741.xml><?xml version="1.0" encoding="utf-8"?>
<p:tagLst xmlns:p="http://schemas.openxmlformats.org/presentationml/2006/main">
  <p:tag name="AS_UNIQUEID" val="414"/>
</p:tagLst>
</file>

<file path=ppt/tags/tag1742.xml><?xml version="1.0" encoding="utf-8"?>
<p:tagLst xmlns:p="http://schemas.openxmlformats.org/presentationml/2006/main">
  <p:tag name="AS_UNIQUEID" val="415"/>
</p:tagLst>
</file>

<file path=ppt/tags/tag1743.xml><?xml version="1.0" encoding="utf-8"?>
<p:tagLst xmlns:p="http://schemas.openxmlformats.org/presentationml/2006/main">
  <p:tag name="AS_UNIQUEID" val="416"/>
</p:tagLst>
</file>

<file path=ppt/tags/tag1744.xml><?xml version="1.0" encoding="utf-8"?>
<p:tagLst xmlns:p="http://schemas.openxmlformats.org/presentationml/2006/main">
  <p:tag name="AS_UNIQUEID" val="417"/>
</p:tagLst>
</file>

<file path=ppt/tags/tag1745.xml><?xml version="1.0" encoding="utf-8"?>
<p:tagLst xmlns:p="http://schemas.openxmlformats.org/presentationml/2006/main">
  <p:tag name="AS_UNIQUEID" val="418"/>
</p:tagLst>
</file>

<file path=ppt/tags/tag1746.xml><?xml version="1.0" encoding="utf-8"?>
<p:tagLst xmlns:p="http://schemas.openxmlformats.org/presentationml/2006/main">
  <p:tag name="AS_UNIQUEID" val="419"/>
</p:tagLst>
</file>

<file path=ppt/tags/tag1747.xml><?xml version="1.0" encoding="utf-8"?>
<p:tagLst xmlns:p="http://schemas.openxmlformats.org/presentationml/2006/main">
  <p:tag name="AS_UNIQUEID" val="420"/>
</p:tagLst>
</file>

<file path=ppt/tags/tag1748.xml><?xml version="1.0" encoding="utf-8"?>
<p:tagLst xmlns:p="http://schemas.openxmlformats.org/presentationml/2006/main">
  <p:tag name="AS_UNIQUEID" val="421"/>
</p:tagLst>
</file>

<file path=ppt/tags/tag1749.xml><?xml version="1.0" encoding="utf-8"?>
<p:tagLst xmlns:p="http://schemas.openxmlformats.org/presentationml/2006/main">
  <p:tag name="AS_UNIQUEID" val="422"/>
</p:tagLst>
</file>

<file path=ppt/tags/tag175.xml><?xml version="1.0" encoding="utf-8"?>
<p:tagLst xmlns:p="http://schemas.openxmlformats.org/presentationml/2006/main">
  <p:tag name="AS_UNIQUEID" val="1129"/>
</p:tagLst>
</file>

<file path=ppt/tags/tag1750.xml><?xml version="1.0" encoding="utf-8"?>
<p:tagLst xmlns:p="http://schemas.openxmlformats.org/presentationml/2006/main">
  <p:tag name="AS_UNIQUEID" val="423"/>
</p:tagLst>
</file>

<file path=ppt/tags/tag1751.xml><?xml version="1.0" encoding="utf-8"?>
<p:tagLst xmlns:p="http://schemas.openxmlformats.org/presentationml/2006/main">
  <p:tag name="AS_UNIQUEID" val="424"/>
</p:tagLst>
</file>

<file path=ppt/tags/tag1752.xml><?xml version="1.0" encoding="utf-8"?>
<p:tagLst xmlns:p="http://schemas.openxmlformats.org/presentationml/2006/main">
  <p:tag name="AS_UNIQUEID" val="425"/>
</p:tagLst>
</file>

<file path=ppt/tags/tag1753.xml><?xml version="1.0" encoding="utf-8"?>
<p:tagLst xmlns:p="http://schemas.openxmlformats.org/presentationml/2006/main">
  <p:tag name="AS_UNIQUEID" val="426"/>
</p:tagLst>
</file>

<file path=ppt/tags/tag1754.xml><?xml version="1.0" encoding="utf-8"?>
<p:tagLst xmlns:p="http://schemas.openxmlformats.org/presentationml/2006/main">
  <p:tag name="AS_UNIQUEID" val="427"/>
</p:tagLst>
</file>

<file path=ppt/tags/tag1755.xml><?xml version="1.0" encoding="utf-8"?>
<p:tagLst xmlns:p="http://schemas.openxmlformats.org/presentationml/2006/main">
  <p:tag name="AS_UNIQUEID" val="428"/>
</p:tagLst>
</file>

<file path=ppt/tags/tag1756.xml><?xml version="1.0" encoding="utf-8"?>
<p:tagLst xmlns:p="http://schemas.openxmlformats.org/presentationml/2006/main">
  <p:tag name="AS_UNIQUEID" val="50"/>
</p:tagLst>
</file>

<file path=ppt/tags/tag1757.xml><?xml version="1.0" encoding="utf-8"?>
<p:tagLst xmlns:p="http://schemas.openxmlformats.org/presentationml/2006/main">
  <p:tag name="AS_UNIQUEID" val="50"/>
</p:tagLst>
</file>

<file path=ppt/tags/tag1758.xml><?xml version="1.0" encoding="utf-8"?>
<p:tagLst xmlns:p="http://schemas.openxmlformats.org/presentationml/2006/main">
  <p:tag name="AS_UNIQUEID" val="50"/>
</p:tagLst>
</file>

<file path=ppt/tags/tag1759.xml><?xml version="1.0" encoding="utf-8"?>
<p:tagLst xmlns:p="http://schemas.openxmlformats.org/presentationml/2006/main">
  <p:tag name="AS_UNIQUEID" val="35"/>
</p:tagLst>
</file>

<file path=ppt/tags/tag176.xml><?xml version="1.0" encoding="utf-8"?>
<p:tagLst xmlns:p="http://schemas.openxmlformats.org/presentationml/2006/main">
  <p:tag name="AS_UNIQUEID" val="1130"/>
</p:tagLst>
</file>

<file path=ppt/tags/tag1760.xml><?xml version="1.0" encoding="utf-8"?>
<p:tagLst xmlns:p="http://schemas.openxmlformats.org/presentationml/2006/main">
  <p:tag name="AS_UNIQUEID" val="35"/>
  <p:tag name="TABLE_ENDDRAG_ORIGIN_RECT" val="95*48"/>
  <p:tag name="TABLE_ENDDRAG_RECT" val="92*183*95*48"/>
</p:tagLst>
</file>

<file path=ppt/tags/tag1761.xml><?xml version="1.0" encoding="utf-8"?>
<p:tagLst xmlns:p="http://schemas.openxmlformats.org/presentationml/2006/main">
  <p:tag name="AS_UNIQUEID" val="35"/>
  <p:tag name="TABLE_ENDDRAG_ORIGIN_RECT" val="95*48"/>
  <p:tag name="TABLE_ENDDRAG_RECT" val="92*183*95*48"/>
</p:tagLst>
</file>

<file path=ppt/tags/tag1762.xml><?xml version="1.0" encoding="utf-8"?>
<p:tagLst xmlns:p="http://schemas.openxmlformats.org/presentationml/2006/main">
  <p:tag name="AS_UNIQUEID" val="50"/>
</p:tagLst>
</file>

<file path=ppt/tags/tag1763.xml><?xml version="1.0" encoding="utf-8"?>
<p:tagLst xmlns:p="http://schemas.openxmlformats.org/presentationml/2006/main">
  <p:tag name="AS_UNIQUEID" val="35"/>
  <p:tag name="TABLE_ENDDRAG_ORIGIN_RECT" val="95*48"/>
  <p:tag name="TABLE_ENDDRAG_RECT" val="92*183*95*48"/>
</p:tagLst>
</file>

<file path=ppt/tags/tag1764.xml><?xml version="1.0" encoding="utf-8"?>
<p:tagLst xmlns:p="http://schemas.openxmlformats.org/presentationml/2006/main">
  <p:tag name="AS_UNIQUEID" val="50"/>
</p:tagLst>
</file>

<file path=ppt/tags/tag1765.xml><?xml version="1.0" encoding="utf-8"?>
<p:tagLst xmlns:p="http://schemas.openxmlformats.org/presentationml/2006/main">
  <p:tag name="AS_UNIQUEID" val="35"/>
  <p:tag name="TABLE_ENDDRAG_ORIGIN_RECT" val="95*48"/>
  <p:tag name="TABLE_ENDDRAG_RECT" val="92*183*95*48"/>
</p:tagLst>
</file>

<file path=ppt/tags/tag1766.xml><?xml version="1.0" encoding="utf-8"?>
<p:tagLst xmlns:p="http://schemas.openxmlformats.org/presentationml/2006/main">
  <p:tag name="AS_UNIQUEID" val="29"/>
</p:tagLst>
</file>

<file path=ppt/tags/tag1767.xml><?xml version="1.0" encoding="utf-8"?>
<p:tagLst xmlns:p="http://schemas.openxmlformats.org/presentationml/2006/main">
  <p:tag name="AS_UNIQUEID" val="30"/>
</p:tagLst>
</file>

<file path=ppt/tags/tag1768.xml><?xml version="1.0" encoding="utf-8"?>
<p:tagLst xmlns:p="http://schemas.openxmlformats.org/presentationml/2006/main">
  <p:tag name="AS_UNIQUEID" val="31"/>
</p:tagLst>
</file>

<file path=ppt/tags/tag1769.xml><?xml version="1.0" encoding="utf-8"?>
<p:tagLst xmlns:p="http://schemas.openxmlformats.org/presentationml/2006/main">
  <p:tag name="AS_UNIQUEID" val="835"/>
</p:tagLst>
</file>

<file path=ppt/tags/tag177.xml><?xml version="1.0" encoding="utf-8"?>
<p:tagLst xmlns:p="http://schemas.openxmlformats.org/presentationml/2006/main">
  <p:tag name="AS_UNIQUEID" val="1131"/>
</p:tagLst>
</file>

<file path=ppt/tags/tag1770.xml><?xml version="1.0" encoding="utf-8"?>
<p:tagLst xmlns:p="http://schemas.openxmlformats.org/presentationml/2006/main">
  <p:tag name="AS_UNIQUEID" val="836"/>
</p:tagLst>
</file>

<file path=ppt/tags/tag1771.xml><?xml version="1.0" encoding="utf-8"?>
<p:tagLst xmlns:p="http://schemas.openxmlformats.org/presentationml/2006/main">
  <p:tag name="AS_UNIQUEID" val="837"/>
</p:tagLst>
</file>

<file path=ppt/tags/tag1772.xml><?xml version="1.0" encoding="utf-8"?>
<p:tagLst xmlns:p="http://schemas.openxmlformats.org/presentationml/2006/main">
  <p:tag name="AS_UNIQUEID" val="838"/>
</p:tagLst>
</file>

<file path=ppt/tags/tag1773.xml><?xml version="1.0" encoding="utf-8"?>
<p:tagLst xmlns:p="http://schemas.openxmlformats.org/presentationml/2006/main">
  <p:tag name="AS_UNIQUEID" val="839"/>
</p:tagLst>
</file>

<file path=ppt/tags/tag1774.xml><?xml version="1.0" encoding="utf-8"?>
<p:tagLst xmlns:p="http://schemas.openxmlformats.org/presentationml/2006/main">
  <p:tag name="AS_UNIQUEID" val="875"/>
</p:tagLst>
</file>

<file path=ppt/tags/tag1775.xml><?xml version="1.0" encoding="utf-8"?>
<p:tagLst xmlns:p="http://schemas.openxmlformats.org/presentationml/2006/main">
  <p:tag name="AS_UNIQUEID" val="876"/>
</p:tagLst>
</file>

<file path=ppt/tags/tag1776.xml><?xml version="1.0" encoding="utf-8"?>
<p:tagLst xmlns:p="http://schemas.openxmlformats.org/presentationml/2006/main">
  <p:tag name="AS_UNIQUEID" val="877"/>
</p:tagLst>
</file>

<file path=ppt/tags/tag1777.xml><?xml version="1.0" encoding="utf-8"?>
<p:tagLst xmlns:p="http://schemas.openxmlformats.org/presentationml/2006/main">
  <p:tag name="AS_UNIQUEID" val="878"/>
</p:tagLst>
</file>

<file path=ppt/tags/tag1778.xml><?xml version="1.0" encoding="utf-8"?>
<p:tagLst xmlns:p="http://schemas.openxmlformats.org/presentationml/2006/main">
  <p:tag name="AS_UNIQUEID" val="879"/>
</p:tagLst>
</file>

<file path=ppt/tags/tag1779.xml><?xml version="1.0" encoding="utf-8"?>
<p:tagLst xmlns:p="http://schemas.openxmlformats.org/presentationml/2006/main">
  <p:tag name="AS_UNIQUEID" val="880"/>
</p:tagLst>
</file>

<file path=ppt/tags/tag178.xml><?xml version="1.0" encoding="utf-8"?>
<p:tagLst xmlns:p="http://schemas.openxmlformats.org/presentationml/2006/main">
  <p:tag name="AS_UNIQUEID" val="1132"/>
</p:tagLst>
</file>

<file path=ppt/tags/tag1780.xml><?xml version="1.0" encoding="utf-8"?>
<p:tagLst xmlns:p="http://schemas.openxmlformats.org/presentationml/2006/main">
  <p:tag name="AS_UNIQUEID" val="881"/>
</p:tagLst>
</file>

<file path=ppt/tags/tag1781.xml><?xml version="1.0" encoding="utf-8"?>
<p:tagLst xmlns:p="http://schemas.openxmlformats.org/presentationml/2006/main">
  <p:tag name="AS_UNIQUEID" val="882"/>
</p:tagLst>
</file>

<file path=ppt/tags/tag1782.xml><?xml version="1.0" encoding="utf-8"?>
<p:tagLst xmlns:p="http://schemas.openxmlformats.org/presentationml/2006/main">
  <p:tag name="AS_UNIQUEID" val="883"/>
</p:tagLst>
</file>

<file path=ppt/tags/tag1783.xml><?xml version="1.0" encoding="utf-8"?>
<p:tagLst xmlns:p="http://schemas.openxmlformats.org/presentationml/2006/main">
  <p:tag name="AS_UNIQUEID" val="885"/>
</p:tagLst>
</file>

<file path=ppt/tags/tag1784.xml><?xml version="1.0" encoding="utf-8"?>
<p:tagLst xmlns:p="http://schemas.openxmlformats.org/presentationml/2006/main">
  <p:tag name="AS_UNIQUEID" val="886"/>
</p:tagLst>
</file>

<file path=ppt/tags/tag1785.xml><?xml version="1.0" encoding="utf-8"?>
<p:tagLst xmlns:p="http://schemas.openxmlformats.org/presentationml/2006/main">
  <p:tag name="AS_UNIQUEID" val="887"/>
</p:tagLst>
</file>

<file path=ppt/tags/tag1786.xml><?xml version="1.0" encoding="utf-8"?>
<p:tagLst xmlns:p="http://schemas.openxmlformats.org/presentationml/2006/main">
  <p:tag name="AS_UNIQUEID" val="888"/>
</p:tagLst>
</file>

<file path=ppt/tags/tag1787.xml><?xml version="1.0" encoding="utf-8"?>
<p:tagLst xmlns:p="http://schemas.openxmlformats.org/presentationml/2006/main">
  <p:tag name="AS_UNIQUEID" val="890"/>
</p:tagLst>
</file>

<file path=ppt/tags/tag1788.xml><?xml version="1.0" encoding="utf-8"?>
<p:tagLst xmlns:p="http://schemas.openxmlformats.org/presentationml/2006/main">
  <p:tag name="AS_UNIQUEID" val="891"/>
</p:tagLst>
</file>

<file path=ppt/tags/tag1789.xml><?xml version="1.0" encoding="utf-8"?>
<p:tagLst xmlns:p="http://schemas.openxmlformats.org/presentationml/2006/main">
  <p:tag name="AS_UNIQUEID" val="892"/>
</p:tagLst>
</file>

<file path=ppt/tags/tag179.xml><?xml version="1.0" encoding="utf-8"?>
<p:tagLst xmlns:p="http://schemas.openxmlformats.org/presentationml/2006/main">
  <p:tag name="AS_UNIQUEID" val="1133"/>
</p:tagLst>
</file>

<file path=ppt/tags/tag1790.xml><?xml version="1.0" encoding="utf-8"?>
<p:tagLst xmlns:p="http://schemas.openxmlformats.org/presentationml/2006/main">
  <p:tag name="AS_UNIQUEID" val="893"/>
</p:tagLst>
</file>

<file path=ppt/tags/tag1791.xml><?xml version="1.0" encoding="utf-8"?>
<p:tagLst xmlns:p="http://schemas.openxmlformats.org/presentationml/2006/main">
  <p:tag name="AS_UNIQUEID" val="894"/>
</p:tagLst>
</file>

<file path=ppt/tags/tag1792.xml><?xml version="1.0" encoding="utf-8"?>
<p:tagLst xmlns:p="http://schemas.openxmlformats.org/presentationml/2006/main">
  <p:tag name="AS_UNIQUEID" val="895"/>
</p:tagLst>
</file>

<file path=ppt/tags/tag1793.xml><?xml version="1.0" encoding="utf-8"?>
<p:tagLst xmlns:p="http://schemas.openxmlformats.org/presentationml/2006/main">
  <p:tag name="AS_UNIQUEID" val="896"/>
</p:tagLst>
</file>

<file path=ppt/tags/tag1794.xml><?xml version="1.0" encoding="utf-8"?>
<p:tagLst xmlns:p="http://schemas.openxmlformats.org/presentationml/2006/main">
  <p:tag name="AS_UNIQUEID" val="897"/>
</p:tagLst>
</file>

<file path=ppt/tags/tag1795.xml><?xml version="1.0" encoding="utf-8"?>
<p:tagLst xmlns:p="http://schemas.openxmlformats.org/presentationml/2006/main">
  <p:tag name="AS_UNIQUEID" val="898"/>
</p:tagLst>
</file>

<file path=ppt/tags/tag1796.xml><?xml version="1.0" encoding="utf-8"?>
<p:tagLst xmlns:p="http://schemas.openxmlformats.org/presentationml/2006/main">
  <p:tag name="AS_UNIQUEID" val="899"/>
</p:tagLst>
</file>

<file path=ppt/tags/tag1797.xml><?xml version="1.0" encoding="utf-8"?>
<p:tagLst xmlns:p="http://schemas.openxmlformats.org/presentationml/2006/main">
  <p:tag name="AS_UNIQUEID" val="900"/>
</p:tagLst>
</file>

<file path=ppt/tags/tag1798.xml><?xml version="1.0" encoding="utf-8"?>
<p:tagLst xmlns:p="http://schemas.openxmlformats.org/presentationml/2006/main">
  <p:tag name="AS_UNIQUEID" val="901"/>
</p:tagLst>
</file>

<file path=ppt/tags/tag1799.xml><?xml version="1.0" encoding="utf-8"?>
<p:tagLst xmlns:p="http://schemas.openxmlformats.org/presentationml/2006/main">
  <p:tag name="AS_UNIQUEID" val="902"/>
</p:tagLst>
</file>

<file path=ppt/tags/tag18.xml><?xml version="1.0" encoding="utf-8"?>
<p:tagLst xmlns:p="http://schemas.openxmlformats.org/presentationml/2006/main">
  <p:tag name="AS_UNIQUEID" val="941"/>
</p:tagLst>
</file>

<file path=ppt/tags/tag180.xml><?xml version="1.0" encoding="utf-8"?>
<p:tagLst xmlns:p="http://schemas.openxmlformats.org/presentationml/2006/main">
  <p:tag name="AS_UNIQUEID" val="1135"/>
</p:tagLst>
</file>

<file path=ppt/tags/tag1800.xml><?xml version="1.0" encoding="utf-8"?>
<p:tagLst xmlns:p="http://schemas.openxmlformats.org/presentationml/2006/main">
  <p:tag name="AS_UNIQUEID" val="903"/>
</p:tagLst>
</file>

<file path=ppt/tags/tag1801.xml><?xml version="1.0" encoding="utf-8"?>
<p:tagLst xmlns:p="http://schemas.openxmlformats.org/presentationml/2006/main">
  <p:tag name="AS_UNIQUEID" val="904"/>
</p:tagLst>
</file>

<file path=ppt/tags/tag1802.xml><?xml version="1.0" encoding="utf-8"?>
<p:tagLst xmlns:p="http://schemas.openxmlformats.org/presentationml/2006/main">
  <p:tag name="AS_UNIQUEID" val="905"/>
</p:tagLst>
</file>

<file path=ppt/tags/tag1803.xml><?xml version="1.0" encoding="utf-8"?>
<p:tagLst xmlns:p="http://schemas.openxmlformats.org/presentationml/2006/main">
  <p:tag name="AS_UNIQUEID" val="906"/>
</p:tagLst>
</file>

<file path=ppt/tags/tag1804.xml><?xml version="1.0" encoding="utf-8"?>
<p:tagLst xmlns:p="http://schemas.openxmlformats.org/presentationml/2006/main">
  <p:tag name="AS_UNIQUEID" val="2652"/>
</p:tagLst>
</file>

<file path=ppt/tags/tag1805.xml><?xml version="1.0" encoding="utf-8"?>
<p:tagLst xmlns:p="http://schemas.openxmlformats.org/presentationml/2006/main">
  <p:tag name="AS_UNIQUEID" val="2653"/>
</p:tagLst>
</file>

<file path=ppt/tags/tag1806.xml><?xml version="1.0" encoding="utf-8"?>
<p:tagLst xmlns:p="http://schemas.openxmlformats.org/presentationml/2006/main">
  <p:tag name="AS_UNIQUEID" val="2654"/>
</p:tagLst>
</file>

<file path=ppt/tags/tag1807.xml><?xml version="1.0" encoding="utf-8"?>
<p:tagLst xmlns:p="http://schemas.openxmlformats.org/presentationml/2006/main">
  <p:tag name="AS_UNIQUEID" val="2603"/>
</p:tagLst>
</file>

<file path=ppt/tags/tag1808.xml><?xml version="1.0" encoding="utf-8"?>
<p:tagLst xmlns:p="http://schemas.openxmlformats.org/presentationml/2006/main">
  <p:tag name="AS_UNIQUEID" val="2293"/>
</p:tagLst>
</file>

<file path=ppt/tags/tag1809.xml><?xml version="1.0" encoding="utf-8"?>
<p:tagLst xmlns:p="http://schemas.openxmlformats.org/presentationml/2006/main">
  <p:tag name="AS_UNIQUEID" val="2294"/>
</p:tagLst>
</file>

<file path=ppt/tags/tag181.xml><?xml version="1.0" encoding="utf-8"?>
<p:tagLst xmlns:p="http://schemas.openxmlformats.org/presentationml/2006/main">
  <p:tag name="AS_UNIQUEID" val="1136"/>
</p:tagLst>
</file>

<file path=ppt/tags/tag1810.xml><?xml version="1.0" encoding="utf-8"?>
<p:tagLst xmlns:p="http://schemas.openxmlformats.org/presentationml/2006/main">
  <p:tag name="AS_UNIQUEID" val="2295"/>
</p:tagLst>
</file>

<file path=ppt/tags/tag1811.xml><?xml version="1.0" encoding="utf-8"?>
<p:tagLst xmlns:p="http://schemas.openxmlformats.org/presentationml/2006/main">
  <p:tag name="AS_UNIQUEID" val="2308"/>
</p:tagLst>
</file>

<file path=ppt/tags/tag1812.xml><?xml version="1.0" encoding="utf-8"?>
<p:tagLst xmlns:p="http://schemas.openxmlformats.org/presentationml/2006/main">
  <p:tag name="AS_UNIQUEID" val="2309"/>
</p:tagLst>
</file>

<file path=ppt/tags/tag1813.xml><?xml version="1.0" encoding="utf-8"?>
<p:tagLst xmlns:p="http://schemas.openxmlformats.org/presentationml/2006/main">
  <p:tag name="AS_UNIQUEID" val="2310"/>
</p:tagLst>
</file>

<file path=ppt/tags/tag1814.xml><?xml version="1.0" encoding="utf-8"?>
<p:tagLst xmlns:p="http://schemas.openxmlformats.org/presentationml/2006/main">
  <p:tag name="AS_UNIQUEID" val="2311"/>
</p:tagLst>
</file>

<file path=ppt/tags/tag1815.xml><?xml version="1.0" encoding="utf-8"?>
<p:tagLst xmlns:p="http://schemas.openxmlformats.org/presentationml/2006/main">
  <p:tag name="AS_UNIQUEID" val="2312"/>
</p:tagLst>
</file>

<file path=ppt/tags/tag1816.xml><?xml version="1.0" encoding="utf-8"?>
<p:tagLst xmlns:p="http://schemas.openxmlformats.org/presentationml/2006/main">
  <p:tag name="AS_UNIQUEID" val="2313"/>
</p:tagLst>
</file>

<file path=ppt/tags/tag1817.xml><?xml version="1.0" encoding="utf-8"?>
<p:tagLst xmlns:p="http://schemas.openxmlformats.org/presentationml/2006/main">
  <p:tag name="AS_UNIQUEID" val="2314"/>
</p:tagLst>
</file>

<file path=ppt/tags/tag1818.xml><?xml version="1.0" encoding="utf-8"?>
<p:tagLst xmlns:p="http://schemas.openxmlformats.org/presentationml/2006/main">
  <p:tag name="AS_UNIQUEID" val="2315"/>
</p:tagLst>
</file>

<file path=ppt/tags/tag1819.xml><?xml version="1.0" encoding="utf-8"?>
<p:tagLst xmlns:p="http://schemas.openxmlformats.org/presentationml/2006/main">
  <p:tag name="AS_UNIQUEID" val="2281"/>
</p:tagLst>
</file>

<file path=ppt/tags/tag182.xml><?xml version="1.0" encoding="utf-8"?>
<p:tagLst xmlns:p="http://schemas.openxmlformats.org/presentationml/2006/main">
  <p:tag name="AS_UNIQUEID" val="1137"/>
</p:tagLst>
</file>

<file path=ppt/tags/tag1820.xml><?xml version="1.0" encoding="utf-8"?>
<p:tagLst xmlns:p="http://schemas.openxmlformats.org/presentationml/2006/main">
  <p:tag name="AS_UNIQUEID" val="2389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FILL_FORE_SCHEMECOLOR_INDEX_1" val="16"/>
  <p:tag name="KSO_WM_UNIT_FILL_FORE_SCHEMECOLOR_INDEX_1_BRIGHTNESS" val="0"/>
  <p:tag name="KSO_WM_UNIT_FILL_FORE_SCHEMECOLOR_INDEX_1_POS" val="0"/>
  <p:tag name="KSO_WM_UNIT_FILL_FORE_SCHEMECOLOR_INDEX_1_TRANS" val="0.9"/>
  <p:tag name="KSO_WM_UNIT_FILL_FORE_SCHEMECOLOR_INDEX_2" val="15"/>
  <p:tag name="KSO_WM_UNIT_FILL_FORE_SCHEMECOLOR_INDEX_2_BRIGHTNESS" val="-0.1"/>
  <p:tag name="KSO_WM_UNIT_FILL_FORE_SCHEMECOLOR_INDEX_2_POS" val="1"/>
  <p:tag name="KSO_WM_UNIT_FILL_FORE_SCHEMECOLOR_INDEX_2_TRANS" val="0.76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1821.xml><?xml version="1.0" encoding="utf-8"?>
<p:tagLst xmlns:p="http://schemas.openxmlformats.org/presentationml/2006/main">
  <p:tag name="AS_UNIQUEID" val="2390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FILL_FORE_SCHEMECOLOR_INDEX_1" val="16"/>
  <p:tag name="KSO_WM_UNIT_FILL_FORE_SCHEMECOLOR_INDEX_1_BRIGHTNESS" val="0"/>
  <p:tag name="KSO_WM_UNIT_FILL_FORE_SCHEMECOLOR_INDEX_1_POS" val="0"/>
  <p:tag name="KSO_WM_UNIT_FILL_FORE_SCHEMECOLOR_INDEX_1_TRANS" val="0.9"/>
  <p:tag name="KSO_WM_UNIT_FILL_FORE_SCHEMECOLOR_INDEX_2" val="15"/>
  <p:tag name="KSO_WM_UNIT_FILL_FORE_SCHEMECOLOR_INDEX_2_BRIGHTNESS" val="-0.1"/>
  <p:tag name="KSO_WM_UNIT_FILL_FORE_SCHEMECOLOR_INDEX_2_POS" val="1"/>
  <p:tag name="KSO_WM_UNIT_FILL_FORE_SCHEMECOLOR_INDEX_2_TRANS" val="0.76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1822.xml><?xml version="1.0" encoding="utf-8"?>
<p:tagLst xmlns:p="http://schemas.openxmlformats.org/presentationml/2006/main">
  <p:tag name="AS_UNIQUEID" val="2391"/>
  <p:tag name="KSO_WM_ASSEMBLE_CHIP_INDEX" val="0ac8d4c097a84c11aba7d5abf98dabe0"/>
  <p:tag name="KSO_WM_BEAUTIFY_FLAG" val="#wm#"/>
  <p:tag name="KSO_WM_CHIP_GROUPID" val="5e7881253197e252a37019b5"/>
  <p:tag name="KSO_WM_CHIP_XID" val="5e7881253197e252a37019b6"/>
  <p:tag name="KSO_WM_TAG_VERSION" val="1.0"/>
  <p:tag name="KSO_WM_TEMPLATE_ASSEMBLE_GROUPID" val="5ef55476ea5a3ac527a189f3"/>
  <p:tag name="KSO_WM_TEMPLATE_ASSEMBLE_XID" val="5ef55476ea5a3ac527a189f3"/>
  <p:tag name="KSO_WM_TEMPLATE_CATEGORY" val="diagram"/>
  <p:tag name="KSO_WM_TEMPLATE_INDEX" val="20208691"/>
  <p:tag name="KSO_WM_UNIT_BLOCK" val="0"/>
  <p:tag name="KSO_WM_UNIT_COMPATIBLE" val="0"/>
  <p:tag name="KSO_WM_UNIT_DEC_AREA_ID" val="4ac26b34217846068ede3e490b1092bb"/>
  <p:tag name="KSO_WM_UNIT_DEFAULT_FONT" val="24;44;4"/>
  <p:tag name="KSO_WM_UNIT_DIAGRAM_ISNUMVISUAL" val="0"/>
  <p:tag name="KSO_WM_UNIT_DIAGRAM_ISREFERUNIT" val="0"/>
  <p:tag name="KSO_WM_UNIT_HIGHLIGHT" val="0"/>
  <p:tag name="KSO_WM_UNIT_ID" val="diagram2020869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2"/>
</p:tagLst>
</file>

<file path=ppt/tags/tag1823.xml><?xml version="1.0" encoding="utf-8"?>
<p:tagLst xmlns:p="http://schemas.openxmlformats.org/presentationml/2006/main">
  <p:tag name="AS_UNIQUEID" val="2392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-0.05"/>
  <p:tag name="KSO_WM_UNIT_FILL_TYPE" val="1"/>
  <p:tag name="KSO_WM_UNIT_HIGHLIGHT" val="0"/>
  <p:tag name="KSO_WM_UNIT_ID" val="diagram20205831_1*m_h_i*1_1_2"/>
  <p:tag name="KSO_WM_UNIT_INDEX" val="1_1_2"/>
  <p:tag name="KSO_WM_UNIT_LAYERLEVEL" val="1_1_1"/>
  <p:tag name="KSO_WM_UNIT_LINE_FILL_TYPE" val="2"/>
  <p:tag name="KSO_WM_UNIT_LINE_FORE_SCHEMECOLOR_INDEX" val="14"/>
  <p:tag name="KSO_WM_UNIT_LINE_FORE_SCHEMECOLOR_INDEX_BRIGHTNESS" val="-0.35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24.xml><?xml version="1.0" encoding="utf-8"?>
<p:tagLst xmlns:p="http://schemas.openxmlformats.org/presentationml/2006/main">
  <p:tag name="AS_UNIQUEID" val="2393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HIGHLIGHT" val="0"/>
  <p:tag name="KSO_WM_UNIT_ID" val="diagram20205831_1*m_h_f*1_1_1"/>
  <p:tag name="KSO_WM_UNIT_INDEX" val="1_1_1"/>
  <p:tag name="KSO_WM_UNIT_LAYERLEVEL" val="1_1_1"/>
  <p:tag name="KSO_WM_UNIT_NOCLEAR" val="0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SUBTYPE" val="a"/>
  <p:tag name="KSO_WM_UNIT_TEXT_FILL_FORE_SCHEMECOLOR_INDEX" val="13"/>
  <p:tag name="KSO_WM_UNIT_TEXT_FILL_FORE_SCHEMECOLOR_INDEX_BRIGHTNESS" val="0.15"/>
  <p:tag name="KSO_WM_UNIT_TEXT_FILL_TYPE" val="1"/>
  <p:tag name="KSO_WM_UNIT_TYPE" val="m_h_f"/>
  <p:tag name="KSO_WM_UNIT_USESOURCEFORMAT_APPLY" val="1"/>
</p:tagLst>
</file>

<file path=ppt/tags/tag1825.xml><?xml version="1.0" encoding="utf-8"?>
<p:tagLst xmlns:p="http://schemas.openxmlformats.org/presentationml/2006/main">
  <p:tag name="AS_UNIQUEID" val="2394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1"/>
  <p:tag name="KSO_WM_UNIT_INDEX" val="1_1_1"/>
  <p:tag name="KSO_WM_UNIT_LAYERLEVEL" val="1_1_1"/>
  <p:tag name="KSO_WM_UNIT_SUBTYPE" val="d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26.xml><?xml version="1.0" encoding="utf-8"?>
<p:tagLst xmlns:p="http://schemas.openxmlformats.org/presentationml/2006/main">
  <p:tag name="AS_UNIQUEID" val="2395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3"/>
  <p:tag name="KSO_WM_UNIT_INDEX" val="1_1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27.xml><?xml version="1.0" encoding="utf-8"?>
<p:tagLst xmlns:p="http://schemas.openxmlformats.org/presentationml/2006/main">
  <p:tag name="AS_UNIQUEID" val="2396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4"/>
  <p:tag name="KSO_WM_UNIT_INDEX" val="1_1_4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28.xml><?xml version="1.0" encoding="utf-8"?>
<p:tagLst xmlns:p="http://schemas.openxmlformats.org/presentationml/2006/main">
  <p:tag name="AS_UNIQUEID" val="2397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5"/>
  <p:tag name="KSO_WM_UNIT_INDEX" val="1_1_5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29.xml><?xml version="1.0" encoding="utf-8"?>
<p:tagLst xmlns:p="http://schemas.openxmlformats.org/presentationml/2006/main">
  <p:tag name="AS_UNIQUEID" val="2398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6"/>
  <p:tag name="KSO_WM_UNIT_INDEX" val="1_1_6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3.xml><?xml version="1.0" encoding="utf-8"?>
<p:tagLst xmlns:p="http://schemas.openxmlformats.org/presentationml/2006/main">
  <p:tag name="AS_UNIQUEID" val="1138"/>
</p:tagLst>
</file>

<file path=ppt/tags/tag1830.xml><?xml version="1.0" encoding="utf-8"?>
<p:tagLst xmlns:p="http://schemas.openxmlformats.org/presentationml/2006/main">
  <p:tag name="AS_UNIQUEID" val="2399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-0.05"/>
  <p:tag name="KSO_WM_UNIT_FILL_TYPE" val="1"/>
  <p:tag name="KSO_WM_UNIT_HIGHLIGHT" val="0"/>
  <p:tag name="KSO_WM_UNIT_ID" val="diagram20205831_1*m_h_i*1_2_2"/>
  <p:tag name="KSO_WM_UNIT_INDEX" val="1_2_2"/>
  <p:tag name="KSO_WM_UNIT_LAYERLEVEL" val="1_1_1"/>
  <p:tag name="KSO_WM_UNIT_LINE_FILL_TYPE" val="2"/>
  <p:tag name="KSO_WM_UNIT_LINE_FORE_SCHEMECOLOR_INDEX" val="14"/>
  <p:tag name="KSO_WM_UNIT_LINE_FORE_SCHEMECOLOR_INDEX_BRIGHTNESS" val="-0.35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31.xml><?xml version="1.0" encoding="utf-8"?>
<p:tagLst xmlns:p="http://schemas.openxmlformats.org/presentationml/2006/main">
  <p:tag name="AS_UNIQUEID" val="2400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HIGHLIGHT" val="0"/>
  <p:tag name="KSO_WM_UNIT_ID" val="diagram20205831_1*m_h_f*1_2_1"/>
  <p:tag name="KSO_WM_UNIT_INDEX" val="1_2_1"/>
  <p:tag name="KSO_WM_UNIT_LAYERLEVEL" val="1_1_1"/>
  <p:tag name="KSO_WM_UNIT_NOCLEAR" val="0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SUBTYPE" val="a"/>
  <p:tag name="KSO_WM_UNIT_TEXT_FILL_FORE_SCHEMECOLOR_INDEX" val="13"/>
  <p:tag name="KSO_WM_UNIT_TEXT_FILL_FORE_SCHEMECOLOR_INDEX_BRIGHTNESS" val="0.15"/>
  <p:tag name="KSO_WM_UNIT_TEXT_FILL_TYPE" val="1"/>
  <p:tag name="KSO_WM_UNIT_TYPE" val="m_h_f"/>
  <p:tag name="KSO_WM_UNIT_USESOURCEFORMAT_APPLY" val="1"/>
</p:tagLst>
</file>

<file path=ppt/tags/tag1832.xml><?xml version="1.0" encoding="utf-8"?>
<p:tagLst xmlns:p="http://schemas.openxmlformats.org/presentationml/2006/main">
  <p:tag name="AS_UNIQUEID" val="2401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1"/>
  <p:tag name="KSO_WM_UNIT_INDEX" val="1_2_1"/>
  <p:tag name="KSO_WM_UNIT_LAYERLEVEL" val="1_1_1"/>
  <p:tag name="KSO_WM_UNIT_SUBTYPE" val="d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33.xml><?xml version="1.0" encoding="utf-8"?>
<p:tagLst xmlns:p="http://schemas.openxmlformats.org/presentationml/2006/main">
  <p:tag name="AS_UNIQUEID" val="2402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3"/>
  <p:tag name="KSO_WM_UNIT_INDEX" val="1_2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34.xml><?xml version="1.0" encoding="utf-8"?>
<p:tagLst xmlns:p="http://schemas.openxmlformats.org/presentationml/2006/main">
  <p:tag name="AS_UNIQUEID" val="2403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4"/>
  <p:tag name="KSO_WM_UNIT_INDEX" val="1_2_4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35.xml><?xml version="1.0" encoding="utf-8"?>
<p:tagLst xmlns:p="http://schemas.openxmlformats.org/presentationml/2006/main">
  <p:tag name="AS_UNIQUEID" val="2404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5"/>
  <p:tag name="KSO_WM_UNIT_INDEX" val="1_2_5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36.xml><?xml version="1.0" encoding="utf-8"?>
<p:tagLst xmlns:p="http://schemas.openxmlformats.org/presentationml/2006/main">
  <p:tag name="AS_UNIQUEID" val="2405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6"/>
  <p:tag name="KSO_WM_UNIT_INDEX" val="1_2_6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1837.xml><?xml version="1.0" encoding="utf-8"?>
<p:tagLst xmlns:p="http://schemas.openxmlformats.org/presentationml/2006/main">
  <p:tag name="AS_UNIQUEID" val="2407"/>
</p:tagLst>
</file>

<file path=ppt/tags/tag1838.xml><?xml version="1.0" encoding="utf-8"?>
<p:tagLst xmlns:p="http://schemas.openxmlformats.org/presentationml/2006/main">
  <p:tag name="AS_UNIQUEID" val="2623"/>
</p:tagLst>
</file>

<file path=ppt/tags/tag1839.xml><?xml version="1.0" encoding="utf-8"?>
<p:tagLst xmlns:p="http://schemas.openxmlformats.org/presentationml/2006/main">
  <p:tag name="KSO_WM_BEAUTIFY_FLAG" val="#wm#"/>
  <p:tag name="KSO_WM_CHIP_FILLPROP" val="[[{&quot;fill_id&quot;:&quot;111c4d8e53a34fe79852e81ef1ecda9c&quot;,&quot;fill_align&quot;:&quot;lm&quot;,&quot;text_align&quot;:&quot;lm&quot;,&quot;text_direction&quot;:&quot;horizontal&quot;,&quot;chip_types&quot;:[&quot;header&quot;]},{&quot;fill_id&quot;:&quot;16c5d9edb4ac4c588160504a32b9781f&quot;,&quot;fill_align&quot;:&quot;cm&quot;,&quot;text_align&quot;:&quot;lm&quot;,&quot;text_direction&quot;:&quot;horizontal&quot;,&quot;chip_types&quot;:[&quot;diagram&quot;,&quot;pictext&quot;,&quot;picture&quot;,&quot;chart&quot;,&quot;table&quot;,&quot;video&quot;],&quot;support_features&quot;:[&quot;collage&quot;,&quot;carousel&quot;,&quot;creativecrop&quot;]},{&quot;fill_id&quot;:&quot;3302167955f748bf98630cf3409698cd&quot;,&quot;fill_align&quot;:&quot;lm&quot;,&quot;text_align&quot;:&quot;lm&quot;,&quot;text_direction&quot;:&quot;horizontal&quot;,&quot;chip_types&quot;:[&quot;text&quot;,&quot;picture&quot;]}]]"/>
  <p:tag name="KSO_WM_CHIP_GROUPID" val="5ef1f79f0bee5fea654ed1c6"/>
  <p:tag name="KSO_WM_CHIP_INFOS" val="{&quot;layout_type&quot;:&quot;topbottom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f1f79f0bee5fea654ed1c7"/>
  <p:tag name="KSO_WM_SLIDE_BACKGROUND" val="[&quot;general&quot;]"/>
  <p:tag name="KSO_WM_SLIDE_BACKGROUND_TYPE" val="general"/>
  <p:tag name="KSO_WM_SLIDE_BK_DARK_LIGHT" val="2"/>
  <p:tag name="KSO_WM_SLIDE_CAN_ADD_NAVIGATION" val="1"/>
  <p:tag name="KSO_WM_SLIDE_ID" val="diagram20208691_1"/>
  <p:tag name="KSO_WM_SLIDE_INDEX" val="1"/>
  <p:tag name="KSO_WM_SLIDE_ITEM_CNT" val="0"/>
  <p:tag name="KSO_WM_SLIDE_LAYOUT" val="a_d"/>
  <p:tag name="KSO_WM_SLIDE_LAYOUT_CNT" val="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06-26T09:50:47&quot;,&quot;maxSize&quot;:{&quot;size1&quot;:22.199086446197771},&quot;minSize&quot;:{&quot;size1&quot;:22.199086446197771},&quot;normalSize&quot;:{&quot;size1&quot;:22.199086446197771},&quot;subLayout&quot;:[{&quot;id&quot;:&quot;2020-06-26T09:50:47&quot;,&quot;margin&quot;:{&quot;bottom&quot;:0.42300000786781311,&quot;left&quot;:2.5399999618530273,&quot;right&quot;:2.5399999618530273,&quot;top&quot;:1.6929999589920044},&quot;type&quot;:0},{&quot;direction&quot;:1,&quot;id&quot;:&quot;2020-06-26T09:50:47&quot;,&quot;maxSize&quot;:{&quot;size1&quot;:67.499725023905441},&quot;minSize&quot;:{&quot;size1&quot;:67.499725023905441},&quot;normalSize&quot;:{&quot;size1&quot;:67.499725023905441},&quot;subLayout&quot;:[{&quot;id&quot;:&quot;2020-06-26T09:50:47&quot;,&quot;margin&quot;:{&quot;bottom&quot;:1.6929999589920044,&quot;left&quot;:2.5399999618530273,&quot;right&quot;:0.42300000786781311,&quot;top&quot;:0.42300000786781311},&quot;type&quot;:0},{&quot;id&quot;:&quot;2020-06-26T09:50:47&quot;,&quot;margin&quot;:{&quot;bottom&quot;:1.6929999589920044,&quot;left&quot;:0.42399996519088745,&quot;right&quot;:2.5399999618530273,&quot;top&quot;:0.42300000786781311},&quot;type&quot;:0}],&quot;type&quot;:0}],&quot;type&quot;:0}"/>
  <p:tag name="KSO_WM_SLIDE_POSITION" val="72*48"/>
  <p:tag name="KSO_WM_SLIDE_RATIO" val="1.777778"/>
  <p:tag name="KSO_WM_SLIDE_SIZE" val="816*444"/>
  <p:tag name="KSO_WM_SLIDE_SUBTYPE" val="picTxt"/>
  <p:tag name="KSO_WM_SLIDE_SUPPORT_FEATURE_TYPE" val="0"/>
  <p:tag name="KSO_WM_SLIDE_TYPE" val="text"/>
  <p:tag name="KSO_WM_TAG_VERSION" val="1.0"/>
  <p:tag name="KSO_WM_TEMPLATE_ASSEMBLE_GROUPID" val="5ef55476ea5a3ac527a189f3"/>
  <p:tag name="KSO_WM_TEMPLATE_ASSEMBLE_XID" val="5ef55476ea5a3ac527a189f3"/>
  <p:tag name="KSO_WM_TEMPLATE_CATEGORY" val="diagram"/>
  <p:tag name="KSO_WM_TEMPLATE_COLOR_TYPE" val="1"/>
  <p:tag name="KSO_WM_TEMPLATE_INDEX" val="20208691"/>
  <p:tag name="KSO_WM_TEMPLATE_MASTER_TYPE" val="0"/>
  <p:tag name="KSO_WM_TEMPLATE_SUBCATEGORY" val="21"/>
  <p:tag name="KSO_WM_UNIT_SHOW_EDIT_AREA_INDICATION" val="1"/>
</p:tagLst>
</file>

<file path=ppt/tags/tag184.xml><?xml version="1.0" encoding="utf-8"?>
<p:tagLst xmlns:p="http://schemas.openxmlformats.org/presentationml/2006/main">
  <p:tag name="AS_UNIQUEID" val="1139"/>
</p:tagLst>
</file>

<file path=ppt/tags/tag1840.xml><?xml version="1.0" encoding="utf-8"?>
<p:tagLst xmlns:p="http://schemas.openxmlformats.org/presentationml/2006/main">
  <p:tag name="AS_UNIQUEID" val="2386"/>
</p:tagLst>
</file>

<file path=ppt/tags/tag1841.xml><?xml version="1.0" encoding="utf-8"?>
<p:tagLst xmlns:p="http://schemas.openxmlformats.org/presentationml/2006/main">
  <p:tag name="AS_UNIQUEID" val="2387"/>
</p:tagLst>
</file>

<file path=ppt/tags/tag1842.xml><?xml version="1.0" encoding="utf-8"?>
<p:tagLst xmlns:p="http://schemas.openxmlformats.org/presentationml/2006/main">
  <p:tag name="AS_UNIQUEID" val="23"/>
</p:tagLst>
</file>

<file path=ppt/tags/tag1843.xml><?xml version="1.0" encoding="utf-8"?>
<p:tagLst xmlns:p="http://schemas.openxmlformats.org/presentationml/2006/main">
  <p:tag name="AS_UNIQUEID" val="24"/>
</p:tagLst>
</file>

<file path=ppt/tags/tag1844.xml><?xml version="1.0" encoding="utf-8"?>
<p:tagLst xmlns:p="http://schemas.openxmlformats.org/presentationml/2006/main">
  <p:tag name="AS_UNIQUEID" val="25"/>
</p:tagLst>
</file>

<file path=ppt/tags/tag1845.xml><?xml version="1.0" encoding="utf-8"?>
<p:tagLst xmlns:p="http://schemas.openxmlformats.org/presentationml/2006/main">
  <p:tag name="AS_UNIQUEID" val="26"/>
</p:tagLst>
</file>

<file path=ppt/tags/tag1846.xml><?xml version="1.0" encoding="utf-8"?>
<p:tagLst xmlns:p="http://schemas.openxmlformats.org/presentationml/2006/main">
  <p:tag name="AS_UNIQUEID" val="27"/>
</p:tagLst>
</file>

<file path=ppt/tags/tag1847.xml><?xml version="1.0" encoding="utf-8"?>
<p:tagLst xmlns:p="http://schemas.openxmlformats.org/presentationml/2006/main">
  <p:tag name="AS_UNIQUEID" val="835"/>
</p:tagLst>
</file>

<file path=ppt/tags/tag1848.xml><?xml version="1.0" encoding="utf-8"?>
<p:tagLst xmlns:p="http://schemas.openxmlformats.org/presentationml/2006/main">
  <p:tag name="AS_UNIQUEID" val="836"/>
</p:tagLst>
</file>

<file path=ppt/tags/tag1849.xml><?xml version="1.0" encoding="utf-8"?>
<p:tagLst xmlns:p="http://schemas.openxmlformats.org/presentationml/2006/main">
  <p:tag name="AS_UNIQUEID" val="837"/>
</p:tagLst>
</file>

<file path=ppt/tags/tag185.xml><?xml version="1.0" encoding="utf-8"?>
<p:tagLst xmlns:p="http://schemas.openxmlformats.org/presentationml/2006/main">
  <p:tag name="AS_UNIQUEID" val="1140"/>
</p:tagLst>
</file>

<file path=ppt/tags/tag1850.xml><?xml version="1.0" encoding="utf-8"?>
<p:tagLst xmlns:p="http://schemas.openxmlformats.org/presentationml/2006/main">
  <p:tag name="AS_UNIQUEID" val="838"/>
</p:tagLst>
</file>

<file path=ppt/tags/tag1851.xml><?xml version="1.0" encoding="utf-8"?>
<p:tagLst xmlns:p="http://schemas.openxmlformats.org/presentationml/2006/main">
  <p:tag name="AS_UNIQUEID" val="839"/>
</p:tagLst>
</file>

<file path=ppt/tags/tag1852.xml><?xml version="1.0" encoding="utf-8"?>
<p:tagLst xmlns:p="http://schemas.openxmlformats.org/presentationml/2006/main">
  <p:tag name="AS_UNIQUEID" val="890"/>
</p:tagLst>
</file>

<file path=ppt/tags/tag1853.xml><?xml version="1.0" encoding="utf-8"?>
<p:tagLst xmlns:p="http://schemas.openxmlformats.org/presentationml/2006/main">
  <p:tag name="AS_UNIQUEID" val="891"/>
</p:tagLst>
</file>

<file path=ppt/tags/tag1854.xml><?xml version="1.0" encoding="utf-8"?>
<p:tagLst xmlns:p="http://schemas.openxmlformats.org/presentationml/2006/main">
  <p:tag name="AS_UNIQUEID" val="892"/>
</p:tagLst>
</file>

<file path=ppt/tags/tag1855.xml><?xml version="1.0" encoding="utf-8"?>
<p:tagLst xmlns:p="http://schemas.openxmlformats.org/presentationml/2006/main">
  <p:tag name="AS_UNIQUEID" val="893"/>
</p:tagLst>
</file>

<file path=ppt/tags/tag1856.xml><?xml version="1.0" encoding="utf-8"?>
<p:tagLst xmlns:p="http://schemas.openxmlformats.org/presentationml/2006/main">
  <p:tag name="AS_UNIQUEID" val="894"/>
</p:tagLst>
</file>

<file path=ppt/tags/tag1857.xml><?xml version="1.0" encoding="utf-8"?>
<p:tagLst xmlns:p="http://schemas.openxmlformats.org/presentationml/2006/main">
  <p:tag name="AS_UNIQUEID" val="895"/>
</p:tagLst>
</file>

<file path=ppt/tags/tag1858.xml><?xml version="1.0" encoding="utf-8"?>
<p:tagLst xmlns:p="http://schemas.openxmlformats.org/presentationml/2006/main">
  <p:tag name="AS_UNIQUEID" val="896"/>
</p:tagLst>
</file>

<file path=ppt/tags/tag1859.xml><?xml version="1.0" encoding="utf-8"?>
<p:tagLst xmlns:p="http://schemas.openxmlformats.org/presentationml/2006/main">
  <p:tag name="AS_UNIQUEID" val="897"/>
</p:tagLst>
</file>

<file path=ppt/tags/tag186.xml><?xml version="1.0" encoding="utf-8"?>
<p:tagLst xmlns:p="http://schemas.openxmlformats.org/presentationml/2006/main">
  <p:tag name="AS_UNIQUEID" val="1142"/>
</p:tagLst>
</file>

<file path=ppt/tags/tag1860.xml><?xml version="1.0" encoding="utf-8"?>
<p:tagLst xmlns:p="http://schemas.openxmlformats.org/presentationml/2006/main">
  <p:tag name="AS_UNIQUEID" val="898"/>
</p:tagLst>
</file>

<file path=ppt/tags/tag1861.xml><?xml version="1.0" encoding="utf-8"?>
<p:tagLst xmlns:p="http://schemas.openxmlformats.org/presentationml/2006/main">
  <p:tag name="AS_UNIQUEID" val="899"/>
</p:tagLst>
</file>

<file path=ppt/tags/tag1862.xml><?xml version="1.0" encoding="utf-8"?>
<p:tagLst xmlns:p="http://schemas.openxmlformats.org/presentationml/2006/main">
  <p:tag name="AS_UNIQUEID" val="900"/>
</p:tagLst>
</file>

<file path=ppt/tags/tag1863.xml><?xml version="1.0" encoding="utf-8"?>
<p:tagLst xmlns:p="http://schemas.openxmlformats.org/presentationml/2006/main">
  <p:tag name="AS_UNIQUEID" val="901"/>
</p:tagLst>
</file>

<file path=ppt/tags/tag1864.xml><?xml version="1.0" encoding="utf-8"?>
<p:tagLst xmlns:p="http://schemas.openxmlformats.org/presentationml/2006/main">
  <p:tag name="AS_UNIQUEID" val="902"/>
</p:tagLst>
</file>

<file path=ppt/tags/tag1865.xml><?xml version="1.0" encoding="utf-8"?>
<p:tagLst xmlns:p="http://schemas.openxmlformats.org/presentationml/2006/main">
  <p:tag name="AS_UNIQUEID" val="903"/>
</p:tagLst>
</file>

<file path=ppt/tags/tag1866.xml><?xml version="1.0" encoding="utf-8"?>
<p:tagLst xmlns:p="http://schemas.openxmlformats.org/presentationml/2006/main">
  <p:tag name="AS_UNIQUEID" val="905"/>
</p:tagLst>
</file>

<file path=ppt/tags/tag1867.xml><?xml version="1.0" encoding="utf-8"?>
<p:tagLst xmlns:p="http://schemas.openxmlformats.org/presentationml/2006/main">
  <p:tag name="AS_UNIQUEID" val="906"/>
</p:tagLst>
</file>

<file path=ppt/tags/tag1868.xml><?xml version="1.0" encoding="utf-8"?>
<p:tagLst xmlns:p="http://schemas.openxmlformats.org/presentationml/2006/main">
  <p:tag name="AS_UNIQUEID" val="893"/>
</p:tagLst>
</file>

<file path=ppt/tags/tag1869.xml><?xml version="1.0" encoding="utf-8"?>
<p:tagLst xmlns:p="http://schemas.openxmlformats.org/presentationml/2006/main">
  <p:tag name="AS_UNIQUEID" val="2181"/>
</p:tagLst>
</file>

<file path=ppt/tags/tag187.xml><?xml version="1.0" encoding="utf-8"?>
<p:tagLst xmlns:p="http://schemas.openxmlformats.org/presentationml/2006/main">
  <p:tag name="AS_UNIQUEID" val="1143"/>
</p:tagLst>
</file>

<file path=ppt/tags/tag1870.xml><?xml version="1.0" encoding="utf-8"?>
<p:tagLst xmlns:p="http://schemas.openxmlformats.org/presentationml/2006/main">
  <p:tag name="AS_UNIQUEID" val="2182"/>
</p:tagLst>
</file>

<file path=ppt/tags/tag1871.xml><?xml version="1.0" encoding="utf-8"?>
<p:tagLst xmlns:p="http://schemas.openxmlformats.org/presentationml/2006/main">
  <p:tag name="AS_UNIQUEID" val="2183"/>
</p:tagLst>
</file>

<file path=ppt/tags/tag1872.xml><?xml version="1.0" encoding="utf-8"?>
<p:tagLst xmlns:p="http://schemas.openxmlformats.org/presentationml/2006/main">
  <p:tag name="AS_UNIQUEID" val="2184"/>
</p:tagLst>
</file>

<file path=ppt/tags/tag1873.xml><?xml version="1.0" encoding="utf-8"?>
<p:tagLst xmlns:p="http://schemas.openxmlformats.org/presentationml/2006/main">
  <p:tag name="AS_UNIQUEID" val="2185"/>
</p:tagLst>
</file>

<file path=ppt/tags/tag1874.xml><?xml version="1.0" encoding="utf-8"?>
<p:tagLst xmlns:p="http://schemas.openxmlformats.org/presentationml/2006/main">
  <p:tag name="AS_UNIQUEID" val="2186"/>
</p:tagLst>
</file>

<file path=ppt/tags/tag1875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188.xml><?xml version="1.0" encoding="utf-8"?>
<p:tagLst xmlns:p="http://schemas.openxmlformats.org/presentationml/2006/main">
  <p:tag name="AS_UNIQUEID" val="1144"/>
</p:tagLst>
</file>

<file path=ppt/tags/tag189.xml><?xml version="1.0" encoding="utf-8"?>
<p:tagLst xmlns:p="http://schemas.openxmlformats.org/presentationml/2006/main">
  <p:tag name="AS_UNIQUEID" val="1145"/>
</p:tagLst>
</file>

<file path=ppt/tags/tag19.xml><?xml version="1.0" encoding="utf-8"?>
<p:tagLst xmlns:p="http://schemas.openxmlformats.org/presentationml/2006/main">
  <p:tag name="AS_UNIQUEID" val="9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AS_UNIQUEID" val="1146"/>
</p:tagLst>
</file>

<file path=ppt/tags/tag191.xml><?xml version="1.0" encoding="utf-8"?>
<p:tagLst xmlns:p="http://schemas.openxmlformats.org/presentationml/2006/main">
  <p:tag name="AS_UNIQUEID" val="1147"/>
</p:tagLst>
</file>

<file path=ppt/tags/tag192.xml><?xml version="1.0" encoding="utf-8"?>
<p:tagLst xmlns:p="http://schemas.openxmlformats.org/presentationml/2006/main">
  <p:tag name="AS_UNIQUEID" val="1148"/>
</p:tagLst>
</file>

<file path=ppt/tags/tag193.xml><?xml version="1.0" encoding="utf-8"?>
<p:tagLst xmlns:p="http://schemas.openxmlformats.org/presentationml/2006/main">
  <p:tag name="AS_UNIQUEID" val="1149"/>
</p:tagLst>
</file>

<file path=ppt/tags/tag194.xml><?xml version="1.0" encoding="utf-8"?>
<p:tagLst xmlns:p="http://schemas.openxmlformats.org/presentationml/2006/main">
  <p:tag name="AS_UNIQUEID" val="1151"/>
</p:tagLst>
</file>

<file path=ppt/tags/tag195.xml><?xml version="1.0" encoding="utf-8"?>
<p:tagLst xmlns:p="http://schemas.openxmlformats.org/presentationml/2006/main">
  <p:tag name="AS_UNIQUEID" val="1152"/>
</p:tagLst>
</file>

<file path=ppt/tags/tag196.xml><?xml version="1.0" encoding="utf-8"?>
<p:tagLst xmlns:p="http://schemas.openxmlformats.org/presentationml/2006/main">
  <p:tag name="AS_UNIQUEID" val="1153"/>
</p:tagLst>
</file>

<file path=ppt/tags/tag197.xml><?xml version="1.0" encoding="utf-8"?>
<p:tagLst xmlns:p="http://schemas.openxmlformats.org/presentationml/2006/main">
  <p:tag name="AS_UNIQUEID" val="1154"/>
</p:tagLst>
</file>

<file path=ppt/tags/tag198.xml><?xml version="1.0" encoding="utf-8"?>
<p:tagLst xmlns:p="http://schemas.openxmlformats.org/presentationml/2006/main">
  <p:tag name="AS_UNIQUEID" val="1156"/>
</p:tagLst>
</file>

<file path=ppt/tags/tag199.xml><?xml version="1.0" encoding="utf-8"?>
<p:tagLst xmlns:p="http://schemas.openxmlformats.org/presentationml/2006/main">
  <p:tag name="AS_UNIQUEID" val="1157"/>
</p:tagLst>
</file>

<file path=ppt/tags/tag2.xml><?xml version="1.0" encoding="utf-8"?>
<p:tagLst xmlns:p="http://schemas.openxmlformats.org/presentationml/2006/main">
  <p:tag name="AS_UNIQUEID" val="922"/>
</p:tagLst>
</file>

<file path=ppt/tags/tag20.xml><?xml version="1.0" encoding="utf-8"?>
<p:tagLst xmlns:p="http://schemas.openxmlformats.org/presentationml/2006/main">
  <p:tag name="AS_UNIQUEID" val="9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1158"/>
</p:tagLst>
</file>

<file path=ppt/tags/tag201.xml><?xml version="1.0" encoding="utf-8"?>
<p:tagLst xmlns:p="http://schemas.openxmlformats.org/presentationml/2006/main">
  <p:tag name="AS_UNIQUEID" val="1160"/>
</p:tagLst>
</file>

<file path=ppt/tags/tag202.xml><?xml version="1.0" encoding="utf-8"?>
<p:tagLst xmlns:p="http://schemas.openxmlformats.org/presentationml/2006/main">
  <p:tag name="AS_UNIQUEID" val="1161"/>
</p:tagLst>
</file>

<file path=ppt/tags/tag203.xml><?xml version="1.0" encoding="utf-8"?>
<p:tagLst xmlns:p="http://schemas.openxmlformats.org/presentationml/2006/main">
  <p:tag name="AS_UNIQUEID" val="1162"/>
</p:tagLst>
</file>

<file path=ppt/tags/tag204.xml><?xml version="1.0" encoding="utf-8"?>
<p:tagLst xmlns:p="http://schemas.openxmlformats.org/presentationml/2006/main">
  <p:tag name="AS_UNIQUEID" val="1163"/>
</p:tagLst>
</file>

<file path=ppt/tags/tag205.xml><?xml version="1.0" encoding="utf-8"?>
<p:tagLst xmlns:p="http://schemas.openxmlformats.org/presentationml/2006/main">
  <p:tag name="AS_UNIQUEID" val="1164"/>
</p:tagLst>
</file>

<file path=ppt/tags/tag206.xml><?xml version="1.0" encoding="utf-8"?>
<p:tagLst xmlns:p="http://schemas.openxmlformats.org/presentationml/2006/main">
  <p:tag name="AS_UNIQUEID" val="1165"/>
</p:tagLst>
</file>

<file path=ppt/tags/tag207.xml><?xml version="1.0" encoding="utf-8"?>
<p:tagLst xmlns:p="http://schemas.openxmlformats.org/presentationml/2006/main">
  <p:tag name="AS_UNIQUEID" val="1167"/>
</p:tagLst>
</file>

<file path=ppt/tags/tag208.xml><?xml version="1.0" encoding="utf-8"?>
<p:tagLst xmlns:p="http://schemas.openxmlformats.org/presentationml/2006/main">
  <p:tag name="AS_UNIQUEID" val="1168"/>
</p:tagLst>
</file>

<file path=ppt/tags/tag209.xml><?xml version="1.0" encoding="utf-8"?>
<p:tagLst xmlns:p="http://schemas.openxmlformats.org/presentationml/2006/main">
  <p:tag name="AS_UNIQUEID" val="1169"/>
</p:tagLst>
</file>

<file path=ppt/tags/tag21.xml><?xml version="1.0" encoding="utf-8"?>
<p:tagLst xmlns:p="http://schemas.openxmlformats.org/presentationml/2006/main">
  <p:tag name="AS_UNIQUEID" val="9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1170"/>
</p:tagLst>
</file>

<file path=ppt/tags/tag211.xml><?xml version="1.0" encoding="utf-8"?>
<p:tagLst xmlns:p="http://schemas.openxmlformats.org/presentationml/2006/main">
  <p:tag name="AS_UNIQUEID" val="1171"/>
</p:tagLst>
</file>

<file path=ppt/tags/tag212.xml><?xml version="1.0" encoding="utf-8"?>
<p:tagLst xmlns:p="http://schemas.openxmlformats.org/presentationml/2006/main">
  <p:tag name="AS_UNIQUEID" val="1172"/>
</p:tagLst>
</file>

<file path=ppt/tags/tag213.xml><?xml version="1.0" encoding="utf-8"?>
<p:tagLst xmlns:p="http://schemas.openxmlformats.org/presentationml/2006/main">
  <p:tag name="AS_UNIQUEID" val="1174"/>
</p:tagLst>
</file>

<file path=ppt/tags/tag214.xml><?xml version="1.0" encoding="utf-8"?>
<p:tagLst xmlns:p="http://schemas.openxmlformats.org/presentationml/2006/main">
  <p:tag name="AS_UNIQUEID" val="1175"/>
</p:tagLst>
</file>

<file path=ppt/tags/tag215.xml><?xml version="1.0" encoding="utf-8"?>
<p:tagLst xmlns:p="http://schemas.openxmlformats.org/presentationml/2006/main">
  <p:tag name="AS_UNIQUEID" val="1176"/>
</p:tagLst>
</file>

<file path=ppt/tags/tag216.xml><?xml version="1.0" encoding="utf-8"?>
<p:tagLst xmlns:p="http://schemas.openxmlformats.org/presentationml/2006/main">
  <p:tag name="AS_UNIQUEID" val="1177"/>
</p:tagLst>
</file>

<file path=ppt/tags/tag217.xml><?xml version="1.0" encoding="utf-8"?>
<p:tagLst xmlns:p="http://schemas.openxmlformats.org/presentationml/2006/main">
  <p:tag name="AS_UNIQUEID" val="1178"/>
</p:tagLst>
</file>

<file path=ppt/tags/tag218.xml><?xml version="1.0" encoding="utf-8"?>
<p:tagLst xmlns:p="http://schemas.openxmlformats.org/presentationml/2006/main">
  <p:tag name="AS_UNIQUEID" val="1180"/>
</p:tagLst>
</file>

<file path=ppt/tags/tag219.xml><?xml version="1.0" encoding="utf-8"?>
<p:tagLst xmlns:p="http://schemas.openxmlformats.org/presentationml/2006/main">
  <p:tag name="AS_UNIQUEID" val="1181"/>
</p:tagLst>
</file>

<file path=ppt/tags/tag22.xml><?xml version="1.0" encoding="utf-8"?>
<p:tagLst xmlns:p="http://schemas.openxmlformats.org/presentationml/2006/main">
  <p:tag name="AS_UNIQUEID" val="946"/>
</p:tagLst>
</file>

<file path=ppt/tags/tag220.xml><?xml version="1.0" encoding="utf-8"?>
<p:tagLst xmlns:p="http://schemas.openxmlformats.org/presentationml/2006/main">
  <p:tag name="AS_UNIQUEID" val="1182"/>
</p:tagLst>
</file>

<file path=ppt/tags/tag221.xml><?xml version="1.0" encoding="utf-8"?>
<p:tagLst xmlns:p="http://schemas.openxmlformats.org/presentationml/2006/main">
  <p:tag name="AS_UNIQUEID" val="1183"/>
</p:tagLst>
</file>

<file path=ppt/tags/tag222.xml><?xml version="1.0" encoding="utf-8"?>
<p:tagLst xmlns:p="http://schemas.openxmlformats.org/presentationml/2006/main">
  <p:tag name="AS_UNIQUEID" val="1184"/>
</p:tagLst>
</file>

<file path=ppt/tags/tag223.xml><?xml version="1.0" encoding="utf-8"?>
<p:tagLst xmlns:p="http://schemas.openxmlformats.org/presentationml/2006/main">
  <p:tag name="AS_UNIQUEID" val="1191"/>
</p:tagLst>
</file>

<file path=ppt/tags/tag224.xml><?xml version="1.0" encoding="utf-8"?>
<p:tagLst xmlns:p="http://schemas.openxmlformats.org/presentationml/2006/main">
  <p:tag name="AS_UNIQUEID" val="1192"/>
</p:tagLst>
</file>

<file path=ppt/tags/tag225.xml><?xml version="1.0" encoding="utf-8"?>
<p:tagLst xmlns:p="http://schemas.openxmlformats.org/presentationml/2006/main">
  <p:tag name="AS_UNIQUEID" val="1193"/>
</p:tagLst>
</file>

<file path=ppt/tags/tag226.xml><?xml version="1.0" encoding="utf-8"?>
<p:tagLst xmlns:p="http://schemas.openxmlformats.org/presentationml/2006/main">
  <p:tag name="AS_UNIQUEID" val="1194"/>
</p:tagLst>
</file>

<file path=ppt/tags/tag227.xml><?xml version="1.0" encoding="utf-8"?>
<p:tagLst xmlns:p="http://schemas.openxmlformats.org/presentationml/2006/main">
  <p:tag name="AS_UNIQUEID" val="1195"/>
</p:tagLst>
</file>

<file path=ppt/tags/tag228.xml><?xml version="1.0" encoding="utf-8"?>
<p:tagLst xmlns:p="http://schemas.openxmlformats.org/presentationml/2006/main">
  <p:tag name="AS_UNIQUEID" val="1223"/>
</p:tagLst>
</file>

<file path=ppt/tags/tag229.xml><?xml version="1.0" encoding="utf-8"?>
<p:tagLst xmlns:p="http://schemas.openxmlformats.org/presentationml/2006/main">
  <p:tag name="AS_UNIQUEID" val="1224"/>
</p:tagLst>
</file>

<file path=ppt/tags/tag23.xml><?xml version="1.0" encoding="utf-8"?>
<p:tagLst xmlns:p="http://schemas.openxmlformats.org/presentationml/2006/main">
  <p:tag name="AS_UNIQUEID" val="947"/>
</p:tagLst>
</file>

<file path=ppt/tags/tag230.xml><?xml version="1.0" encoding="utf-8"?>
<p:tagLst xmlns:p="http://schemas.openxmlformats.org/presentationml/2006/main">
  <p:tag name="AS_UNIQUEID" val="1225"/>
</p:tagLst>
</file>

<file path=ppt/tags/tag231.xml><?xml version="1.0" encoding="utf-8"?>
<p:tagLst xmlns:p="http://schemas.openxmlformats.org/presentationml/2006/main">
  <p:tag name="AS_UNIQUEID" val="1226"/>
</p:tagLst>
</file>

<file path=ppt/tags/tag232.xml><?xml version="1.0" encoding="utf-8"?>
<p:tagLst xmlns:p="http://schemas.openxmlformats.org/presentationml/2006/main">
  <p:tag name="AS_UNIQUEID" val="1227"/>
</p:tagLst>
</file>

<file path=ppt/tags/tag233.xml><?xml version="1.0" encoding="utf-8"?>
<p:tagLst xmlns:p="http://schemas.openxmlformats.org/presentationml/2006/main">
  <p:tag name="AS_UNIQUEID" val="1229"/>
</p:tagLst>
</file>

<file path=ppt/tags/tag234.xml><?xml version="1.0" encoding="utf-8"?>
<p:tagLst xmlns:p="http://schemas.openxmlformats.org/presentationml/2006/main">
  <p:tag name="AS_UNIQUEID" val="1230"/>
</p:tagLst>
</file>

<file path=ppt/tags/tag235.xml><?xml version="1.0" encoding="utf-8"?>
<p:tagLst xmlns:p="http://schemas.openxmlformats.org/presentationml/2006/main">
  <p:tag name="AS_UNIQUEID" val="1231"/>
</p:tagLst>
</file>

<file path=ppt/tags/tag236.xml><?xml version="1.0" encoding="utf-8"?>
<p:tagLst xmlns:p="http://schemas.openxmlformats.org/presentationml/2006/main">
  <p:tag name="AS_UNIQUEID" val="1232"/>
</p:tagLst>
</file>

<file path=ppt/tags/tag237.xml><?xml version="1.0" encoding="utf-8"?>
<p:tagLst xmlns:p="http://schemas.openxmlformats.org/presentationml/2006/main">
  <p:tag name="AS_UNIQUEID" val="1233"/>
</p:tagLst>
</file>

<file path=ppt/tags/tag238.xml><?xml version="1.0" encoding="utf-8"?>
<p:tagLst xmlns:p="http://schemas.openxmlformats.org/presentationml/2006/main">
  <p:tag name="AS_UNIQUEID" val="1235"/>
</p:tagLst>
</file>

<file path=ppt/tags/tag239.xml><?xml version="1.0" encoding="utf-8"?>
<p:tagLst xmlns:p="http://schemas.openxmlformats.org/presentationml/2006/main">
  <p:tag name="AS_UNIQUEID" val="1236"/>
</p:tagLst>
</file>

<file path=ppt/tags/tag24.xml><?xml version="1.0" encoding="utf-8"?>
<p:tagLst xmlns:p="http://schemas.openxmlformats.org/presentationml/2006/main">
  <p:tag name="AS_UNIQUEID" val="948"/>
</p:tagLst>
</file>

<file path=ppt/tags/tag240.xml><?xml version="1.0" encoding="utf-8"?>
<p:tagLst xmlns:p="http://schemas.openxmlformats.org/presentationml/2006/main">
  <p:tag name="AS_UNIQUEID" val="1237"/>
</p:tagLst>
</file>

<file path=ppt/tags/tag241.xml><?xml version="1.0" encoding="utf-8"?>
<p:tagLst xmlns:p="http://schemas.openxmlformats.org/presentationml/2006/main">
  <p:tag name="AS_UNIQUEID" val="1238"/>
</p:tagLst>
</file>

<file path=ppt/tags/tag242.xml><?xml version="1.0" encoding="utf-8"?>
<p:tagLst xmlns:p="http://schemas.openxmlformats.org/presentationml/2006/main">
  <p:tag name="AS_UNIQUEID" val="1239"/>
</p:tagLst>
</file>

<file path=ppt/tags/tag243.xml><?xml version="1.0" encoding="utf-8"?>
<p:tagLst xmlns:p="http://schemas.openxmlformats.org/presentationml/2006/main">
  <p:tag name="AS_UNIQUEID" val="1241"/>
</p:tagLst>
</file>

<file path=ppt/tags/tag244.xml><?xml version="1.0" encoding="utf-8"?>
<p:tagLst xmlns:p="http://schemas.openxmlformats.org/presentationml/2006/main">
  <p:tag name="AS_UNIQUEID" val="1242"/>
</p:tagLst>
</file>

<file path=ppt/tags/tag245.xml><?xml version="1.0" encoding="utf-8"?>
<p:tagLst xmlns:p="http://schemas.openxmlformats.org/presentationml/2006/main">
  <p:tag name="AS_UNIQUEID" val="1243"/>
</p:tagLst>
</file>

<file path=ppt/tags/tag246.xml><?xml version="1.0" encoding="utf-8"?>
<p:tagLst xmlns:p="http://schemas.openxmlformats.org/presentationml/2006/main">
  <p:tag name="AS_UNIQUEID" val="1244"/>
</p:tagLst>
</file>

<file path=ppt/tags/tag247.xml><?xml version="1.0" encoding="utf-8"?>
<p:tagLst xmlns:p="http://schemas.openxmlformats.org/presentationml/2006/main">
  <p:tag name="AS_UNIQUEID" val="1245"/>
</p:tagLst>
</file>

<file path=ppt/tags/tag248.xml><?xml version="1.0" encoding="utf-8"?>
<p:tagLst xmlns:p="http://schemas.openxmlformats.org/presentationml/2006/main">
  <p:tag name="AS_UNIQUEID" val="1246"/>
</p:tagLst>
</file>

<file path=ppt/tags/tag249.xml><?xml version="1.0" encoding="utf-8"?>
<p:tagLst xmlns:p="http://schemas.openxmlformats.org/presentationml/2006/main">
  <p:tag name="AS_UNIQUEID" val="1248"/>
</p:tagLst>
</file>

<file path=ppt/tags/tag25.xml><?xml version="1.0" encoding="utf-8"?>
<p:tagLst xmlns:p="http://schemas.openxmlformats.org/presentationml/2006/main">
  <p:tag name="AS_UNIQUEID" val="949"/>
</p:tagLst>
</file>

<file path=ppt/tags/tag250.xml><?xml version="1.0" encoding="utf-8"?>
<p:tagLst xmlns:p="http://schemas.openxmlformats.org/presentationml/2006/main">
  <p:tag name="AS_UNIQUEID" val="1249"/>
</p:tagLst>
</file>

<file path=ppt/tags/tag251.xml><?xml version="1.0" encoding="utf-8"?>
<p:tagLst xmlns:p="http://schemas.openxmlformats.org/presentationml/2006/main">
  <p:tag name="AS_UNIQUEID" val="1250"/>
</p:tagLst>
</file>

<file path=ppt/tags/tag252.xml><?xml version="1.0" encoding="utf-8"?>
<p:tagLst xmlns:p="http://schemas.openxmlformats.org/presentationml/2006/main">
  <p:tag name="AS_UNIQUEID" val="1251"/>
</p:tagLst>
</file>

<file path=ppt/tags/tag253.xml><?xml version="1.0" encoding="utf-8"?>
<p:tagLst xmlns:p="http://schemas.openxmlformats.org/presentationml/2006/main">
  <p:tag name="AS_UNIQUEID" val="1252"/>
</p:tagLst>
</file>

<file path=ppt/tags/tag254.xml><?xml version="1.0" encoding="utf-8"?>
<p:tagLst xmlns:p="http://schemas.openxmlformats.org/presentationml/2006/main">
  <p:tag name="AS_UNIQUEID" val="1253"/>
</p:tagLst>
</file>

<file path=ppt/tags/tag255.xml><?xml version="1.0" encoding="utf-8"?>
<p:tagLst xmlns:p="http://schemas.openxmlformats.org/presentationml/2006/main">
  <p:tag name="AS_UNIQUEID" val="1254"/>
</p:tagLst>
</file>

<file path=ppt/tags/tag256.xml><?xml version="1.0" encoding="utf-8"?>
<p:tagLst xmlns:p="http://schemas.openxmlformats.org/presentationml/2006/main">
  <p:tag name="AS_UNIQUEID" val="1255"/>
</p:tagLst>
</file>

<file path=ppt/tags/tag257.xml><?xml version="1.0" encoding="utf-8"?>
<p:tagLst xmlns:p="http://schemas.openxmlformats.org/presentationml/2006/main">
  <p:tag name="AS_UNIQUEID" val="1257"/>
</p:tagLst>
</file>

<file path=ppt/tags/tag258.xml><?xml version="1.0" encoding="utf-8"?>
<p:tagLst xmlns:p="http://schemas.openxmlformats.org/presentationml/2006/main">
  <p:tag name="AS_UNIQUEID" val="1258"/>
</p:tagLst>
</file>

<file path=ppt/tags/tag259.xml><?xml version="1.0" encoding="utf-8"?>
<p:tagLst xmlns:p="http://schemas.openxmlformats.org/presentationml/2006/main">
  <p:tag name="AS_UNIQUEID" val="1259"/>
</p:tagLst>
</file>

<file path=ppt/tags/tag26.xml><?xml version="1.0" encoding="utf-8"?>
<p:tagLst xmlns:p="http://schemas.openxmlformats.org/presentationml/2006/main">
  <p:tag name="AS_UNIQUEID" val="950"/>
</p:tagLst>
</file>

<file path=ppt/tags/tag260.xml><?xml version="1.0" encoding="utf-8"?>
<p:tagLst xmlns:p="http://schemas.openxmlformats.org/presentationml/2006/main">
  <p:tag name="AS_UNIQUEID" val="1260"/>
</p:tagLst>
</file>

<file path=ppt/tags/tag261.xml><?xml version="1.0" encoding="utf-8"?>
<p:tagLst xmlns:p="http://schemas.openxmlformats.org/presentationml/2006/main">
  <p:tag name="AS_UNIQUEID" val="1262"/>
</p:tagLst>
</file>

<file path=ppt/tags/tag262.xml><?xml version="1.0" encoding="utf-8"?>
<p:tagLst xmlns:p="http://schemas.openxmlformats.org/presentationml/2006/main">
  <p:tag name="AS_UNIQUEID" val="1263"/>
</p:tagLst>
</file>

<file path=ppt/tags/tag263.xml><?xml version="1.0" encoding="utf-8"?>
<p:tagLst xmlns:p="http://schemas.openxmlformats.org/presentationml/2006/main">
  <p:tag name="AS_UNIQUEID" val="1264"/>
</p:tagLst>
</file>

<file path=ppt/tags/tag264.xml><?xml version="1.0" encoding="utf-8"?>
<p:tagLst xmlns:p="http://schemas.openxmlformats.org/presentationml/2006/main">
  <p:tag name="AS_UNIQUEID" val="1266"/>
</p:tagLst>
</file>

<file path=ppt/tags/tag265.xml><?xml version="1.0" encoding="utf-8"?>
<p:tagLst xmlns:p="http://schemas.openxmlformats.org/presentationml/2006/main">
  <p:tag name="AS_UNIQUEID" val="1267"/>
</p:tagLst>
</file>

<file path=ppt/tags/tag266.xml><?xml version="1.0" encoding="utf-8"?>
<p:tagLst xmlns:p="http://schemas.openxmlformats.org/presentationml/2006/main">
  <p:tag name="AS_UNIQUEID" val="1268"/>
</p:tagLst>
</file>

<file path=ppt/tags/tag267.xml><?xml version="1.0" encoding="utf-8"?>
<p:tagLst xmlns:p="http://schemas.openxmlformats.org/presentationml/2006/main">
  <p:tag name="AS_UNIQUEID" val="1269"/>
</p:tagLst>
</file>

<file path=ppt/tags/tag268.xml><?xml version="1.0" encoding="utf-8"?>
<p:tagLst xmlns:p="http://schemas.openxmlformats.org/presentationml/2006/main">
  <p:tag name="AS_UNIQUEID" val="1270"/>
</p:tagLst>
</file>

<file path=ppt/tags/tag269.xml><?xml version="1.0" encoding="utf-8"?>
<p:tagLst xmlns:p="http://schemas.openxmlformats.org/presentationml/2006/main">
  <p:tag name="AS_UNIQUEID" val="1271"/>
</p:tagLst>
</file>

<file path=ppt/tags/tag27.xml><?xml version="1.0" encoding="utf-8"?>
<p:tagLst xmlns:p="http://schemas.openxmlformats.org/presentationml/2006/main">
  <p:tag name="AS_UNIQUEID" val="9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1273"/>
</p:tagLst>
</file>

<file path=ppt/tags/tag271.xml><?xml version="1.0" encoding="utf-8"?>
<p:tagLst xmlns:p="http://schemas.openxmlformats.org/presentationml/2006/main">
  <p:tag name="AS_UNIQUEID" val="1274"/>
</p:tagLst>
</file>

<file path=ppt/tags/tag272.xml><?xml version="1.0" encoding="utf-8"?>
<p:tagLst xmlns:p="http://schemas.openxmlformats.org/presentationml/2006/main">
  <p:tag name="AS_UNIQUEID" val="1275"/>
</p:tagLst>
</file>

<file path=ppt/tags/tag273.xml><?xml version="1.0" encoding="utf-8"?>
<p:tagLst xmlns:p="http://schemas.openxmlformats.org/presentationml/2006/main">
  <p:tag name="AS_UNIQUEID" val="1276"/>
</p:tagLst>
</file>

<file path=ppt/tags/tag274.xml><?xml version="1.0" encoding="utf-8"?>
<p:tagLst xmlns:p="http://schemas.openxmlformats.org/presentationml/2006/main">
  <p:tag name="AS_UNIQUEID" val="1277"/>
</p:tagLst>
</file>

<file path=ppt/tags/tag275.xml><?xml version="1.0" encoding="utf-8"?>
<p:tagLst xmlns:p="http://schemas.openxmlformats.org/presentationml/2006/main">
  <p:tag name="AS_UNIQUEID" val="1278"/>
</p:tagLst>
</file>

<file path=ppt/tags/tag276.xml><?xml version="1.0" encoding="utf-8"?>
<p:tagLst xmlns:p="http://schemas.openxmlformats.org/presentationml/2006/main">
  <p:tag name="AS_UNIQUEID" val="1280"/>
</p:tagLst>
</file>

<file path=ppt/tags/tag277.xml><?xml version="1.0" encoding="utf-8"?>
<p:tagLst xmlns:p="http://schemas.openxmlformats.org/presentationml/2006/main">
  <p:tag name="AS_UNIQUEID" val="1281"/>
</p:tagLst>
</file>

<file path=ppt/tags/tag278.xml><?xml version="1.0" encoding="utf-8"?>
<p:tagLst xmlns:p="http://schemas.openxmlformats.org/presentationml/2006/main">
  <p:tag name="AS_UNIQUEID" val="1282"/>
</p:tagLst>
</file>

<file path=ppt/tags/tag279.xml><?xml version="1.0" encoding="utf-8"?>
<p:tagLst xmlns:p="http://schemas.openxmlformats.org/presentationml/2006/main">
  <p:tag name="AS_UNIQUEID" val="1283"/>
</p:tagLst>
</file>

<file path=ppt/tags/tag28.xml><?xml version="1.0" encoding="utf-8"?>
<p:tagLst xmlns:p="http://schemas.openxmlformats.org/presentationml/2006/main">
  <p:tag name="AS_UNIQUEID" val="9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1284"/>
</p:tagLst>
</file>

<file path=ppt/tags/tag281.xml><?xml version="1.0" encoding="utf-8"?>
<p:tagLst xmlns:p="http://schemas.openxmlformats.org/presentationml/2006/main">
  <p:tag name="AS_UNIQUEID" val="1286"/>
</p:tagLst>
</file>

<file path=ppt/tags/tag282.xml><?xml version="1.0" encoding="utf-8"?>
<p:tagLst xmlns:p="http://schemas.openxmlformats.org/presentationml/2006/main">
  <p:tag name="AS_UNIQUEID" val="1287"/>
</p:tagLst>
</file>

<file path=ppt/tags/tag283.xml><?xml version="1.0" encoding="utf-8"?>
<p:tagLst xmlns:p="http://schemas.openxmlformats.org/presentationml/2006/main">
  <p:tag name="AS_UNIQUEID" val="1288"/>
</p:tagLst>
</file>

<file path=ppt/tags/tag284.xml><?xml version="1.0" encoding="utf-8"?>
<p:tagLst xmlns:p="http://schemas.openxmlformats.org/presentationml/2006/main">
  <p:tag name="AS_UNIQUEID" val="1289"/>
</p:tagLst>
</file>

<file path=ppt/tags/tag285.xml><?xml version="1.0" encoding="utf-8"?>
<p:tagLst xmlns:p="http://schemas.openxmlformats.org/presentationml/2006/main">
  <p:tag name="AS_UNIQUEID" val="1290"/>
</p:tagLst>
</file>

<file path=ppt/tags/tag286.xml><?xml version="1.0" encoding="utf-8"?>
<p:tagLst xmlns:p="http://schemas.openxmlformats.org/presentationml/2006/main">
  <p:tag name="AS_UNIQUEID" val="1292"/>
</p:tagLst>
</file>

<file path=ppt/tags/tag287.xml><?xml version="1.0" encoding="utf-8"?>
<p:tagLst xmlns:p="http://schemas.openxmlformats.org/presentationml/2006/main">
  <p:tag name="AS_UNIQUEID" val="1293"/>
</p:tagLst>
</file>

<file path=ppt/tags/tag288.xml><?xml version="1.0" encoding="utf-8"?>
<p:tagLst xmlns:p="http://schemas.openxmlformats.org/presentationml/2006/main">
  <p:tag name="AS_UNIQUEID" val="1294"/>
</p:tagLst>
</file>

<file path=ppt/tags/tag289.xml><?xml version="1.0" encoding="utf-8"?>
<p:tagLst xmlns:p="http://schemas.openxmlformats.org/presentationml/2006/main">
  <p:tag name="AS_UNIQUEID" val="1295"/>
</p:tagLst>
</file>

<file path=ppt/tags/tag29.xml><?xml version="1.0" encoding="utf-8"?>
<p:tagLst xmlns:p="http://schemas.openxmlformats.org/presentationml/2006/main">
  <p:tag name="AS_UNIQUEID" val="9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1296"/>
</p:tagLst>
</file>

<file path=ppt/tags/tag291.xml><?xml version="1.0" encoding="utf-8"?>
<p:tagLst xmlns:p="http://schemas.openxmlformats.org/presentationml/2006/main">
  <p:tag name="AS_UNIQUEID" val="1298"/>
</p:tagLst>
</file>

<file path=ppt/tags/tag292.xml><?xml version="1.0" encoding="utf-8"?>
<p:tagLst xmlns:p="http://schemas.openxmlformats.org/presentationml/2006/main">
  <p:tag name="AS_UNIQUEID" val="1299"/>
</p:tagLst>
</file>

<file path=ppt/tags/tag293.xml><?xml version="1.0" encoding="utf-8"?>
<p:tagLst xmlns:p="http://schemas.openxmlformats.org/presentationml/2006/main">
  <p:tag name="AS_UNIQUEID" val="1300"/>
</p:tagLst>
</file>

<file path=ppt/tags/tag294.xml><?xml version="1.0" encoding="utf-8"?>
<p:tagLst xmlns:p="http://schemas.openxmlformats.org/presentationml/2006/main">
  <p:tag name="AS_UNIQUEID" val="1301"/>
</p:tagLst>
</file>

<file path=ppt/tags/tag295.xml><?xml version="1.0" encoding="utf-8"?>
<p:tagLst xmlns:p="http://schemas.openxmlformats.org/presentationml/2006/main">
  <p:tag name="AS_UNIQUEID" val="1302"/>
</p:tagLst>
</file>

<file path=ppt/tags/tag296.xml><?xml version="1.0" encoding="utf-8"?>
<p:tagLst xmlns:p="http://schemas.openxmlformats.org/presentationml/2006/main">
  <p:tag name="AS_UNIQUEID" val="1304"/>
</p:tagLst>
</file>

<file path=ppt/tags/tag297.xml><?xml version="1.0" encoding="utf-8"?>
<p:tagLst xmlns:p="http://schemas.openxmlformats.org/presentationml/2006/main">
  <p:tag name="AS_UNIQUEID" val="1305"/>
</p:tagLst>
</file>

<file path=ppt/tags/tag298.xml><?xml version="1.0" encoding="utf-8"?>
<p:tagLst xmlns:p="http://schemas.openxmlformats.org/presentationml/2006/main">
  <p:tag name="AS_UNIQUEID" val="1306"/>
</p:tagLst>
</file>

<file path=ppt/tags/tag299.xml><?xml version="1.0" encoding="utf-8"?>
<p:tagLst xmlns:p="http://schemas.openxmlformats.org/presentationml/2006/main">
  <p:tag name="AS_UNIQUEID" val="1307"/>
</p:tagLst>
</file>

<file path=ppt/tags/tag3.xml><?xml version="1.0" encoding="utf-8"?>
<p:tagLst xmlns:p="http://schemas.openxmlformats.org/presentationml/2006/main">
  <p:tag name="AS_UNIQUEID" val="9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955"/>
</p:tagLst>
</file>

<file path=ppt/tags/tag300.xml><?xml version="1.0" encoding="utf-8"?>
<p:tagLst xmlns:p="http://schemas.openxmlformats.org/presentationml/2006/main">
  <p:tag name="AS_UNIQUEID" val="1308"/>
</p:tagLst>
</file>

<file path=ppt/tags/tag301.xml><?xml version="1.0" encoding="utf-8"?>
<p:tagLst xmlns:p="http://schemas.openxmlformats.org/presentationml/2006/main">
  <p:tag name="AS_UNIQUEID" val="1310"/>
</p:tagLst>
</file>

<file path=ppt/tags/tag302.xml><?xml version="1.0" encoding="utf-8"?>
<p:tagLst xmlns:p="http://schemas.openxmlformats.org/presentationml/2006/main">
  <p:tag name="AS_UNIQUEID" val="1311"/>
</p:tagLst>
</file>

<file path=ppt/tags/tag303.xml><?xml version="1.0" encoding="utf-8"?>
<p:tagLst xmlns:p="http://schemas.openxmlformats.org/presentationml/2006/main">
  <p:tag name="AS_UNIQUEID" val="1312"/>
</p:tagLst>
</file>

<file path=ppt/tags/tag304.xml><?xml version="1.0" encoding="utf-8"?>
<p:tagLst xmlns:p="http://schemas.openxmlformats.org/presentationml/2006/main">
  <p:tag name="AS_UNIQUEID" val="1313"/>
</p:tagLst>
</file>

<file path=ppt/tags/tag305.xml><?xml version="1.0" encoding="utf-8"?>
<p:tagLst xmlns:p="http://schemas.openxmlformats.org/presentationml/2006/main">
  <p:tag name="AS_UNIQUEID" val="1314"/>
</p:tagLst>
</file>

<file path=ppt/tags/tag306.xml><?xml version="1.0" encoding="utf-8"?>
<p:tagLst xmlns:p="http://schemas.openxmlformats.org/presentationml/2006/main">
  <p:tag name="AS_UNIQUEID" val="1316"/>
</p:tagLst>
</file>

<file path=ppt/tags/tag307.xml><?xml version="1.0" encoding="utf-8"?>
<p:tagLst xmlns:p="http://schemas.openxmlformats.org/presentationml/2006/main">
  <p:tag name="AS_UNIQUEID" val="1317"/>
</p:tagLst>
</file>

<file path=ppt/tags/tag308.xml><?xml version="1.0" encoding="utf-8"?>
<p:tagLst xmlns:p="http://schemas.openxmlformats.org/presentationml/2006/main">
  <p:tag name="AS_UNIQUEID" val="1318"/>
</p:tagLst>
</file>

<file path=ppt/tags/tag309.xml><?xml version="1.0" encoding="utf-8"?>
<p:tagLst xmlns:p="http://schemas.openxmlformats.org/presentationml/2006/main">
  <p:tag name="AS_UNIQUEID" val="1319"/>
</p:tagLst>
</file>

<file path=ppt/tags/tag31.xml><?xml version="1.0" encoding="utf-8"?>
<p:tagLst xmlns:p="http://schemas.openxmlformats.org/presentationml/2006/main">
  <p:tag name="AS_UNIQUEID" val="9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0.xml><?xml version="1.0" encoding="utf-8"?>
<p:tagLst xmlns:p="http://schemas.openxmlformats.org/presentationml/2006/main">
  <p:tag name="AS_UNIQUEID" val="1320"/>
</p:tagLst>
</file>

<file path=ppt/tags/tag311.xml><?xml version="1.0" encoding="utf-8"?>
<p:tagLst xmlns:p="http://schemas.openxmlformats.org/presentationml/2006/main">
  <p:tag name="AS_UNIQUEID" val="1321"/>
</p:tagLst>
</file>

<file path=ppt/tags/tag312.xml><?xml version="1.0" encoding="utf-8"?>
<p:tagLst xmlns:p="http://schemas.openxmlformats.org/presentationml/2006/main">
  <p:tag name="AS_UNIQUEID" val="1323"/>
</p:tagLst>
</file>

<file path=ppt/tags/tag313.xml><?xml version="1.0" encoding="utf-8"?>
<p:tagLst xmlns:p="http://schemas.openxmlformats.org/presentationml/2006/main">
  <p:tag name="AS_UNIQUEID" val="1324"/>
</p:tagLst>
</file>

<file path=ppt/tags/tag314.xml><?xml version="1.0" encoding="utf-8"?>
<p:tagLst xmlns:p="http://schemas.openxmlformats.org/presentationml/2006/main">
  <p:tag name="AS_UNIQUEID" val="1325"/>
</p:tagLst>
</file>

<file path=ppt/tags/tag315.xml><?xml version="1.0" encoding="utf-8"?>
<p:tagLst xmlns:p="http://schemas.openxmlformats.org/presentationml/2006/main">
  <p:tag name="AS_UNIQUEID" val="1326"/>
</p:tagLst>
</file>

<file path=ppt/tags/tag316.xml><?xml version="1.0" encoding="utf-8"?>
<p:tagLst xmlns:p="http://schemas.openxmlformats.org/presentationml/2006/main">
  <p:tag name="AS_UNIQUEID" val="1327"/>
</p:tagLst>
</file>

<file path=ppt/tags/tag317.xml><?xml version="1.0" encoding="utf-8"?>
<p:tagLst xmlns:p="http://schemas.openxmlformats.org/presentationml/2006/main">
  <p:tag name="AS_UNIQUEID" val="1328"/>
</p:tagLst>
</file>

<file path=ppt/tags/tag318.xml><?xml version="1.0" encoding="utf-8"?>
<p:tagLst xmlns:p="http://schemas.openxmlformats.org/presentationml/2006/main">
  <p:tag name="AS_UNIQUEID" val="1329"/>
</p:tagLst>
</file>

<file path=ppt/tags/tag319.xml><?xml version="1.0" encoding="utf-8"?>
<p:tagLst xmlns:p="http://schemas.openxmlformats.org/presentationml/2006/main">
  <p:tag name="AS_UNIQUEID" val="1330"/>
</p:tagLst>
</file>

<file path=ppt/tags/tag32.xml><?xml version="1.0" encoding="utf-8"?>
<p:tagLst xmlns:p="http://schemas.openxmlformats.org/presentationml/2006/main">
  <p:tag name="AS_UNIQUEID" val="9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0.xml><?xml version="1.0" encoding="utf-8"?>
<p:tagLst xmlns:p="http://schemas.openxmlformats.org/presentationml/2006/main">
  <p:tag name="AS_UNIQUEID" val="1332"/>
</p:tagLst>
</file>

<file path=ppt/tags/tag321.xml><?xml version="1.0" encoding="utf-8"?>
<p:tagLst xmlns:p="http://schemas.openxmlformats.org/presentationml/2006/main">
  <p:tag name="AS_UNIQUEID" val="1333"/>
</p:tagLst>
</file>

<file path=ppt/tags/tag322.xml><?xml version="1.0" encoding="utf-8"?>
<p:tagLst xmlns:p="http://schemas.openxmlformats.org/presentationml/2006/main">
  <p:tag name="AS_UNIQUEID" val="1334"/>
</p:tagLst>
</file>

<file path=ppt/tags/tag323.xml><?xml version="1.0" encoding="utf-8"?>
<p:tagLst xmlns:p="http://schemas.openxmlformats.org/presentationml/2006/main">
  <p:tag name="AS_UNIQUEID" val="1335"/>
</p:tagLst>
</file>

<file path=ppt/tags/tag324.xml><?xml version="1.0" encoding="utf-8"?>
<p:tagLst xmlns:p="http://schemas.openxmlformats.org/presentationml/2006/main">
  <p:tag name="AS_UNIQUEID" val="1337"/>
</p:tagLst>
</file>

<file path=ppt/tags/tag325.xml><?xml version="1.0" encoding="utf-8"?>
<p:tagLst xmlns:p="http://schemas.openxmlformats.org/presentationml/2006/main">
  <p:tag name="AS_UNIQUEID" val="1338"/>
</p:tagLst>
</file>

<file path=ppt/tags/tag326.xml><?xml version="1.0" encoding="utf-8"?>
<p:tagLst xmlns:p="http://schemas.openxmlformats.org/presentationml/2006/main">
  <p:tag name="AS_UNIQUEID" val="1339"/>
</p:tagLst>
</file>

<file path=ppt/tags/tag327.xml><?xml version="1.0" encoding="utf-8"?>
<p:tagLst xmlns:p="http://schemas.openxmlformats.org/presentationml/2006/main">
  <p:tag name="AS_UNIQUEID" val="1341"/>
</p:tagLst>
</file>

<file path=ppt/tags/tag328.xml><?xml version="1.0" encoding="utf-8"?>
<p:tagLst xmlns:p="http://schemas.openxmlformats.org/presentationml/2006/main">
  <p:tag name="AS_UNIQUEID" val="1342"/>
</p:tagLst>
</file>

<file path=ppt/tags/tag329.xml><?xml version="1.0" encoding="utf-8"?>
<p:tagLst xmlns:p="http://schemas.openxmlformats.org/presentationml/2006/main">
  <p:tag name="AS_UNIQUEID" val="1343"/>
</p:tagLst>
</file>

<file path=ppt/tags/tag33.xml><?xml version="1.0" encoding="utf-8"?>
<p:tagLst xmlns:p="http://schemas.openxmlformats.org/presentationml/2006/main">
  <p:tag name="AS_UNIQUEID" val="9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0.xml><?xml version="1.0" encoding="utf-8"?>
<p:tagLst xmlns:p="http://schemas.openxmlformats.org/presentationml/2006/main">
  <p:tag name="AS_UNIQUEID" val="1344"/>
</p:tagLst>
</file>

<file path=ppt/tags/tag331.xml><?xml version="1.0" encoding="utf-8"?>
<p:tagLst xmlns:p="http://schemas.openxmlformats.org/presentationml/2006/main">
  <p:tag name="AS_UNIQUEID" val="1345"/>
</p:tagLst>
</file>

<file path=ppt/tags/tag332.xml><?xml version="1.0" encoding="utf-8"?>
<p:tagLst xmlns:p="http://schemas.openxmlformats.org/presentationml/2006/main">
  <p:tag name="AS_UNIQUEID" val="1346"/>
</p:tagLst>
</file>

<file path=ppt/tags/tag333.xml><?xml version="1.0" encoding="utf-8"?>
<p:tagLst xmlns:p="http://schemas.openxmlformats.org/presentationml/2006/main">
  <p:tag name="AS_UNIQUEID" val="1348"/>
</p:tagLst>
</file>

<file path=ppt/tags/tag334.xml><?xml version="1.0" encoding="utf-8"?>
<p:tagLst xmlns:p="http://schemas.openxmlformats.org/presentationml/2006/main">
  <p:tag name="AS_UNIQUEID" val="1349"/>
</p:tagLst>
</file>

<file path=ppt/tags/tag335.xml><?xml version="1.0" encoding="utf-8"?>
<p:tagLst xmlns:p="http://schemas.openxmlformats.org/presentationml/2006/main">
  <p:tag name="AS_UNIQUEID" val="1350"/>
</p:tagLst>
</file>

<file path=ppt/tags/tag336.xml><?xml version="1.0" encoding="utf-8"?>
<p:tagLst xmlns:p="http://schemas.openxmlformats.org/presentationml/2006/main">
  <p:tag name="AS_UNIQUEID" val="1351"/>
</p:tagLst>
</file>

<file path=ppt/tags/tag337.xml><?xml version="1.0" encoding="utf-8"?>
<p:tagLst xmlns:p="http://schemas.openxmlformats.org/presentationml/2006/main">
  <p:tag name="AS_UNIQUEID" val="1352"/>
</p:tagLst>
</file>

<file path=ppt/tags/tag338.xml><?xml version="1.0" encoding="utf-8"?>
<p:tagLst xmlns:p="http://schemas.openxmlformats.org/presentationml/2006/main">
  <p:tag name="AS_UNIQUEID" val="1353"/>
</p:tagLst>
</file>

<file path=ppt/tags/tag339.xml><?xml version="1.0" encoding="utf-8"?>
<p:tagLst xmlns:p="http://schemas.openxmlformats.org/presentationml/2006/main">
  <p:tag name="AS_UNIQUEID" val="1355"/>
</p:tagLst>
</file>

<file path=ppt/tags/tag34.xml><?xml version="1.0" encoding="utf-8"?>
<p:tagLst xmlns:p="http://schemas.openxmlformats.org/presentationml/2006/main">
  <p:tag name="AS_UNIQUEID" val="9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40.xml><?xml version="1.0" encoding="utf-8"?>
<p:tagLst xmlns:p="http://schemas.openxmlformats.org/presentationml/2006/main">
  <p:tag name="AS_UNIQUEID" val="1356"/>
</p:tagLst>
</file>

<file path=ppt/tags/tag341.xml><?xml version="1.0" encoding="utf-8"?>
<p:tagLst xmlns:p="http://schemas.openxmlformats.org/presentationml/2006/main">
  <p:tag name="AS_UNIQUEID" val="1357"/>
</p:tagLst>
</file>

<file path=ppt/tags/tag342.xml><?xml version="1.0" encoding="utf-8"?>
<p:tagLst xmlns:p="http://schemas.openxmlformats.org/presentationml/2006/main">
  <p:tag name="AS_UNIQUEID" val="1358"/>
</p:tagLst>
</file>

<file path=ppt/tags/tag343.xml><?xml version="1.0" encoding="utf-8"?>
<p:tagLst xmlns:p="http://schemas.openxmlformats.org/presentationml/2006/main">
  <p:tag name="AS_UNIQUEID" val="1359"/>
</p:tagLst>
</file>

<file path=ppt/tags/tag344.xml><?xml version="1.0" encoding="utf-8"?>
<p:tagLst xmlns:p="http://schemas.openxmlformats.org/presentationml/2006/main">
  <p:tag name="AS_UNIQUEID" val="1361"/>
</p:tagLst>
</file>

<file path=ppt/tags/tag345.xml><?xml version="1.0" encoding="utf-8"?>
<p:tagLst xmlns:p="http://schemas.openxmlformats.org/presentationml/2006/main">
  <p:tag name="AS_UNIQUEID" val="1362"/>
</p:tagLst>
</file>

<file path=ppt/tags/tag346.xml><?xml version="1.0" encoding="utf-8"?>
<p:tagLst xmlns:p="http://schemas.openxmlformats.org/presentationml/2006/main">
  <p:tag name="AS_UNIQUEID" val="1363"/>
</p:tagLst>
</file>

<file path=ppt/tags/tag347.xml><?xml version="1.0" encoding="utf-8"?>
<p:tagLst xmlns:p="http://schemas.openxmlformats.org/presentationml/2006/main">
  <p:tag name="AS_UNIQUEID" val="1364"/>
</p:tagLst>
</file>

<file path=ppt/tags/tag348.xml><?xml version="1.0" encoding="utf-8"?>
<p:tagLst xmlns:p="http://schemas.openxmlformats.org/presentationml/2006/main">
  <p:tag name="AS_UNIQUEID" val="1365"/>
</p:tagLst>
</file>

<file path=ppt/tags/tag349.xml><?xml version="1.0" encoding="utf-8"?>
<p:tagLst xmlns:p="http://schemas.openxmlformats.org/presentationml/2006/main">
  <p:tag name="AS_UNIQUEID" val="1367"/>
</p:tagLst>
</file>

<file path=ppt/tags/tag35.xml><?xml version="1.0" encoding="utf-8"?>
<p:tagLst xmlns:p="http://schemas.openxmlformats.org/presentationml/2006/main">
  <p:tag name="AS_UNIQUEID" val="9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0.xml><?xml version="1.0" encoding="utf-8"?>
<p:tagLst xmlns:p="http://schemas.openxmlformats.org/presentationml/2006/main">
  <p:tag name="AS_UNIQUEID" val="1368"/>
</p:tagLst>
</file>

<file path=ppt/tags/tag351.xml><?xml version="1.0" encoding="utf-8"?>
<p:tagLst xmlns:p="http://schemas.openxmlformats.org/presentationml/2006/main">
  <p:tag name="AS_UNIQUEID" val="1369"/>
</p:tagLst>
</file>

<file path=ppt/tags/tag352.xml><?xml version="1.0" encoding="utf-8"?>
<p:tagLst xmlns:p="http://schemas.openxmlformats.org/presentationml/2006/main">
  <p:tag name="AS_UNIQUEID" val="1370"/>
</p:tagLst>
</file>

<file path=ppt/tags/tag353.xml><?xml version="1.0" encoding="utf-8"?>
<p:tagLst xmlns:p="http://schemas.openxmlformats.org/presentationml/2006/main">
  <p:tag name="AS_UNIQUEID" val="1371"/>
</p:tagLst>
</file>

<file path=ppt/tags/tag354.xml><?xml version="1.0" encoding="utf-8"?>
<p:tagLst xmlns:p="http://schemas.openxmlformats.org/presentationml/2006/main">
  <p:tag name="AS_UNIQUEID" val="1441"/>
</p:tagLst>
</file>

<file path=ppt/tags/tag355.xml><?xml version="1.0" encoding="utf-8"?>
<p:tagLst xmlns:p="http://schemas.openxmlformats.org/presentationml/2006/main">
  <p:tag name="AS_UNIQUEID" val="1442"/>
</p:tagLst>
</file>

<file path=ppt/tags/tag356.xml><?xml version="1.0" encoding="utf-8"?>
<p:tagLst xmlns:p="http://schemas.openxmlformats.org/presentationml/2006/main">
  <p:tag name="AS_UNIQUEID" val="1443"/>
</p:tagLst>
</file>

<file path=ppt/tags/tag357.xml><?xml version="1.0" encoding="utf-8"?>
<p:tagLst xmlns:p="http://schemas.openxmlformats.org/presentationml/2006/main">
  <p:tag name="AS_UNIQUEID" val="1445"/>
</p:tagLst>
</file>

<file path=ppt/tags/tag358.xml><?xml version="1.0" encoding="utf-8"?>
<p:tagLst xmlns:p="http://schemas.openxmlformats.org/presentationml/2006/main">
  <p:tag name="AS_UNIQUEID" val="1446"/>
</p:tagLst>
</file>

<file path=ppt/tags/tag359.xml><?xml version="1.0" encoding="utf-8"?>
<p:tagLst xmlns:p="http://schemas.openxmlformats.org/presentationml/2006/main">
  <p:tag name="AS_UNIQUEID" val="1447"/>
</p:tagLst>
</file>

<file path=ppt/tags/tag36.xml><?xml version="1.0" encoding="utf-8"?>
<p:tagLst xmlns:p="http://schemas.openxmlformats.org/presentationml/2006/main">
  <p:tag name="AS_UNIQUEID" val="9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0.xml><?xml version="1.0" encoding="utf-8"?>
<p:tagLst xmlns:p="http://schemas.openxmlformats.org/presentationml/2006/main">
  <p:tag name="AS_UNIQUEID" val="1448"/>
</p:tagLst>
</file>

<file path=ppt/tags/tag361.xml><?xml version="1.0" encoding="utf-8"?>
<p:tagLst xmlns:p="http://schemas.openxmlformats.org/presentationml/2006/main">
  <p:tag name="AS_UNIQUEID" val="1449"/>
</p:tagLst>
</file>

<file path=ppt/tags/tag362.xml><?xml version="1.0" encoding="utf-8"?>
<p:tagLst xmlns:p="http://schemas.openxmlformats.org/presentationml/2006/main">
  <p:tag name="AS_UNIQUEID" val="1451"/>
</p:tagLst>
</file>

<file path=ppt/tags/tag363.xml><?xml version="1.0" encoding="utf-8"?>
<p:tagLst xmlns:p="http://schemas.openxmlformats.org/presentationml/2006/main">
  <p:tag name="AS_UNIQUEID" val="1452"/>
</p:tagLst>
</file>

<file path=ppt/tags/tag364.xml><?xml version="1.0" encoding="utf-8"?>
<p:tagLst xmlns:p="http://schemas.openxmlformats.org/presentationml/2006/main">
  <p:tag name="AS_UNIQUEID" val="1453"/>
</p:tagLst>
</file>

<file path=ppt/tags/tag365.xml><?xml version="1.0" encoding="utf-8"?>
<p:tagLst xmlns:p="http://schemas.openxmlformats.org/presentationml/2006/main">
  <p:tag name="AS_UNIQUEID" val="1454"/>
</p:tagLst>
</file>

<file path=ppt/tags/tag366.xml><?xml version="1.0" encoding="utf-8"?>
<p:tagLst xmlns:p="http://schemas.openxmlformats.org/presentationml/2006/main">
  <p:tag name="AS_UNIQUEID" val="1455"/>
</p:tagLst>
</file>

<file path=ppt/tags/tag367.xml><?xml version="1.0" encoding="utf-8"?>
<p:tagLst xmlns:p="http://schemas.openxmlformats.org/presentationml/2006/main">
  <p:tag name="AS_UNIQUEID" val="1457"/>
</p:tagLst>
</file>

<file path=ppt/tags/tag368.xml><?xml version="1.0" encoding="utf-8"?>
<p:tagLst xmlns:p="http://schemas.openxmlformats.org/presentationml/2006/main">
  <p:tag name="AS_UNIQUEID" val="1458"/>
</p:tagLst>
</file>

<file path=ppt/tags/tag369.xml><?xml version="1.0" encoding="utf-8"?>
<p:tagLst xmlns:p="http://schemas.openxmlformats.org/presentationml/2006/main">
  <p:tag name="AS_UNIQUEID" val="1459"/>
</p:tagLst>
</file>

<file path=ppt/tags/tag37.xml><?xml version="1.0" encoding="utf-8"?>
<p:tagLst xmlns:p="http://schemas.openxmlformats.org/presentationml/2006/main">
  <p:tag name="AS_UNIQUEID" val="964"/>
</p:tagLst>
</file>

<file path=ppt/tags/tag370.xml><?xml version="1.0" encoding="utf-8"?>
<p:tagLst xmlns:p="http://schemas.openxmlformats.org/presentationml/2006/main">
  <p:tag name="AS_UNIQUEID" val="1460"/>
</p:tagLst>
</file>

<file path=ppt/tags/tag371.xml><?xml version="1.0" encoding="utf-8"?>
<p:tagLst xmlns:p="http://schemas.openxmlformats.org/presentationml/2006/main">
  <p:tag name="AS_UNIQUEID" val="1461"/>
</p:tagLst>
</file>

<file path=ppt/tags/tag372.xml><?xml version="1.0" encoding="utf-8"?>
<p:tagLst xmlns:p="http://schemas.openxmlformats.org/presentationml/2006/main">
  <p:tag name="AS_UNIQUEID" val="1462"/>
</p:tagLst>
</file>

<file path=ppt/tags/tag373.xml><?xml version="1.0" encoding="utf-8"?>
<p:tagLst xmlns:p="http://schemas.openxmlformats.org/presentationml/2006/main">
  <p:tag name="AS_UNIQUEID" val="1464"/>
</p:tagLst>
</file>

<file path=ppt/tags/tag374.xml><?xml version="1.0" encoding="utf-8"?>
<p:tagLst xmlns:p="http://schemas.openxmlformats.org/presentationml/2006/main">
  <p:tag name="AS_UNIQUEID" val="1465"/>
</p:tagLst>
</file>

<file path=ppt/tags/tag375.xml><?xml version="1.0" encoding="utf-8"?>
<p:tagLst xmlns:p="http://schemas.openxmlformats.org/presentationml/2006/main">
  <p:tag name="AS_UNIQUEID" val="1466"/>
</p:tagLst>
</file>

<file path=ppt/tags/tag376.xml><?xml version="1.0" encoding="utf-8"?>
<p:tagLst xmlns:p="http://schemas.openxmlformats.org/presentationml/2006/main">
  <p:tag name="AS_UNIQUEID" val="1467"/>
</p:tagLst>
</file>

<file path=ppt/tags/tag377.xml><?xml version="1.0" encoding="utf-8"?>
<p:tagLst xmlns:p="http://schemas.openxmlformats.org/presentationml/2006/main">
  <p:tag name="AS_UNIQUEID" val="1468"/>
</p:tagLst>
</file>

<file path=ppt/tags/tag378.xml><?xml version="1.0" encoding="utf-8"?>
<p:tagLst xmlns:p="http://schemas.openxmlformats.org/presentationml/2006/main">
  <p:tag name="AS_UNIQUEID" val="1469"/>
</p:tagLst>
</file>

<file path=ppt/tags/tag379.xml><?xml version="1.0" encoding="utf-8"?>
<p:tagLst xmlns:p="http://schemas.openxmlformats.org/presentationml/2006/main">
  <p:tag name="AS_UNIQUEID" val="1470"/>
</p:tagLst>
</file>

<file path=ppt/tags/tag38.xml><?xml version="1.0" encoding="utf-8"?>
<p:tagLst xmlns:p="http://schemas.openxmlformats.org/presentationml/2006/main">
  <p:tag name="AS_UNIQUEID" val="965"/>
</p:tagLst>
</file>

<file path=ppt/tags/tag380.xml><?xml version="1.0" encoding="utf-8"?>
<p:tagLst xmlns:p="http://schemas.openxmlformats.org/presentationml/2006/main">
  <p:tag name="AS_UNIQUEID" val="1471"/>
</p:tagLst>
</file>

<file path=ppt/tags/tag381.xml><?xml version="1.0" encoding="utf-8"?>
<p:tagLst xmlns:p="http://schemas.openxmlformats.org/presentationml/2006/main">
  <p:tag name="AS_UNIQUEID" val="1473"/>
</p:tagLst>
</file>

<file path=ppt/tags/tag382.xml><?xml version="1.0" encoding="utf-8"?>
<p:tagLst xmlns:p="http://schemas.openxmlformats.org/presentationml/2006/main">
  <p:tag name="AS_UNIQUEID" val="1474"/>
</p:tagLst>
</file>

<file path=ppt/tags/tag383.xml><?xml version="1.0" encoding="utf-8"?>
<p:tagLst xmlns:p="http://schemas.openxmlformats.org/presentationml/2006/main">
  <p:tag name="AS_UNIQUEID" val="1475"/>
</p:tagLst>
</file>

<file path=ppt/tags/tag384.xml><?xml version="1.0" encoding="utf-8"?>
<p:tagLst xmlns:p="http://schemas.openxmlformats.org/presentationml/2006/main">
  <p:tag name="AS_UNIQUEID" val="1476"/>
</p:tagLst>
</file>

<file path=ppt/tags/tag385.xml><?xml version="1.0" encoding="utf-8"?>
<p:tagLst xmlns:p="http://schemas.openxmlformats.org/presentationml/2006/main">
  <p:tag name="AS_UNIQUEID" val="1478"/>
</p:tagLst>
</file>

<file path=ppt/tags/tag386.xml><?xml version="1.0" encoding="utf-8"?>
<p:tagLst xmlns:p="http://schemas.openxmlformats.org/presentationml/2006/main">
  <p:tag name="AS_UNIQUEID" val="1479"/>
</p:tagLst>
</file>

<file path=ppt/tags/tag387.xml><?xml version="1.0" encoding="utf-8"?>
<p:tagLst xmlns:p="http://schemas.openxmlformats.org/presentationml/2006/main">
  <p:tag name="AS_UNIQUEID" val="1480"/>
</p:tagLst>
</file>

<file path=ppt/tags/tag388.xml><?xml version="1.0" encoding="utf-8"?>
<p:tagLst xmlns:p="http://schemas.openxmlformats.org/presentationml/2006/main">
  <p:tag name="AS_UNIQUEID" val="1482"/>
</p:tagLst>
</file>

<file path=ppt/tags/tag389.xml><?xml version="1.0" encoding="utf-8"?>
<p:tagLst xmlns:p="http://schemas.openxmlformats.org/presentationml/2006/main">
  <p:tag name="AS_UNIQUEID" val="1483"/>
</p:tagLst>
</file>

<file path=ppt/tags/tag39.xml><?xml version="1.0" encoding="utf-8"?>
<p:tagLst xmlns:p="http://schemas.openxmlformats.org/presentationml/2006/main">
  <p:tag name="AS_UNIQUEID" val="966"/>
</p:tagLst>
</file>

<file path=ppt/tags/tag390.xml><?xml version="1.0" encoding="utf-8"?>
<p:tagLst xmlns:p="http://schemas.openxmlformats.org/presentationml/2006/main">
  <p:tag name="AS_UNIQUEID" val="1484"/>
</p:tagLst>
</file>

<file path=ppt/tags/tag391.xml><?xml version="1.0" encoding="utf-8"?>
<p:tagLst xmlns:p="http://schemas.openxmlformats.org/presentationml/2006/main">
  <p:tag name="AS_UNIQUEID" val="1485"/>
</p:tagLst>
</file>

<file path=ppt/tags/tag392.xml><?xml version="1.0" encoding="utf-8"?>
<p:tagLst xmlns:p="http://schemas.openxmlformats.org/presentationml/2006/main">
  <p:tag name="AS_UNIQUEID" val="1486"/>
</p:tagLst>
</file>

<file path=ppt/tags/tag393.xml><?xml version="1.0" encoding="utf-8"?>
<p:tagLst xmlns:p="http://schemas.openxmlformats.org/presentationml/2006/main">
  <p:tag name="AS_UNIQUEID" val="1487"/>
</p:tagLst>
</file>

<file path=ppt/tags/tag394.xml><?xml version="1.0" encoding="utf-8"?>
<p:tagLst xmlns:p="http://schemas.openxmlformats.org/presentationml/2006/main">
  <p:tag name="AS_UNIQUEID" val="1489"/>
</p:tagLst>
</file>

<file path=ppt/tags/tag395.xml><?xml version="1.0" encoding="utf-8"?>
<p:tagLst xmlns:p="http://schemas.openxmlformats.org/presentationml/2006/main">
  <p:tag name="AS_UNIQUEID" val="1490"/>
</p:tagLst>
</file>

<file path=ppt/tags/tag396.xml><?xml version="1.0" encoding="utf-8"?>
<p:tagLst xmlns:p="http://schemas.openxmlformats.org/presentationml/2006/main">
  <p:tag name="AS_UNIQUEID" val="1491"/>
</p:tagLst>
</file>

<file path=ppt/tags/tag397.xml><?xml version="1.0" encoding="utf-8"?>
<p:tagLst xmlns:p="http://schemas.openxmlformats.org/presentationml/2006/main">
  <p:tag name="AS_UNIQUEID" val="1492"/>
</p:tagLst>
</file>

<file path=ppt/tags/tag398.xml><?xml version="1.0" encoding="utf-8"?>
<p:tagLst xmlns:p="http://schemas.openxmlformats.org/presentationml/2006/main">
  <p:tag name="AS_UNIQUEID" val="1493"/>
</p:tagLst>
</file>

<file path=ppt/tags/tag399.xml><?xml version="1.0" encoding="utf-8"?>
<p:tagLst xmlns:p="http://schemas.openxmlformats.org/presentationml/2006/main">
  <p:tag name="AS_UNIQUEID" val="1494"/>
</p:tagLst>
</file>

<file path=ppt/tags/tag4.xml><?xml version="1.0" encoding="utf-8"?>
<p:tagLst xmlns:p="http://schemas.openxmlformats.org/presentationml/2006/main">
  <p:tag name="AS_UNIQUEID" val="9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9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00.xml><?xml version="1.0" encoding="utf-8"?>
<p:tagLst xmlns:p="http://schemas.openxmlformats.org/presentationml/2006/main">
  <p:tag name="AS_UNIQUEID" val="1496"/>
</p:tagLst>
</file>

<file path=ppt/tags/tag401.xml><?xml version="1.0" encoding="utf-8"?>
<p:tagLst xmlns:p="http://schemas.openxmlformats.org/presentationml/2006/main">
  <p:tag name="AS_UNIQUEID" val="1497"/>
</p:tagLst>
</file>

<file path=ppt/tags/tag402.xml><?xml version="1.0" encoding="utf-8"?>
<p:tagLst xmlns:p="http://schemas.openxmlformats.org/presentationml/2006/main">
  <p:tag name="AS_UNIQUEID" val="1498"/>
</p:tagLst>
</file>

<file path=ppt/tags/tag403.xml><?xml version="1.0" encoding="utf-8"?>
<p:tagLst xmlns:p="http://schemas.openxmlformats.org/presentationml/2006/main">
  <p:tag name="AS_UNIQUEID" val="1499"/>
</p:tagLst>
</file>

<file path=ppt/tags/tag404.xml><?xml version="1.0" encoding="utf-8"?>
<p:tagLst xmlns:p="http://schemas.openxmlformats.org/presentationml/2006/main">
  <p:tag name="AS_UNIQUEID" val="1500"/>
</p:tagLst>
</file>

<file path=ppt/tags/tag405.xml><?xml version="1.0" encoding="utf-8"?>
<p:tagLst xmlns:p="http://schemas.openxmlformats.org/presentationml/2006/main">
  <p:tag name="AS_UNIQUEID" val="1502"/>
</p:tagLst>
</file>

<file path=ppt/tags/tag406.xml><?xml version="1.0" encoding="utf-8"?>
<p:tagLst xmlns:p="http://schemas.openxmlformats.org/presentationml/2006/main">
  <p:tag name="AS_UNIQUEID" val="1503"/>
</p:tagLst>
</file>

<file path=ppt/tags/tag407.xml><?xml version="1.0" encoding="utf-8"?>
<p:tagLst xmlns:p="http://schemas.openxmlformats.org/presentationml/2006/main">
  <p:tag name="AS_UNIQUEID" val="1504"/>
</p:tagLst>
</file>

<file path=ppt/tags/tag408.xml><?xml version="1.0" encoding="utf-8"?>
<p:tagLst xmlns:p="http://schemas.openxmlformats.org/presentationml/2006/main">
  <p:tag name="AS_UNIQUEID" val="1505"/>
</p:tagLst>
</file>

<file path=ppt/tags/tag409.xml><?xml version="1.0" encoding="utf-8"?>
<p:tagLst xmlns:p="http://schemas.openxmlformats.org/presentationml/2006/main">
  <p:tag name="AS_UNIQUEID" val="1506"/>
</p:tagLst>
</file>

<file path=ppt/tags/tag41.xml><?xml version="1.0" encoding="utf-8"?>
<p:tagLst xmlns:p="http://schemas.openxmlformats.org/presentationml/2006/main">
  <p:tag name="AS_UNIQUEID" val="9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0.xml><?xml version="1.0" encoding="utf-8"?>
<p:tagLst xmlns:p="http://schemas.openxmlformats.org/presentationml/2006/main">
  <p:tag name="AS_UNIQUEID" val="1513"/>
</p:tagLst>
</file>

<file path=ppt/tags/tag411.xml><?xml version="1.0" encoding="utf-8"?>
<p:tagLst xmlns:p="http://schemas.openxmlformats.org/presentationml/2006/main">
  <p:tag name="AS_UNIQUEID" val="1514"/>
</p:tagLst>
</file>

<file path=ppt/tags/tag412.xml><?xml version="1.0" encoding="utf-8"?>
<p:tagLst xmlns:p="http://schemas.openxmlformats.org/presentationml/2006/main">
  <p:tag name="AS_UNIQUEID" val="1515"/>
</p:tagLst>
</file>

<file path=ppt/tags/tag413.xml><?xml version="1.0" encoding="utf-8"?>
<p:tagLst xmlns:p="http://schemas.openxmlformats.org/presentationml/2006/main">
  <p:tag name="AS_UNIQUEID" val="1516"/>
</p:tagLst>
</file>

<file path=ppt/tags/tag414.xml><?xml version="1.0" encoding="utf-8"?>
<p:tagLst xmlns:p="http://schemas.openxmlformats.org/presentationml/2006/main">
  <p:tag name="AS_UNIQUEID" val="1517"/>
</p:tagLst>
</file>

<file path=ppt/tags/tag415.xml><?xml version="1.0" encoding="utf-8"?>
<p:tagLst xmlns:p="http://schemas.openxmlformats.org/presentationml/2006/main">
  <p:tag name="AS_UNIQUEID" val="1521"/>
</p:tagLst>
</file>

<file path=ppt/tags/tag416.xml><?xml version="1.0" encoding="utf-8"?>
<p:tagLst xmlns:p="http://schemas.openxmlformats.org/presentationml/2006/main">
  <p:tag name="AS_UNIQUEID" val="1522"/>
</p:tagLst>
</file>

<file path=ppt/tags/tag417.xml><?xml version="1.0" encoding="utf-8"?>
<p:tagLst xmlns:p="http://schemas.openxmlformats.org/presentationml/2006/main">
  <p:tag name="AS_UNIQUEID" val="1523"/>
</p:tagLst>
</file>

<file path=ppt/tags/tag418.xml><?xml version="1.0" encoding="utf-8"?>
<p:tagLst xmlns:p="http://schemas.openxmlformats.org/presentationml/2006/main">
  <p:tag name="AS_UNIQUEID" val="1525"/>
</p:tagLst>
</file>

<file path=ppt/tags/tag419.xml><?xml version="1.0" encoding="utf-8"?>
<p:tagLst xmlns:p="http://schemas.openxmlformats.org/presentationml/2006/main">
  <p:tag name="AS_UNIQUEID" val="1526"/>
</p:tagLst>
</file>

<file path=ppt/tags/tag42.xml><?xml version="1.0" encoding="utf-8"?>
<p:tagLst xmlns:p="http://schemas.openxmlformats.org/presentationml/2006/main">
  <p:tag name="AS_UNIQUEID" val="9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0.xml><?xml version="1.0" encoding="utf-8"?>
<p:tagLst xmlns:p="http://schemas.openxmlformats.org/presentationml/2006/main">
  <p:tag name="AS_UNIQUEID" val="1527"/>
</p:tagLst>
</file>

<file path=ppt/tags/tag421.xml><?xml version="1.0" encoding="utf-8"?>
<p:tagLst xmlns:p="http://schemas.openxmlformats.org/presentationml/2006/main">
  <p:tag name="AS_UNIQUEID" val="1528"/>
</p:tagLst>
</file>

<file path=ppt/tags/tag422.xml><?xml version="1.0" encoding="utf-8"?>
<p:tagLst xmlns:p="http://schemas.openxmlformats.org/presentationml/2006/main">
  <p:tag name="AS_UNIQUEID" val="1529"/>
</p:tagLst>
</file>

<file path=ppt/tags/tag423.xml><?xml version="1.0" encoding="utf-8"?>
<p:tagLst xmlns:p="http://schemas.openxmlformats.org/presentationml/2006/main">
  <p:tag name="AS_UNIQUEID" val="1610"/>
</p:tagLst>
</file>

<file path=ppt/tags/tag424.xml><?xml version="1.0" encoding="utf-8"?>
<p:tagLst xmlns:p="http://schemas.openxmlformats.org/presentationml/2006/main">
  <p:tag name="AS_UNIQUEID" val="1611"/>
</p:tagLst>
</file>

<file path=ppt/tags/tag425.xml><?xml version="1.0" encoding="utf-8"?>
<p:tagLst xmlns:p="http://schemas.openxmlformats.org/presentationml/2006/main">
  <p:tag name="AS_UNIQUEID" val="1612"/>
</p:tagLst>
</file>

<file path=ppt/tags/tag426.xml><?xml version="1.0" encoding="utf-8"?>
<p:tagLst xmlns:p="http://schemas.openxmlformats.org/presentationml/2006/main">
  <p:tag name="AS_UNIQUEID" val="1613"/>
</p:tagLst>
</file>

<file path=ppt/tags/tag427.xml><?xml version="1.0" encoding="utf-8"?>
<p:tagLst xmlns:p="http://schemas.openxmlformats.org/presentationml/2006/main">
  <p:tag name="AS_UNIQUEID" val="1614"/>
</p:tagLst>
</file>

<file path=ppt/tags/tag428.xml><?xml version="1.0" encoding="utf-8"?>
<p:tagLst xmlns:p="http://schemas.openxmlformats.org/presentationml/2006/main">
  <p:tag name="AS_UNIQUEID" val="1616"/>
</p:tagLst>
</file>

<file path=ppt/tags/tag429.xml><?xml version="1.0" encoding="utf-8"?>
<p:tagLst xmlns:p="http://schemas.openxmlformats.org/presentationml/2006/main">
  <p:tag name="AS_UNIQUEID" val="1617"/>
</p:tagLst>
</file>

<file path=ppt/tags/tag43.xml><?xml version="1.0" encoding="utf-8"?>
<p:tagLst xmlns:p="http://schemas.openxmlformats.org/presentationml/2006/main">
  <p:tag name="AS_UNIQUEID" val="971"/>
</p:tagLst>
</file>

<file path=ppt/tags/tag430.xml><?xml version="1.0" encoding="utf-8"?>
<p:tagLst xmlns:p="http://schemas.openxmlformats.org/presentationml/2006/main">
  <p:tag name="AS_UNIQUEID" val="1618"/>
</p:tagLst>
</file>

<file path=ppt/tags/tag431.xml><?xml version="1.0" encoding="utf-8"?>
<p:tagLst xmlns:p="http://schemas.openxmlformats.org/presentationml/2006/main">
  <p:tag name="AS_UNIQUEID" val="1619"/>
</p:tagLst>
</file>

<file path=ppt/tags/tag432.xml><?xml version="1.0" encoding="utf-8"?>
<p:tagLst xmlns:p="http://schemas.openxmlformats.org/presentationml/2006/main">
  <p:tag name="AS_UNIQUEID" val="1620"/>
</p:tagLst>
</file>

<file path=ppt/tags/tag433.xml><?xml version="1.0" encoding="utf-8"?>
<p:tagLst xmlns:p="http://schemas.openxmlformats.org/presentationml/2006/main">
  <p:tag name="AS_UNIQUEID" val="1622"/>
</p:tagLst>
</file>

<file path=ppt/tags/tag434.xml><?xml version="1.0" encoding="utf-8"?>
<p:tagLst xmlns:p="http://schemas.openxmlformats.org/presentationml/2006/main">
  <p:tag name="AS_UNIQUEID" val="1623"/>
</p:tagLst>
</file>

<file path=ppt/tags/tag435.xml><?xml version="1.0" encoding="utf-8"?>
<p:tagLst xmlns:p="http://schemas.openxmlformats.org/presentationml/2006/main">
  <p:tag name="AS_UNIQUEID" val="1624"/>
</p:tagLst>
</file>

<file path=ppt/tags/tag436.xml><?xml version="1.0" encoding="utf-8"?>
<p:tagLst xmlns:p="http://schemas.openxmlformats.org/presentationml/2006/main">
  <p:tag name="AS_UNIQUEID" val="1627"/>
</p:tagLst>
</file>

<file path=ppt/tags/tag437.xml><?xml version="1.0" encoding="utf-8"?>
<p:tagLst xmlns:p="http://schemas.openxmlformats.org/presentationml/2006/main">
  <p:tag name="AS_UNIQUEID" val="1628"/>
</p:tagLst>
</file>

<file path=ppt/tags/tag438.xml><?xml version="1.0" encoding="utf-8"?>
<p:tagLst xmlns:p="http://schemas.openxmlformats.org/presentationml/2006/main">
  <p:tag name="AS_UNIQUEID" val="1629"/>
</p:tagLst>
</file>

<file path=ppt/tags/tag439.xml><?xml version="1.0" encoding="utf-8"?>
<p:tagLst xmlns:p="http://schemas.openxmlformats.org/presentationml/2006/main">
  <p:tag name="AS_UNIQUEID" val="1630"/>
</p:tagLst>
</file>

<file path=ppt/tags/tag44.xml><?xml version="1.0" encoding="utf-8"?>
<p:tagLst xmlns:p="http://schemas.openxmlformats.org/presentationml/2006/main">
  <p:tag name="AS_UNIQUEID" val="972"/>
</p:tagLst>
</file>

<file path=ppt/tags/tag440.xml><?xml version="1.0" encoding="utf-8"?>
<p:tagLst xmlns:p="http://schemas.openxmlformats.org/presentationml/2006/main">
  <p:tag name="AS_UNIQUEID" val="1631"/>
</p:tagLst>
</file>

<file path=ppt/tags/tag441.xml><?xml version="1.0" encoding="utf-8"?>
<p:tagLst xmlns:p="http://schemas.openxmlformats.org/presentationml/2006/main">
  <p:tag name="AS_UNIQUEID" val="1632"/>
</p:tagLst>
</file>

<file path=ppt/tags/tag442.xml><?xml version="1.0" encoding="utf-8"?>
<p:tagLst xmlns:p="http://schemas.openxmlformats.org/presentationml/2006/main">
  <p:tag name="AS_UNIQUEID" val="1633"/>
</p:tagLst>
</file>

<file path=ppt/tags/tag443.xml><?xml version="1.0" encoding="utf-8"?>
<p:tagLst xmlns:p="http://schemas.openxmlformats.org/presentationml/2006/main">
  <p:tag name="AS_UNIQUEID" val="1634"/>
</p:tagLst>
</file>

<file path=ppt/tags/tag444.xml><?xml version="1.0" encoding="utf-8"?>
<p:tagLst xmlns:p="http://schemas.openxmlformats.org/presentationml/2006/main">
  <p:tag name="AS_UNIQUEID" val="1635"/>
</p:tagLst>
</file>

<file path=ppt/tags/tag445.xml><?xml version="1.0" encoding="utf-8"?>
<p:tagLst xmlns:p="http://schemas.openxmlformats.org/presentationml/2006/main">
  <p:tag name="AS_UNIQUEID" val="1636"/>
</p:tagLst>
</file>

<file path=ppt/tags/tag446.xml><?xml version="1.0" encoding="utf-8"?>
<p:tagLst xmlns:p="http://schemas.openxmlformats.org/presentationml/2006/main">
  <p:tag name="AS_UNIQUEID" val="1637"/>
</p:tagLst>
</file>

<file path=ppt/tags/tag447.xml><?xml version="1.0" encoding="utf-8"?>
<p:tagLst xmlns:p="http://schemas.openxmlformats.org/presentationml/2006/main">
  <p:tag name="AS_UNIQUEID" val="1638"/>
</p:tagLst>
</file>

<file path=ppt/tags/tag448.xml><?xml version="1.0" encoding="utf-8"?>
<p:tagLst xmlns:p="http://schemas.openxmlformats.org/presentationml/2006/main">
  <p:tag name="AS_UNIQUEID" val="1639"/>
</p:tagLst>
</file>

<file path=ppt/tags/tag449.xml><?xml version="1.0" encoding="utf-8"?>
<p:tagLst xmlns:p="http://schemas.openxmlformats.org/presentationml/2006/main">
  <p:tag name="AS_UNIQUEID" val="1640"/>
</p:tagLst>
</file>

<file path=ppt/tags/tag45.xml><?xml version="1.0" encoding="utf-8"?>
<p:tagLst xmlns:p="http://schemas.openxmlformats.org/presentationml/2006/main">
  <p:tag name="AS_UNIQUEID" val="9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0.xml><?xml version="1.0" encoding="utf-8"?>
<p:tagLst xmlns:p="http://schemas.openxmlformats.org/presentationml/2006/main">
  <p:tag name="AS_UNIQUEID" val="1641"/>
</p:tagLst>
</file>

<file path=ppt/tags/tag451.xml><?xml version="1.0" encoding="utf-8"?>
<p:tagLst xmlns:p="http://schemas.openxmlformats.org/presentationml/2006/main">
  <p:tag name="AS_UNIQUEID" val="1642"/>
</p:tagLst>
</file>

<file path=ppt/tags/tag452.xml><?xml version="1.0" encoding="utf-8"?>
<p:tagLst xmlns:p="http://schemas.openxmlformats.org/presentationml/2006/main">
  <p:tag name="AS_UNIQUEID" val="1644"/>
</p:tagLst>
</file>

<file path=ppt/tags/tag453.xml><?xml version="1.0" encoding="utf-8"?>
<p:tagLst xmlns:p="http://schemas.openxmlformats.org/presentationml/2006/main">
  <p:tag name="AS_UNIQUEID" val="1645"/>
</p:tagLst>
</file>

<file path=ppt/tags/tag454.xml><?xml version="1.0" encoding="utf-8"?>
<p:tagLst xmlns:p="http://schemas.openxmlformats.org/presentationml/2006/main">
  <p:tag name="AS_UNIQUEID" val="1646"/>
</p:tagLst>
</file>

<file path=ppt/tags/tag455.xml><?xml version="1.0" encoding="utf-8"?>
<p:tagLst xmlns:p="http://schemas.openxmlformats.org/presentationml/2006/main">
  <p:tag name="AS_UNIQUEID" val="1648"/>
</p:tagLst>
</file>

<file path=ppt/tags/tag456.xml><?xml version="1.0" encoding="utf-8"?>
<p:tagLst xmlns:p="http://schemas.openxmlformats.org/presentationml/2006/main">
  <p:tag name="AS_UNIQUEID" val="1649"/>
</p:tagLst>
</file>

<file path=ppt/tags/tag457.xml><?xml version="1.0" encoding="utf-8"?>
<p:tagLst xmlns:p="http://schemas.openxmlformats.org/presentationml/2006/main">
  <p:tag name="AS_UNIQUEID" val="1650"/>
</p:tagLst>
</file>

<file path=ppt/tags/tag458.xml><?xml version="1.0" encoding="utf-8"?>
<p:tagLst xmlns:p="http://schemas.openxmlformats.org/presentationml/2006/main">
  <p:tag name="AS_UNIQUEID" val="1651"/>
</p:tagLst>
</file>

<file path=ppt/tags/tag459.xml><?xml version="1.0" encoding="utf-8"?>
<p:tagLst xmlns:p="http://schemas.openxmlformats.org/presentationml/2006/main">
  <p:tag name="AS_UNIQUEID" val="1652"/>
</p:tagLst>
</file>

<file path=ppt/tags/tag46.xml><?xml version="1.0" encoding="utf-8"?>
<p:tagLst xmlns:p="http://schemas.openxmlformats.org/presentationml/2006/main">
  <p:tag name="AS_UNIQUEID" val="9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0.xml><?xml version="1.0" encoding="utf-8"?>
<p:tagLst xmlns:p="http://schemas.openxmlformats.org/presentationml/2006/main">
  <p:tag name="AS_UNIQUEID" val="1729"/>
</p:tagLst>
</file>

<file path=ppt/tags/tag461.xml><?xml version="1.0" encoding="utf-8"?>
<p:tagLst xmlns:p="http://schemas.openxmlformats.org/presentationml/2006/main">
  <p:tag name="AS_UNIQUEID" val="1730"/>
</p:tagLst>
</file>

<file path=ppt/tags/tag462.xml><?xml version="1.0" encoding="utf-8"?>
<p:tagLst xmlns:p="http://schemas.openxmlformats.org/presentationml/2006/main">
  <p:tag name="AS_UNIQUEID" val="17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3.xml><?xml version="1.0" encoding="utf-8"?>
<p:tagLst xmlns:p="http://schemas.openxmlformats.org/presentationml/2006/main">
  <p:tag name="AS_UNIQUEID" val="17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4.xml><?xml version="1.0" encoding="utf-8"?>
<p:tagLst xmlns:p="http://schemas.openxmlformats.org/presentationml/2006/main">
  <p:tag name="AS_UNIQUEID" val="17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5.xml><?xml version="1.0" encoding="utf-8"?>
<p:tagLst xmlns:p="http://schemas.openxmlformats.org/presentationml/2006/main">
  <p:tag name="AS_UNIQUEID" val="1735"/>
</p:tagLst>
</file>

<file path=ppt/tags/tag466.xml><?xml version="1.0" encoding="utf-8"?>
<p:tagLst xmlns:p="http://schemas.openxmlformats.org/presentationml/2006/main">
  <p:tag name="AS_UNIQUEID" val="1736"/>
</p:tagLst>
</file>

<file path=ppt/tags/tag467.xml><?xml version="1.0" encoding="utf-8"?>
<p:tagLst xmlns:p="http://schemas.openxmlformats.org/presentationml/2006/main">
  <p:tag name="AS_UNIQUEID" val="17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68.xml><?xml version="1.0" encoding="utf-8"?>
<p:tagLst xmlns:p="http://schemas.openxmlformats.org/presentationml/2006/main">
  <p:tag name="AS_UNIQUEID" val="17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69.xml><?xml version="1.0" encoding="utf-8"?>
<p:tagLst xmlns:p="http://schemas.openxmlformats.org/presentationml/2006/main">
  <p:tag name="AS_UNIQUEID" val="17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7.xml><?xml version="1.0" encoding="utf-8"?>
<p:tagLst xmlns:p="http://schemas.openxmlformats.org/presentationml/2006/main">
  <p:tag name="AS_UNIQUEID" val="9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0.xml><?xml version="1.0" encoding="utf-8"?>
<p:tagLst xmlns:p="http://schemas.openxmlformats.org/presentationml/2006/main">
  <p:tag name="AS_UNIQUEID" val="1741"/>
</p:tagLst>
</file>

<file path=ppt/tags/tag471.xml><?xml version="1.0" encoding="utf-8"?>
<p:tagLst xmlns:p="http://schemas.openxmlformats.org/presentationml/2006/main">
  <p:tag name="AS_UNIQUEID" val="1742"/>
</p:tagLst>
</file>

<file path=ppt/tags/tag472.xml><?xml version="1.0" encoding="utf-8"?>
<p:tagLst xmlns:p="http://schemas.openxmlformats.org/presentationml/2006/main">
  <p:tag name="AS_UNIQUEID" val="17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73.xml><?xml version="1.0" encoding="utf-8"?>
<p:tagLst xmlns:p="http://schemas.openxmlformats.org/presentationml/2006/main">
  <p:tag name="AS_UNIQUEID" val="17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74.xml><?xml version="1.0" encoding="utf-8"?>
<p:tagLst xmlns:p="http://schemas.openxmlformats.org/presentationml/2006/main">
  <p:tag name="AS_UNIQUEID" val="17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75.xml><?xml version="1.0" encoding="utf-8"?>
<p:tagLst xmlns:p="http://schemas.openxmlformats.org/presentationml/2006/main">
  <p:tag name="AS_UNIQUEID" val="1747"/>
</p:tagLst>
</file>

<file path=ppt/tags/tag476.xml><?xml version="1.0" encoding="utf-8"?>
<p:tagLst xmlns:p="http://schemas.openxmlformats.org/presentationml/2006/main">
  <p:tag name="AS_UNIQUEID" val="1748"/>
</p:tagLst>
</file>

<file path=ppt/tags/tag477.xml><?xml version="1.0" encoding="utf-8"?>
<p:tagLst xmlns:p="http://schemas.openxmlformats.org/presentationml/2006/main">
  <p:tag name="AS_UNIQUEID" val="1749"/>
</p:tagLst>
</file>

<file path=ppt/tags/tag478.xml><?xml version="1.0" encoding="utf-8"?>
<p:tagLst xmlns:p="http://schemas.openxmlformats.org/presentationml/2006/main">
  <p:tag name="AS_UNIQUEID" val="17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79.xml><?xml version="1.0" encoding="utf-8"?>
<p:tagLst xmlns:p="http://schemas.openxmlformats.org/presentationml/2006/main">
  <p:tag name="AS_UNIQUEID" val="17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8.xml><?xml version="1.0" encoding="utf-8"?>
<p:tagLst xmlns:p="http://schemas.openxmlformats.org/presentationml/2006/main">
  <p:tag name="AS_UNIQUEID" val="977"/>
</p:tagLst>
</file>

<file path=ppt/tags/tag480.xml><?xml version="1.0" encoding="utf-8"?>
<p:tagLst xmlns:p="http://schemas.openxmlformats.org/presentationml/2006/main">
  <p:tag name="AS_UNIQUEID" val="17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81.xml><?xml version="1.0" encoding="utf-8"?>
<p:tagLst xmlns:p="http://schemas.openxmlformats.org/presentationml/2006/main">
  <p:tag name="AS_UNIQUEID" val="1754"/>
</p:tagLst>
</file>

<file path=ppt/tags/tag482.xml><?xml version="1.0" encoding="utf-8"?>
<p:tagLst xmlns:p="http://schemas.openxmlformats.org/presentationml/2006/main">
  <p:tag name="AS_UNIQUEID" val="1755"/>
</p:tagLst>
</file>

<file path=ppt/tags/tag483.xml><?xml version="1.0" encoding="utf-8"?>
<p:tagLst xmlns:p="http://schemas.openxmlformats.org/presentationml/2006/main">
  <p:tag name="AS_UNIQUEID" val="1756"/>
</p:tagLst>
</file>

<file path=ppt/tags/tag484.xml><?xml version="1.0" encoding="utf-8"?>
<p:tagLst xmlns:p="http://schemas.openxmlformats.org/presentationml/2006/main">
  <p:tag name="AS_UNIQUEID" val="1757"/>
</p:tagLst>
</file>

<file path=ppt/tags/tag485.xml><?xml version="1.0" encoding="utf-8"?>
<p:tagLst xmlns:p="http://schemas.openxmlformats.org/presentationml/2006/main">
  <p:tag name="AS_UNIQUEID" val="1758"/>
</p:tagLst>
</file>

<file path=ppt/tags/tag486.xml><?xml version="1.0" encoding="utf-8"?>
<p:tagLst xmlns:p="http://schemas.openxmlformats.org/presentationml/2006/main">
  <p:tag name="AS_UNIQUEID" val="17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87.xml><?xml version="1.0" encoding="utf-8"?>
<p:tagLst xmlns:p="http://schemas.openxmlformats.org/presentationml/2006/main">
  <p:tag name="AS_UNIQUEID" val="17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88.xml><?xml version="1.0" encoding="utf-8"?>
<p:tagLst xmlns:p="http://schemas.openxmlformats.org/presentationml/2006/main">
  <p:tag name="AS_UNIQUEID" val="17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89.xml><?xml version="1.0" encoding="utf-8"?>
<p:tagLst xmlns:p="http://schemas.openxmlformats.org/presentationml/2006/main">
  <p:tag name="AS_UNIQUEID" val="1763"/>
</p:tagLst>
</file>

<file path=ppt/tags/tag49.xml><?xml version="1.0" encoding="utf-8"?>
<p:tagLst xmlns:p="http://schemas.openxmlformats.org/presentationml/2006/main">
  <p:tag name="AS_UNIQUEID" val="9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0.xml><?xml version="1.0" encoding="utf-8"?>
<p:tagLst xmlns:p="http://schemas.openxmlformats.org/presentationml/2006/main">
  <p:tag name="AS_UNIQUEID" val="17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91.xml><?xml version="1.0" encoding="utf-8"?>
<p:tagLst xmlns:p="http://schemas.openxmlformats.org/presentationml/2006/main">
  <p:tag name="AS_UNIQUEID" val="17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92.xml><?xml version="1.0" encoding="utf-8"?>
<p:tagLst xmlns:p="http://schemas.openxmlformats.org/presentationml/2006/main">
  <p:tag name="AS_UNIQUEID" val="17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93.xml><?xml version="1.0" encoding="utf-8"?>
<p:tagLst xmlns:p="http://schemas.openxmlformats.org/presentationml/2006/main">
  <p:tag name="AS_UNIQUEID" val="17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94.xml><?xml version="1.0" encoding="utf-8"?>
<p:tagLst xmlns:p="http://schemas.openxmlformats.org/presentationml/2006/main">
  <p:tag name="AS_UNIQUEID" val="17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95.xml><?xml version="1.0" encoding="utf-8"?>
<p:tagLst xmlns:p="http://schemas.openxmlformats.org/presentationml/2006/main">
  <p:tag name="AS_UNIQUEID" val="17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96.xml><?xml version="1.0" encoding="utf-8"?>
<p:tagLst xmlns:p="http://schemas.openxmlformats.org/presentationml/2006/main">
  <p:tag name="AS_UNIQUEID" val="1772"/>
</p:tagLst>
</file>

<file path=ppt/tags/tag497.xml><?xml version="1.0" encoding="utf-8"?>
<p:tagLst xmlns:p="http://schemas.openxmlformats.org/presentationml/2006/main">
  <p:tag name="AS_UNIQUEID" val="1773"/>
</p:tagLst>
</file>

<file path=ppt/tags/tag498.xml><?xml version="1.0" encoding="utf-8"?>
<p:tagLst xmlns:p="http://schemas.openxmlformats.org/presentationml/2006/main">
  <p:tag name="AS_UNIQUEID" val="1774"/>
</p:tagLst>
</file>

<file path=ppt/tags/tag499.xml><?xml version="1.0" encoding="utf-8"?>
<p:tagLst xmlns:p="http://schemas.openxmlformats.org/presentationml/2006/main">
  <p:tag name="AS_UNIQUEID" val="17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p="http://schemas.openxmlformats.org/presentationml/2006/main">
  <p:tag name="AS_UNIQUEID" val="9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9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00.xml><?xml version="1.0" encoding="utf-8"?>
<p:tagLst xmlns:p="http://schemas.openxmlformats.org/presentationml/2006/main">
  <p:tag name="AS_UNIQUEID" val="17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1.xml><?xml version="1.0" encoding="utf-8"?>
<p:tagLst xmlns:p="http://schemas.openxmlformats.org/presentationml/2006/main">
  <p:tag name="AS_UNIQUEID" val="17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2.xml><?xml version="1.0" encoding="utf-8"?>
<p:tagLst xmlns:p="http://schemas.openxmlformats.org/presentationml/2006/main">
  <p:tag name="AS_UNIQUEID" val="1779"/>
</p:tagLst>
</file>

<file path=ppt/tags/tag503.xml><?xml version="1.0" encoding="utf-8"?>
<p:tagLst xmlns:p="http://schemas.openxmlformats.org/presentationml/2006/main">
  <p:tag name="AS_UNIQUEID" val="1780"/>
</p:tagLst>
</file>

<file path=ppt/tags/tag504.xml><?xml version="1.0" encoding="utf-8"?>
<p:tagLst xmlns:p="http://schemas.openxmlformats.org/presentationml/2006/main">
  <p:tag name="AS_UNIQUEID" val="17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05.xml><?xml version="1.0" encoding="utf-8"?>
<p:tagLst xmlns:p="http://schemas.openxmlformats.org/presentationml/2006/main">
  <p:tag name="AS_UNIQUEID" val="17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06.xml><?xml version="1.0" encoding="utf-8"?>
<p:tagLst xmlns:p="http://schemas.openxmlformats.org/presentationml/2006/main">
  <p:tag name="AS_UNIQUEID" val="17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07.xml><?xml version="1.0" encoding="utf-8"?>
<p:tagLst xmlns:p="http://schemas.openxmlformats.org/presentationml/2006/main">
  <p:tag name="AS_UNIQUEID" val="1785"/>
</p:tagLst>
</file>

<file path=ppt/tags/tag508.xml><?xml version="1.0" encoding="utf-8"?>
<p:tagLst xmlns:p="http://schemas.openxmlformats.org/presentationml/2006/main">
  <p:tag name="AS_UNIQUEID" val="17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09.xml><?xml version="1.0" encoding="utf-8"?>
<p:tagLst xmlns:p="http://schemas.openxmlformats.org/presentationml/2006/main">
  <p:tag name="AS_UNIQUEID" val="17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9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0.xml><?xml version="1.0" encoding="utf-8"?>
<p:tagLst xmlns:p="http://schemas.openxmlformats.org/presentationml/2006/main">
  <p:tag name="AS_UNIQUEID" val="17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1.xml><?xml version="1.0" encoding="utf-8"?>
<p:tagLst xmlns:p="http://schemas.openxmlformats.org/presentationml/2006/main">
  <p:tag name="AS_UNIQUEID" val="1790"/>
</p:tagLst>
</file>

<file path=ppt/tags/tag512.xml><?xml version="1.0" encoding="utf-8"?>
<p:tagLst xmlns:p="http://schemas.openxmlformats.org/presentationml/2006/main">
  <p:tag name="AS_UNIQUEID" val="1791"/>
</p:tagLst>
</file>

<file path=ppt/tags/tag513.xml><?xml version="1.0" encoding="utf-8"?>
<p:tagLst xmlns:p="http://schemas.openxmlformats.org/presentationml/2006/main">
  <p:tag name="AS_UNIQUEID" val="17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14.xml><?xml version="1.0" encoding="utf-8"?>
<p:tagLst xmlns:p="http://schemas.openxmlformats.org/presentationml/2006/main">
  <p:tag name="AS_UNIQUEID" val="17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15.xml><?xml version="1.0" encoding="utf-8"?>
<p:tagLst xmlns:p="http://schemas.openxmlformats.org/presentationml/2006/main">
  <p:tag name="AS_UNIQUEID" val="17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16.xml><?xml version="1.0" encoding="utf-8"?>
<p:tagLst xmlns:p="http://schemas.openxmlformats.org/presentationml/2006/main">
  <p:tag name="AS_UNIQUEID" val="1796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17.xml><?xml version="1.0" encoding="utf-8"?>
<p:tagLst xmlns:p="http://schemas.openxmlformats.org/presentationml/2006/main">
  <p:tag name="AS_UNIQUEID" val="1797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18.xml><?xml version="1.0" encoding="utf-8"?>
<p:tagLst xmlns:p="http://schemas.openxmlformats.org/presentationml/2006/main">
  <p:tag name="AS_UNIQUEID" val="17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19.xml><?xml version="1.0" encoding="utf-8"?>
<p:tagLst xmlns:p="http://schemas.openxmlformats.org/presentationml/2006/main">
  <p:tag name="AS_UNIQUEID" val="17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2.xml><?xml version="1.0" encoding="utf-8"?>
<p:tagLst xmlns:p="http://schemas.openxmlformats.org/presentationml/2006/main">
  <p:tag name="AS_UNIQUEID" val="982"/>
</p:tagLst>
</file>

<file path=ppt/tags/tag520.xml><?xml version="1.0" encoding="utf-8"?>
<p:tagLst xmlns:p="http://schemas.openxmlformats.org/presentationml/2006/main">
  <p:tag name="AS_UNIQUEID" val="18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21.xml><?xml version="1.0" encoding="utf-8"?>
<p:tagLst xmlns:p="http://schemas.openxmlformats.org/presentationml/2006/main">
  <p:tag name="AS_UNIQUEID" val="18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7"/>
  <p:tag name="KSO_WM_UNIT_INDEX" val="7"/>
  <p:tag name="KSO_WM_UNIT_LAYERLEVEL" val="1"/>
  <p:tag name="KSO_WM_UNIT_TYPE" val="y"/>
</p:tagLst>
</file>

<file path=ppt/tags/tag522.xml><?xml version="1.0" encoding="utf-8"?>
<p:tagLst xmlns:p="http://schemas.openxmlformats.org/presentationml/2006/main">
  <p:tag name="AS_UNIQUEID" val="18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523.xml><?xml version="1.0" encoding="utf-8"?>
<p:tagLst xmlns:p="http://schemas.openxmlformats.org/presentationml/2006/main">
  <p:tag name="AS_UNIQUEID" val="18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524.xml><?xml version="1.0" encoding="utf-8"?>
<p:tagLst xmlns:p="http://schemas.openxmlformats.org/presentationml/2006/main">
  <p:tag name="AS_UNIQUEID" val="18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3"/>
  <p:tag name="KSO_WM_UNIT_INDEX" val="3"/>
  <p:tag name="KSO_WM_UNIT_LAYERLEVEL" val="1"/>
  <p:tag name="KSO_WM_UNIT_TYPE" val="y"/>
</p:tagLst>
</file>

<file path=ppt/tags/tag525.xml><?xml version="1.0" encoding="utf-8"?>
<p:tagLst xmlns:p="http://schemas.openxmlformats.org/presentationml/2006/main">
  <p:tag name="AS_UNIQUEID" val="18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4"/>
  <p:tag name="KSO_WM_UNIT_INDEX" val="4"/>
  <p:tag name="KSO_WM_UNIT_LAYERLEVEL" val="1"/>
  <p:tag name="KSO_WM_UNIT_TYPE" val="y"/>
</p:tagLst>
</file>

<file path=ppt/tags/tag526.xml><?xml version="1.0" encoding="utf-8"?>
<p:tagLst xmlns:p="http://schemas.openxmlformats.org/presentationml/2006/main">
  <p:tag name="AS_UNIQUEID" val="18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5"/>
  <p:tag name="KSO_WM_UNIT_INDEX" val="5"/>
  <p:tag name="KSO_WM_UNIT_LAYERLEVEL" val="1"/>
  <p:tag name="KSO_WM_UNIT_TYPE" val="y"/>
</p:tagLst>
</file>

<file path=ppt/tags/tag527.xml><?xml version="1.0" encoding="utf-8"?>
<p:tagLst xmlns:p="http://schemas.openxmlformats.org/presentationml/2006/main">
  <p:tag name="AS_UNIQUEID" val="18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6"/>
  <p:tag name="KSO_WM_UNIT_INDEX" val="6"/>
  <p:tag name="KSO_WM_UNIT_LAYERLEVEL" val="1"/>
  <p:tag name="KSO_WM_UNIT_TYPE" val="y"/>
</p:tagLst>
</file>

<file path=ppt/tags/tag528.xml><?xml version="1.0" encoding="utf-8"?>
<p:tagLst xmlns:p="http://schemas.openxmlformats.org/presentationml/2006/main">
  <p:tag name="AS_UNIQUEID" val="18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29.xml><?xml version="1.0" encoding="utf-8"?>
<p:tagLst xmlns:p="http://schemas.openxmlformats.org/presentationml/2006/main">
  <p:tag name="AS_UNIQUEID" val="18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3.xml><?xml version="1.0" encoding="utf-8"?>
<p:tagLst xmlns:p="http://schemas.openxmlformats.org/presentationml/2006/main">
  <p:tag name="AS_UNIQUEID" val="983"/>
</p:tagLst>
</file>

<file path=ppt/tags/tag530.xml><?xml version="1.0" encoding="utf-8"?>
<p:tagLst xmlns:p="http://schemas.openxmlformats.org/presentationml/2006/main">
  <p:tag name="AS_UNIQUEID" val="18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31.xml><?xml version="1.0" encoding="utf-8"?>
<p:tagLst xmlns:p="http://schemas.openxmlformats.org/presentationml/2006/main">
  <p:tag name="AS_UNIQUEID" val="18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32.xml><?xml version="1.0" encoding="utf-8"?>
<p:tagLst xmlns:p="http://schemas.openxmlformats.org/presentationml/2006/main">
  <p:tag name="AS_UNIQUEID" val="18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33.xml><?xml version="1.0" encoding="utf-8"?>
<p:tagLst xmlns:p="http://schemas.openxmlformats.org/presentationml/2006/main">
  <p:tag name="AS_UNIQUEID" val="18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34.xml><?xml version="1.0" encoding="utf-8"?>
<p:tagLst xmlns:p="http://schemas.openxmlformats.org/presentationml/2006/main">
  <p:tag name="AS_UNIQUEID" val="19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35.xml><?xml version="1.0" encoding="utf-8"?>
<p:tagLst xmlns:p="http://schemas.openxmlformats.org/presentationml/2006/main">
  <p:tag name="AS_UNIQUEID" val="19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36.xml><?xml version="1.0" encoding="utf-8"?>
<p:tagLst xmlns:p="http://schemas.openxmlformats.org/presentationml/2006/main">
  <p:tag name="AS_UNIQUEID" val="19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37.xml><?xml version="1.0" encoding="utf-8"?>
<p:tagLst xmlns:p="http://schemas.openxmlformats.org/presentationml/2006/main">
  <p:tag name="AS_UNIQUEID" val="19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38.xml><?xml version="1.0" encoding="utf-8"?>
<p:tagLst xmlns:p="http://schemas.openxmlformats.org/presentationml/2006/main">
  <p:tag name="AS_UNIQUEID" val="19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39.xml><?xml version="1.0" encoding="utf-8"?>
<p:tagLst xmlns:p="http://schemas.openxmlformats.org/presentationml/2006/main">
  <p:tag name="AS_UNIQUEID" val="19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4.xml><?xml version="1.0" encoding="utf-8"?>
<p:tagLst xmlns:p="http://schemas.openxmlformats.org/presentationml/2006/main">
  <p:tag name="AS_UNIQUEID" val="9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0.xml><?xml version="1.0" encoding="utf-8"?>
<p:tagLst xmlns:p="http://schemas.openxmlformats.org/presentationml/2006/main">
  <p:tag name="AS_UNIQUEID" val="19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41.xml><?xml version="1.0" encoding="utf-8"?>
<p:tagLst xmlns:p="http://schemas.openxmlformats.org/presentationml/2006/main">
  <p:tag name="AS_UNIQUEID" val="19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42.xml><?xml version="1.0" encoding="utf-8"?>
<p:tagLst xmlns:p="http://schemas.openxmlformats.org/presentationml/2006/main">
  <p:tag name="AS_UNIQUEID" val="19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43.xml><?xml version="1.0" encoding="utf-8"?>
<p:tagLst xmlns:p="http://schemas.openxmlformats.org/presentationml/2006/main">
  <p:tag name="AS_UNIQUEID" val="19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44.xml><?xml version="1.0" encoding="utf-8"?>
<p:tagLst xmlns:p="http://schemas.openxmlformats.org/presentationml/2006/main">
  <p:tag name="AS_UNIQUEID" val="19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45.xml><?xml version="1.0" encoding="utf-8"?>
<p:tagLst xmlns:p="http://schemas.openxmlformats.org/presentationml/2006/main">
  <p:tag name="AS_UNIQUEID" val="19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46.xml><?xml version="1.0" encoding="utf-8"?>
<p:tagLst xmlns:p="http://schemas.openxmlformats.org/presentationml/2006/main">
  <p:tag name="AS_UNIQUEID" val="19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47.xml><?xml version="1.0" encoding="utf-8"?>
<p:tagLst xmlns:p="http://schemas.openxmlformats.org/presentationml/2006/main">
  <p:tag name="AS_UNIQUEID" val="19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48.xml><?xml version="1.0" encoding="utf-8"?>
<p:tagLst xmlns:p="http://schemas.openxmlformats.org/presentationml/2006/main">
  <p:tag name="AS_UNIQUEID" val="19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49.xml><?xml version="1.0" encoding="utf-8"?>
<p:tagLst xmlns:p="http://schemas.openxmlformats.org/presentationml/2006/main">
  <p:tag name="AS_UNIQUEID" val="19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5.xml><?xml version="1.0" encoding="utf-8"?>
<p:tagLst xmlns:p="http://schemas.openxmlformats.org/presentationml/2006/main">
  <p:tag name="AS_UNIQUEID" val="9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0.xml><?xml version="1.0" encoding="utf-8"?>
<p:tagLst xmlns:p="http://schemas.openxmlformats.org/presentationml/2006/main">
  <p:tag name="AS_UNIQUEID" val="19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51.xml><?xml version="1.0" encoding="utf-8"?>
<p:tagLst xmlns:p="http://schemas.openxmlformats.org/presentationml/2006/main">
  <p:tag name="AS_UNIQUEID" val="19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52.xml><?xml version="1.0" encoding="utf-8"?>
<p:tagLst xmlns:p="http://schemas.openxmlformats.org/presentationml/2006/main">
  <p:tag name="AS_UNIQUEID" val="19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53.xml><?xml version="1.0" encoding="utf-8"?>
<p:tagLst xmlns:p="http://schemas.openxmlformats.org/presentationml/2006/main">
  <p:tag name="AS_UNIQUEID" val="19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54.xml><?xml version="1.0" encoding="utf-8"?>
<p:tagLst xmlns:p="http://schemas.openxmlformats.org/presentationml/2006/main">
  <p:tag name="AS_UNIQUEID" val="19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55.xml><?xml version="1.0" encoding="utf-8"?>
<p:tagLst xmlns:p="http://schemas.openxmlformats.org/presentationml/2006/main">
  <p:tag name="AS_UNIQUEID" val="19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56.xml><?xml version="1.0" encoding="utf-8"?>
<p:tagLst xmlns:p="http://schemas.openxmlformats.org/presentationml/2006/main">
  <p:tag name="AS_UNIQUEID" val="19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57.xml><?xml version="1.0" encoding="utf-8"?>
<p:tagLst xmlns:p="http://schemas.openxmlformats.org/presentationml/2006/main">
  <p:tag name="AS_UNIQUEID" val="19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58.xml><?xml version="1.0" encoding="utf-8"?>
<p:tagLst xmlns:p="http://schemas.openxmlformats.org/presentationml/2006/main">
  <p:tag name="AS_UNIQUEID" val="19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59.xml><?xml version="1.0" encoding="utf-8"?>
<p:tagLst xmlns:p="http://schemas.openxmlformats.org/presentationml/2006/main">
  <p:tag name="AS_UNIQUEID" val="19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6.xml><?xml version="1.0" encoding="utf-8"?>
<p:tagLst xmlns:p="http://schemas.openxmlformats.org/presentationml/2006/main">
  <p:tag name="AS_UNIQUEID" val="9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0.xml><?xml version="1.0" encoding="utf-8"?>
<p:tagLst xmlns:p="http://schemas.openxmlformats.org/presentationml/2006/main">
  <p:tag name="AS_UNIQUEID" val="19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61.xml><?xml version="1.0" encoding="utf-8"?>
<p:tagLst xmlns:p="http://schemas.openxmlformats.org/presentationml/2006/main">
  <p:tag name="AS_UNIQUEID" val="19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62.xml><?xml version="1.0" encoding="utf-8"?>
<p:tagLst xmlns:p="http://schemas.openxmlformats.org/presentationml/2006/main">
  <p:tag name="AS_UNIQUEID" val="19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63.xml><?xml version="1.0" encoding="utf-8"?>
<p:tagLst xmlns:p="http://schemas.openxmlformats.org/presentationml/2006/main">
  <p:tag name="AS_UNIQUEID" val="19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64.xml><?xml version="1.0" encoding="utf-8"?>
<p:tagLst xmlns:p="http://schemas.openxmlformats.org/presentationml/2006/main">
  <p:tag name="AS_UNIQUEID" val="19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65.xml><?xml version="1.0" encoding="utf-8"?>
<p:tagLst xmlns:p="http://schemas.openxmlformats.org/presentationml/2006/main">
  <p:tag name="AS_UNIQUEID" val="19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66.xml><?xml version="1.0" encoding="utf-8"?>
<p:tagLst xmlns:p="http://schemas.openxmlformats.org/presentationml/2006/main">
  <p:tag name="AS_UNIQUEID" val="19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67.xml><?xml version="1.0" encoding="utf-8"?>
<p:tagLst xmlns:p="http://schemas.openxmlformats.org/presentationml/2006/main">
  <p:tag name="AS_UNIQUEID" val="19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68.xml><?xml version="1.0" encoding="utf-8"?>
<p:tagLst xmlns:p="http://schemas.openxmlformats.org/presentationml/2006/main">
  <p:tag name="AS_UNIQUEID" val="19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69.xml><?xml version="1.0" encoding="utf-8"?>
<p:tagLst xmlns:p="http://schemas.openxmlformats.org/presentationml/2006/main">
  <p:tag name="AS_UNIQUEID" val="19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7.xml><?xml version="1.0" encoding="utf-8"?>
<p:tagLst xmlns:p="http://schemas.openxmlformats.org/presentationml/2006/main">
  <p:tag name="AS_UNIQUEID" val="988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70.xml><?xml version="1.0" encoding="utf-8"?>
<p:tagLst xmlns:p="http://schemas.openxmlformats.org/presentationml/2006/main">
  <p:tag name="AS_UNIQUEID" val="19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71.xml><?xml version="1.0" encoding="utf-8"?>
<p:tagLst xmlns:p="http://schemas.openxmlformats.org/presentationml/2006/main">
  <p:tag name="AS_UNIQUEID" val="19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72.xml><?xml version="1.0" encoding="utf-8"?>
<p:tagLst xmlns:p="http://schemas.openxmlformats.org/presentationml/2006/main">
  <p:tag name="AS_UNIQUEID" val="19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3.xml><?xml version="1.0" encoding="utf-8"?>
<p:tagLst xmlns:p="http://schemas.openxmlformats.org/presentationml/2006/main">
  <p:tag name="AS_UNIQUEID" val="19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4.xml><?xml version="1.0" encoding="utf-8"?>
<p:tagLst xmlns:p="http://schemas.openxmlformats.org/presentationml/2006/main">
  <p:tag name="AS_UNIQUEID" val="19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5.xml><?xml version="1.0" encoding="utf-8"?>
<p:tagLst xmlns:p="http://schemas.openxmlformats.org/presentationml/2006/main">
  <p:tag name="AS_UNIQUEID" val="19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6.xml><?xml version="1.0" encoding="utf-8"?>
<p:tagLst xmlns:p="http://schemas.openxmlformats.org/presentationml/2006/main">
  <p:tag name="AS_UNIQUEID" val="19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7.xml><?xml version="1.0" encoding="utf-8"?>
<p:tagLst xmlns:p="http://schemas.openxmlformats.org/presentationml/2006/main">
  <p:tag name="AS_UNIQUEID" val="19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8.xml><?xml version="1.0" encoding="utf-8"?>
<p:tagLst xmlns:p="http://schemas.openxmlformats.org/presentationml/2006/main">
  <p:tag name="AS_UNIQUEID" val="19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9.xml><?xml version="1.0" encoding="utf-8"?>
<p:tagLst xmlns:p="http://schemas.openxmlformats.org/presentationml/2006/main">
  <p:tag name="AS_UNIQUEID" val="19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p="http://schemas.openxmlformats.org/presentationml/2006/main">
  <p:tag name="AS_UNIQUEID" val="989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0.xml><?xml version="1.0" encoding="utf-8"?>
<p:tagLst xmlns:p="http://schemas.openxmlformats.org/presentationml/2006/main">
  <p:tag name="AS_UNIQUEID" val="19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1.xml><?xml version="1.0" encoding="utf-8"?>
<p:tagLst xmlns:p="http://schemas.openxmlformats.org/presentationml/2006/main">
  <p:tag name="AS_UNIQUEID" val="19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2.xml><?xml version="1.0" encoding="utf-8"?>
<p:tagLst xmlns:p="http://schemas.openxmlformats.org/presentationml/2006/main">
  <p:tag name="AS_UNIQUEID" val="19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3.xml><?xml version="1.0" encoding="utf-8"?>
<p:tagLst xmlns:p="http://schemas.openxmlformats.org/presentationml/2006/main">
  <p:tag name="AS_UNIQUEID" val="19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4.xml><?xml version="1.0" encoding="utf-8"?>
<p:tagLst xmlns:p="http://schemas.openxmlformats.org/presentationml/2006/main">
  <p:tag name="AS_UNIQUEID" val="19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5.xml><?xml version="1.0" encoding="utf-8"?>
<p:tagLst xmlns:p="http://schemas.openxmlformats.org/presentationml/2006/main">
  <p:tag name="AS_UNIQUEID" val="19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6.xml><?xml version="1.0" encoding="utf-8"?>
<p:tagLst xmlns:p="http://schemas.openxmlformats.org/presentationml/2006/main">
  <p:tag name="AS_UNIQUEID" val="19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7.xml><?xml version="1.0" encoding="utf-8"?>
<p:tagLst xmlns:p="http://schemas.openxmlformats.org/presentationml/2006/main">
  <p:tag name="AS_UNIQUEID" val="19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8.xml><?xml version="1.0" encoding="utf-8"?>
<p:tagLst xmlns:p="http://schemas.openxmlformats.org/presentationml/2006/main">
  <p:tag name="AS_UNIQUEID" val="19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89.xml><?xml version="1.0" encoding="utf-8"?>
<p:tagLst xmlns:p="http://schemas.openxmlformats.org/presentationml/2006/main">
  <p:tag name="AS_UNIQUEID" val="1966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9.xml><?xml version="1.0" encoding="utf-8"?>
<p:tagLst xmlns:p="http://schemas.openxmlformats.org/presentationml/2006/main">
  <p:tag name="AS_UNIQUEID" val="9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0.xml><?xml version="1.0" encoding="utf-8"?>
<p:tagLst xmlns:p="http://schemas.openxmlformats.org/presentationml/2006/main">
  <p:tag name="AS_UNIQUEID" val="1967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91.xml><?xml version="1.0" encoding="utf-8"?>
<p:tagLst xmlns:p="http://schemas.openxmlformats.org/presentationml/2006/main">
  <p:tag name="AS_UNIQUEID" val="1968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92.xml><?xml version="1.0" encoding="utf-8"?>
<p:tagLst xmlns:p="http://schemas.openxmlformats.org/presentationml/2006/main">
  <p:tag name="AS_UNIQUEID" val="1969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93.xml><?xml version="1.0" encoding="utf-8"?>
<p:tagLst xmlns:p="http://schemas.openxmlformats.org/presentationml/2006/main">
  <p:tag name="AS_UNIQUEID" val="1970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94.xml><?xml version="1.0" encoding="utf-8"?>
<p:tagLst xmlns:p="http://schemas.openxmlformats.org/presentationml/2006/main">
  <p:tag name="AS_UNIQUEID" val="1971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95.xml><?xml version="1.0" encoding="utf-8"?>
<p:tagLst xmlns:p="http://schemas.openxmlformats.org/presentationml/2006/main">
  <p:tag name="AS_UNIQUEID" val="1973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596.xml><?xml version="1.0" encoding="utf-8"?>
<p:tagLst xmlns:p="http://schemas.openxmlformats.org/presentationml/2006/main">
  <p:tag name="AS_UNIQUEID" val="1974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597.xml><?xml version="1.0" encoding="utf-8"?>
<p:tagLst xmlns:p="http://schemas.openxmlformats.org/presentationml/2006/main">
  <p:tag name="AS_UNIQUEID" val="197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598.xml><?xml version="1.0" encoding="utf-8"?>
<p:tagLst xmlns:p="http://schemas.openxmlformats.org/presentationml/2006/main">
  <p:tag name="AS_UNIQUEID" val="197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599.xml><?xml version="1.0" encoding="utf-8"?>
<p:tagLst xmlns:p="http://schemas.openxmlformats.org/presentationml/2006/main">
  <p:tag name="AS_UNIQUEID" val="197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.xml><?xml version="1.0" encoding="utf-8"?>
<p:tagLst xmlns:p="http://schemas.openxmlformats.org/presentationml/2006/main">
  <p:tag name="AS_UNIQUEID" val="927"/>
</p:tagLst>
</file>

<file path=ppt/tags/tag60.xml><?xml version="1.0" encoding="utf-8"?>
<p:tagLst xmlns:p="http://schemas.openxmlformats.org/presentationml/2006/main">
  <p:tag name="AS_UNIQUEID" val="9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0.xml><?xml version="1.0" encoding="utf-8"?>
<p:tagLst xmlns:p="http://schemas.openxmlformats.org/presentationml/2006/main">
  <p:tag name="AS_UNIQUEID" val="197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01.xml><?xml version="1.0" encoding="utf-8"?>
<p:tagLst xmlns:p="http://schemas.openxmlformats.org/presentationml/2006/main">
  <p:tag name="AS_UNIQUEID" val="197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602.xml><?xml version="1.0" encoding="utf-8"?>
<p:tagLst xmlns:p="http://schemas.openxmlformats.org/presentationml/2006/main">
  <p:tag name="AS_UNIQUEID" val="1981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603.xml><?xml version="1.0" encoding="utf-8"?>
<p:tagLst xmlns:p="http://schemas.openxmlformats.org/presentationml/2006/main">
  <p:tag name="AS_UNIQUEID" val="198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04.xml><?xml version="1.0" encoding="utf-8"?>
<p:tagLst xmlns:p="http://schemas.openxmlformats.org/presentationml/2006/main">
  <p:tag name="AS_UNIQUEID" val="198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05.xml><?xml version="1.0" encoding="utf-8"?>
<p:tagLst xmlns:p="http://schemas.openxmlformats.org/presentationml/2006/main">
  <p:tag name="AS_UNIQUEID" val="198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06.xml><?xml version="1.0" encoding="utf-8"?>
<p:tagLst xmlns:p="http://schemas.openxmlformats.org/presentationml/2006/main">
  <p:tag name="AS_UNIQUEID" val="198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07.xml><?xml version="1.0" encoding="utf-8"?>
<p:tagLst xmlns:p="http://schemas.openxmlformats.org/presentationml/2006/main">
  <p:tag name="AS_UNIQUEID" val="198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08.xml><?xml version="1.0" encoding="utf-8"?>
<p:tagLst xmlns:p="http://schemas.openxmlformats.org/presentationml/2006/main">
  <p:tag name="AS_UNIQUEID" val="198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09.xml><?xml version="1.0" encoding="utf-8"?>
<p:tagLst xmlns:p="http://schemas.openxmlformats.org/presentationml/2006/main">
  <p:tag name="AS_UNIQUEID" val="198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1.xml><?xml version="1.0" encoding="utf-8"?>
<p:tagLst xmlns:p="http://schemas.openxmlformats.org/presentationml/2006/main">
  <p:tag name="AS_UNIQUEID" val="9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0.xml><?xml version="1.0" encoding="utf-8"?>
<p:tagLst xmlns:p="http://schemas.openxmlformats.org/presentationml/2006/main">
  <p:tag name="AS_UNIQUEID" val="198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611.xml><?xml version="1.0" encoding="utf-8"?>
<p:tagLst xmlns:p="http://schemas.openxmlformats.org/presentationml/2006/main">
  <p:tag name="AS_UNIQUEID" val="1991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612.xml><?xml version="1.0" encoding="utf-8"?>
<p:tagLst xmlns:p="http://schemas.openxmlformats.org/presentationml/2006/main">
  <p:tag name="AS_UNIQUEID" val="199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613.xml><?xml version="1.0" encoding="utf-8"?>
<p:tagLst xmlns:p="http://schemas.openxmlformats.org/presentationml/2006/main">
  <p:tag name="AS_UNIQUEID" val="199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614.xml><?xml version="1.0" encoding="utf-8"?>
<p:tagLst xmlns:p="http://schemas.openxmlformats.org/presentationml/2006/main">
  <p:tag name="AS_UNIQUEID" val="199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615.xml><?xml version="1.0" encoding="utf-8"?>
<p:tagLst xmlns:p="http://schemas.openxmlformats.org/presentationml/2006/main">
  <p:tag name="AS_UNIQUEID" val="199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616.xml><?xml version="1.0" encoding="utf-8"?>
<p:tagLst xmlns:p="http://schemas.openxmlformats.org/presentationml/2006/main">
  <p:tag name="AS_UNIQUEID" val="199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617.xml><?xml version="1.0" encoding="utf-8"?>
<p:tagLst xmlns:p="http://schemas.openxmlformats.org/presentationml/2006/main">
  <p:tag name="AS_UNIQUEID" val="199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618.xml><?xml version="1.0" encoding="utf-8"?>
<p:tagLst xmlns:p="http://schemas.openxmlformats.org/presentationml/2006/main">
  <p:tag name="AS_UNIQUEID" val="199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619.xml><?xml version="1.0" encoding="utf-8"?>
<p:tagLst xmlns:p="http://schemas.openxmlformats.org/presentationml/2006/main">
  <p:tag name="AS_UNIQUEID" val="199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62.xml><?xml version="1.0" encoding="utf-8"?>
<p:tagLst xmlns:p="http://schemas.openxmlformats.org/presentationml/2006/main">
  <p:tag name="AS_UNIQUEID" val="995"/>
</p:tagLst>
</file>

<file path=ppt/tags/tag620.xml><?xml version="1.0" encoding="utf-8"?>
<p:tagLst xmlns:p="http://schemas.openxmlformats.org/presentationml/2006/main">
  <p:tag name="AS_UNIQUEID" val="2001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621.xml><?xml version="1.0" encoding="utf-8"?>
<p:tagLst xmlns:p="http://schemas.openxmlformats.org/presentationml/2006/main">
  <p:tag name="AS_UNIQUEID" val="200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622.xml><?xml version="1.0" encoding="utf-8"?>
<p:tagLst xmlns:p="http://schemas.openxmlformats.org/presentationml/2006/main">
  <p:tag name="AS_UNIQUEID" val="200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623.xml><?xml version="1.0" encoding="utf-8"?>
<p:tagLst xmlns:p="http://schemas.openxmlformats.org/presentationml/2006/main">
  <p:tag name="AS_UNIQUEID" val="200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624.xml><?xml version="1.0" encoding="utf-8"?>
<p:tagLst xmlns:p="http://schemas.openxmlformats.org/presentationml/2006/main">
  <p:tag name="AS_UNIQUEID" val="200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625.xml><?xml version="1.0" encoding="utf-8"?>
<p:tagLst xmlns:p="http://schemas.openxmlformats.org/presentationml/2006/main">
  <p:tag name="AS_UNIQUEID" val="200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626.xml><?xml version="1.0" encoding="utf-8"?>
<p:tagLst xmlns:p="http://schemas.openxmlformats.org/presentationml/2006/main">
  <p:tag name="AS_UNIQUEID" val="200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627.xml><?xml version="1.0" encoding="utf-8"?>
<p:tagLst xmlns:p="http://schemas.openxmlformats.org/presentationml/2006/main">
  <p:tag name="AS_UNIQUEID" val="2008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628.xml><?xml version="1.0" encoding="utf-8"?>
<p:tagLst xmlns:p="http://schemas.openxmlformats.org/presentationml/2006/main">
  <p:tag name="AS_UNIQUEID" val="2010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629.xml><?xml version="1.0" encoding="utf-8"?>
<p:tagLst xmlns:p="http://schemas.openxmlformats.org/presentationml/2006/main">
  <p:tag name="AS_UNIQUEID" val="201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63.xml><?xml version="1.0" encoding="utf-8"?>
<p:tagLst xmlns:p="http://schemas.openxmlformats.org/presentationml/2006/main">
  <p:tag name="AS_UNIQUEID" val="996"/>
</p:tagLst>
</file>

<file path=ppt/tags/tag630.xml><?xml version="1.0" encoding="utf-8"?>
<p:tagLst xmlns:p="http://schemas.openxmlformats.org/presentationml/2006/main">
  <p:tag name="AS_UNIQUEID" val="201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631.xml><?xml version="1.0" encoding="utf-8"?>
<p:tagLst xmlns:p="http://schemas.openxmlformats.org/presentationml/2006/main">
  <p:tag name="AS_UNIQUEID" val="201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632.xml><?xml version="1.0" encoding="utf-8"?>
<p:tagLst xmlns:p="http://schemas.openxmlformats.org/presentationml/2006/main">
  <p:tag name="AS_UNIQUEID" val="201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633.xml><?xml version="1.0" encoding="utf-8"?>
<p:tagLst xmlns:p="http://schemas.openxmlformats.org/presentationml/2006/main">
  <p:tag name="AS_UNIQUEID" val="201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634.xml><?xml version="1.0" encoding="utf-8"?>
<p:tagLst xmlns:p="http://schemas.openxmlformats.org/presentationml/2006/main">
  <p:tag name="AS_UNIQUEID" val="201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635.xml><?xml version="1.0" encoding="utf-8"?>
<p:tagLst xmlns:p="http://schemas.openxmlformats.org/presentationml/2006/main">
  <p:tag name="AS_UNIQUEID" val="201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636.xml><?xml version="1.0" encoding="utf-8"?>
<p:tagLst xmlns:p="http://schemas.openxmlformats.org/presentationml/2006/main">
  <p:tag name="AS_UNIQUEID" val="201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637.xml><?xml version="1.0" encoding="utf-8"?>
<p:tagLst xmlns:p="http://schemas.openxmlformats.org/presentationml/2006/main">
  <p:tag name="AS_UNIQUEID" val="2020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638.xml><?xml version="1.0" encoding="utf-8"?>
<p:tagLst xmlns:p="http://schemas.openxmlformats.org/presentationml/2006/main">
  <p:tag name="AS_UNIQUEID" val="202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39.xml><?xml version="1.0" encoding="utf-8"?>
<p:tagLst xmlns:p="http://schemas.openxmlformats.org/presentationml/2006/main">
  <p:tag name="AS_UNIQUEID" val="202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4.xml><?xml version="1.0" encoding="utf-8"?>
<p:tagLst xmlns:p="http://schemas.openxmlformats.org/presentationml/2006/main">
  <p:tag name="AS_UNIQUEID" val="997"/>
</p:tagLst>
</file>

<file path=ppt/tags/tag640.xml><?xml version="1.0" encoding="utf-8"?>
<p:tagLst xmlns:p="http://schemas.openxmlformats.org/presentationml/2006/main">
  <p:tag name="AS_UNIQUEID" val="202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41.xml><?xml version="1.0" encoding="utf-8"?>
<p:tagLst xmlns:p="http://schemas.openxmlformats.org/presentationml/2006/main">
  <p:tag name="AS_UNIQUEID" val="202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42.xml><?xml version="1.0" encoding="utf-8"?>
<p:tagLst xmlns:p="http://schemas.openxmlformats.org/presentationml/2006/main">
  <p:tag name="AS_UNIQUEID" val="202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43.xml><?xml version="1.0" encoding="utf-8"?>
<p:tagLst xmlns:p="http://schemas.openxmlformats.org/presentationml/2006/main">
  <p:tag name="AS_UNIQUEID" val="2027"/>
  <p:tag name="KSO_WM_BEAUTIFY_FLAG" val="#wm#"/>
  <p:tag name="KSO_WM_TAG_VERSION" val="1.0"/>
  <p:tag name="KSO_WM_TEMPLATE_CATEGORY" val="custom"/>
  <p:tag name="KSO_WM_TEMPLATE_INDEX" val="2020691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44.xml><?xml version="1.0" encoding="utf-8"?>
<p:tagLst xmlns:p="http://schemas.openxmlformats.org/presentationml/2006/main">
  <p:tag name="AS_UNIQUEID" val="2028"/>
  <p:tag name="KSO_WM_BEAUTIFY_FLAG" val="#wm#"/>
  <p:tag name="KSO_WM_TAG_VERSION" val="1.0"/>
  <p:tag name="KSO_WM_TEMPLATE_CATEGORY" val="custom"/>
  <p:tag name="KSO_WM_TEMPLATE_INDEX" val="2020691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45.xml><?xml version="1.0" encoding="utf-8"?>
<p:tagLst xmlns:p="http://schemas.openxmlformats.org/presentationml/2006/main">
  <p:tag name="AS_UNIQUEID" val="20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46.xml><?xml version="1.0" encoding="utf-8"?>
<p:tagLst xmlns:p="http://schemas.openxmlformats.org/presentationml/2006/main">
  <p:tag name="AS_UNIQUEID" val="20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47.xml><?xml version="1.0" encoding="utf-8"?>
<p:tagLst xmlns:p="http://schemas.openxmlformats.org/presentationml/2006/main">
  <p:tag name="AS_UNIQUEID" val="20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48.xml><?xml version="1.0" encoding="utf-8"?>
<p:tagLst xmlns:p="http://schemas.openxmlformats.org/presentationml/2006/main">
  <p:tag name="AS_UNIQUEID" val="2032"/>
  <p:tag name="KSO_WM_BEAUTIFY_FLAG" val="#wm#"/>
  <p:tag name="KSO_WM_TAG_VERSION" val="1.0"/>
  <p:tag name="KSO_WM_TEMPLATE_CATEGORY" val="custom"/>
  <p:tag name="KSO_WM_TEMPLATE_COLOR_TYPE" val="1"/>
  <p:tag name="KSO_WM_TEMPLATE_INDEX" val="20206915"/>
  <p:tag name="KSO_WM_TEMPLATE_MASTER_THUMB_INDEX" val="12"/>
  <p:tag name="KSO_WM_TEMPLATE_MASTER_TYPE" val="1"/>
  <p:tag name="KSO_WM_TEMPLATE_SUBCATEGORY" val="0"/>
  <p:tag name="KSO_WM_TEMPLATE_THUMBS_INDEX" val="1、4、7、8、10、11、12、13、15"/>
</p:tagLst>
</file>

<file path=ppt/tags/tag649.xml><?xml version="1.0" encoding="utf-8"?>
<p:tagLst xmlns:p="http://schemas.openxmlformats.org/presentationml/2006/main">
  <p:tag name="AS_UNIQUEID" val="20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7"/>
  <p:tag name="KSO_WM_UNIT_INDEX" val="7"/>
  <p:tag name="KSO_WM_UNIT_LAYERLEVEL" val="1"/>
  <p:tag name="KSO_WM_UNIT_TYPE" val="y"/>
</p:tagLst>
</file>

<file path=ppt/tags/tag65.xml><?xml version="1.0" encoding="utf-8"?>
<p:tagLst xmlns:p="http://schemas.openxmlformats.org/presentationml/2006/main">
  <p:tag name="AS_UNIQUEID" val="998"/>
</p:tagLst>
</file>

<file path=ppt/tags/tag650.xml><?xml version="1.0" encoding="utf-8"?>
<p:tagLst xmlns:p="http://schemas.openxmlformats.org/presentationml/2006/main">
  <p:tag name="AS_UNIQUEID" val="20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651.xml><?xml version="1.0" encoding="utf-8"?>
<p:tagLst xmlns:p="http://schemas.openxmlformats.org/presentationml/2006/main">
  <p:tag name="AS_UNIQUEID" val="20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652.xml><?xml version="1.0" encoding="utf-8"?>
<p:tagLst xmlns:p="http://schemas.openxmlformats.org/presentationml/2006/main">
  <p:tag name="AS_UNIQUEID" val="20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3"/>
  <p:tag name="KSO_WM_UNIT_INDEX" val="3"/>
  <p:tag name="KSO_WM_UNIT_LAYERLEVEL" val="1"/>
  <p:tag name="KSO_WM_UNIT_TYPE" val="y"/>
</p:tagLst>
</file>

<file path=ppt/tags/tag653.xml><?xml version="1.0" encoding="utf-8"?>
<p:tagLst xmlns:p="http://schemas.openxmlformats.org/presentationml/2006/main">
  <p:tag name="AS_UNIQUEID" val="20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4"/>
  <p:tag name="KSO_WM_UNIT_INDEX" val="4"/>
  <p:tag name="KSO_WM_UNIT_LAYERLEVEL" val="1"/>
  <p:tag name="KSO_WM_UNIT_TYPE" val="y"/>
</p:tagLst>
</file>

<file path=ppt/tags/tag654.xml><?xml version="1.0" encoding="utf-8"?>
<p:tagLst xmlns:p="http://schemas.openxmlformats.org/presentationml/2006/main">
  <p:tag name="AS_UNIQUEID" val="20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5"/>
  <p:tag name="KSO_WM_UNIT_INDEX" val="5"/>
  <p:tag name="KSO_WM_UNIT_LAYERLEVEL" val="1"/>
  <p:tag name="KSO_WM_UNIT_TYPE" val="y"/>
</p:tagLst>
</file>

<file path=ppt/tags/tag655.xml><?xml version="1.0" encoding="utf-8"?>
<p:tagLst xmlns:p="http://schemas.openxmlformats.org/presentationml/2006/main">
  <p:tag name="AS_UNIQUEID" val="20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6"/>
  <p:tag name="KSO_WM_UNIT_INDEX" val="6"/>
  <p:tag name="KSO_WM_UNIT_LAYERLEVEL" val="1"/>
  <p:tag name="KSO_WM_UNIT_TYPE" val="y"/>
</p:tagLst>
</file>

<file path=ppt/tags/tag656.xml><?xml version="1.0" encoding="utf-8"?>
<p:tagLst xmlns:p="http://schemas.openxmlformats.org/presentationml/2006/main">
  <p:tag name="AS_UNIQUEID" val="20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7.xml><?xml version="1.0" encoding="utf-8"?>
<p:tagLst xmlns:p="http://schemas.openxmlformats.org/presentationml/2006/main">
  <p:tag name="AS_UNIQUEID" val="20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8.xml><?xml version="1.0" encoding="utf-8"?>
<p:tagLst xmlns:p="http://schemas.openxmlformats.org/presentationml/2006/main">
  <p:tag name="AS_UNIQUEID" val="20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9.xml><?xml version="1.0" encoding="utf-8"?>
<p:tagLst xmlns:p="http://schemas.openxmlformats.org/presentationml/2006/main">
  <p:tag name="AS_UNIQUEID" val="20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6.xml><?xml version="1.0" encoding="utf-8"?>
<p:tagLst xmlns:p="http://schemas.openxmlformats.org/presentationml/2006/main">
  <p:tag name="AS_UNIQUEID" val="999"/>
</p:tagLst>
</file>

<file path=ppt/tags/tag660.xml><?xml version="1.0" encoding="utf-8"?>
<p:tagLst xmlns:p="http://schemas.openxmlformats.org/presentationml/2006/main">
  <p:tag name="AS_UNIQUEID" val="20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61.xml><?xml version="1.0" encoding="utf-8"?>
<p:tagLst xmlns:p="http://schemas.openxmlformats.org/presentationml/2006/main">
  <p:tag name="AS_UNIQUEID" val="20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62.xml><?xml version="1.0" encoding="utf-8"?>
<p:tagLst xmlns:p="http://schemas.openxmlformats.org/presentationml/2006/main">
  <p:tag name="AS_UNIQUEID" val="20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63.xml><?xml version="1.0" encoding="utf-8"?>
<p:tagLst xmlns:p="http://schemas.openxmlformats.org/presentationml/2006/main">
  <p:tag name="AS_UNIQUEID" val="20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64.xml><?xml version="1.0" encoding="utf-8"?>
<p:tagLst xmlns:p="http://schemas.openxmlformats.org/presentationml/2006/main">
  <p:tag name="AS_UNIQUEID" val="20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65.xml><?xml version="1.0" encoding="utf-8"?>
<p:tagLst xmlns:p="http://schemas.openxmlformats.org/presentationml/2006/main">
  <p:tag name="AS_UNIQUEID" val="20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66.xml><?xml version="1.0" encoding="utf-8"?>
<p:tagLst xmlns:p="http://schemas.openxmlformats.org/presentationml/2006/main">
  <p:tag name="AS_UNIQUEID" val="20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67.xml><?xml version="1.0" encoding="utf-8"?>
<p:tagLst xmlns:p="http://schemas.openxmlformats.org/presentationml/2006/main">
  <p:tag name="AS_UNIQUEID" val="20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68.xml><?xml version="1.0" encoding="utf-8"?>
<p:tagLst xmlns:p="http://schemas.openxmlformats.org/presentationml/2006/main">
  <p:tag name="AS_UNIQUEID" val="20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69.xml><?xml version="1.0" encoding="utf-8"?>
<p:tagLst xmlns:p="http://schemas.openxmlformats.org/presentationml/2006/main">
  <p:tag name="AS_UNIQUEID" val="20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7.xml><?xml version="1.0" encoding="utf-8"?>
<p:tagLst xmlns:p="http://schemas.openxmlformats.org/presentationml/2006/main">
  <p:tag name="AS_UNIQUEID" val="1001"/>
</p:tagLst>
</file>

<file path=ppt/tags/tag670.xml><?xml version="1.0" encoding="utf-8"?>
<p:tagLst xmlns:p="http://schemas.openxmlformats.org/presentationml/2006/main">
  <p:tag name="AS_UNIQUEID" val="20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71.xml><?xml version="1.0" encoding="utf-8"?>
<p:tagLst xmlns:p="http://schemas.openxmlformats.org/presentationml/2006/main">
  <p:tag name="AS_UNIQUEID" val="20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72.xml><?xml version="1.0" encoding="utf-8"?>
<p:tagLst xmlns:p="http://schemas.openxmlformats.org/presentationml/2006/main">
  <p:tag name="AS_UNIQUEID" val="20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73.xml><?xml version="1.0" encoding="utf-8"?>
<p:tagLst xmlns:p="http://schemas.openxmlformats.org/presentationml/2006/main">
  <p:tag name="AS_UNIQUEID" val="20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4.xml><?xml version="1.0" encoding="utf-8"?>
<p:tagLst xmlns:p="http://schemas.openxmlformats.org/presentationml/2006/main">
  <p:tag name="AS_UNIQUEID" val="20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5.xml><?xml version="1.0" encoding="utf-8"?>
<p:tagLst xmlns:p="http://schemas.openxmlformats.org/presentationml/2006/main">
  <p:tag name="AS_UNIQUEID" val="20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6.xml><?xml version="1.0" encoding="utf-8"?>
<p:tagLst xmlns:p="http://schemas.openxmlformats.org/presentationml/2006/main">
  <p:tag name="AS_UNIQUEID" val="20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7.xml><?xml version="1.0" encoding="utf-8"?>
<p:tagLst xmlns:p="http://schemas.openxmlformats.org/presentationml/2006/main">
  <p:tag name="AS_UNIQUEID" val="20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8.xml><?xml version="1.0" encoding="utf-8"?>
<p:tagLst xmlns:p="http://schemas.openxmlformats.org/presentationml/2006/main">
  <p:tag name="AS_UNIQUEID" val="20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9.xml><?xml version="1.0" encoding="utf-8"?>
<p:tagLst xmlns:p="http://schemas.openxmlformats.org/presentationml/2006/main">
  <p:tag name="AS_UNIQUEID" val="20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.xml><?xml version="1.0" encoding="utf-8"?>
<p:tagLst xmlns:p="http://schemas.openxmlformats.org/presentationml/2006/main">
  <p:tag name="AS_UNIQUEID" val="1002"/>
</p:tagLst>
</file>

<file path=ppt/tags/tag680.xml><?xml version="1.0" encoding="utf-8"?>
<p:tagLst xmlns:p="http://schemas.openxmlformats.org/presentationml/2006/main">
  <p:tag name="AS_UNIQUEID" val="20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1.xml><?xml version="1.0" encoding="utf-8"?>
<p:tagLst xmlns:p="http://schemas.openxmlformats.org/presentationml/2006/main">
  <p:tag name="AS_UNIQUEID" val="20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2.xml><?xml version="1.0" encoding="utf-8"?>
<p:tagLst xmlns:p="http://schemas.openxmlformats.org/presentationml/2006/main">
  <p:tag name="AS_UNIQUEID" val="20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3.xml><?xml version="1.0" encoding="utf-8"?>
<p:tagLst xmlns:p="http://schemas.openxmlformats.org/presentationml/2006/main">
  <p:tag name="AS_UNIQUEID" val="20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4.xml><?xml version="1.0" encoding="utf-8"?>
<p:tagLst xmlns:p="http://schemas.openxmlformats.org/presentationml/2006/main">
  <p:tag name="AS_UNIQUEID" val="20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5.xml><?xml version="1.0" encoding="utf-8"?>
<p:tagLst xmlns:p="http://schemas.openxmlformats.org/presentationml/2006/main">
  <p:tag name="AS_UNIQUEID" val="20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6.xml><?xml version="1.0" encoding="utf-8"?>
<p:tagLst xmlns:p="http://schemas.openxmlformats.org/presentationml/2006/main">
  <p:tag name="AS_UNIQUEID" val="20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7.xml><?xml version="1.0" encoding="utf-8"?>
<p:tagLst xmlns:p="http://schemas.openxmlformats.org/presentationml/2006/main">
  <p:tag name="AS_UNIQUEID" val="20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88.xml><?xml version="1.0" encoding="utf-8"?>
<p:tagLst xmlns:p="http://schemas.openxmlformats.org/presentationml/2006/main">
  <p:tag name="AS_UNIQUEID" val="20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89.xml><?xml version="1.0" encoding="utf-8"?>
<p:tagLst xmlns:p="http://schemas.openxmlformats.org/presentationml/2006/main">
  <p:tag name="AS_UNIQUEID" val="20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9.xml><?xml version="1.0" encoding="utf-8"?>
<p:tagLst xmlns:p="http://schemas.openxmlformats.org/presentationml/2006/main">
  <p:tag name="AS_UNIQUEID" val="1003"/>
</p:tagLst>
</file>

<file path=ppt/tags/tag690.xml><?xml version="1.0" encoding="utf-8"?>
<p:tagLst xmlns:p="http://schemas.openxmlformats.org/presentationml/2006/main">
  <p:tag name="AS_UNIQUEID" val="20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91.xml><?xml version="1.0" encoding="utf-8"?>
<p:tagLst xmlns:p="http://schemas.openxmlformats.org/presentationml/2006/main">
  <p:tag name="AS_UNIQUEID" val="20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92.xml><?xml version="1.0" encoding="utf-8"?>
<p:tagLst xmlns:p="http://schemas.openxmlformats.org/presentationml/2006/main">
  <p:tag name="AS_UNIQUEID" val="20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93.xml><?xml version="1.0" encoding="utf-8"?>
<p:tagLst xmlns:p="http://schemas.openxmlformats.org/presentationml/2006/main">
  <p:tag name="AS_UNIQUEID" val="20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94.xml><?xml version="1.0" encoding="utf-8"?>
<p:tagLst xmlns:p="http://schemas.openxmlformats.org/presentationml/2006/main">
  <p:tag name="AS_UNIQUEID" val="20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5.xml><?xml version="1.0" encoding="utf-8"?>
<p:tagLst xmlns:p="http://schemas.openxmlformats.org/presentationml/2006/main">
  <p:tag name="AS_UNIQUEID" val="20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6.xml><?xml version="1.0" encoding="utf-8"?>
<p:tagLst xmlns:p="http://schemas.openxmlformats.org/presentationml/2006/main">
  <p:tag name="AS_UNIQUEID" val="20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7.xml><?xml version="1.0" encoding="utf-8"?>
<p:tagLst xmlns:p="http://schemas.openxmlformats.org/presentationml/2006/main">
  <p:tag name="AS_UNIQUEID" val="20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8.xml><?xml version="1.0" encoding="utf-8"?>
<p:tagLst xmlns:p="http://schemas.openxmlformats.org/presentationml/2006/main">
  <p:tag name="AS_UNIQUEID" val="20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9.xml><?xml version="1.0" encoding="utf-8"?>
<p:tagLst xmlns:p="http://schemas.openxmlformats.org/presentationml/2006/main">
  <p:tag name="AS_UNIQUEID" val="20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7.xml><?xml version="1.0" encoding="utf-8"?>
<p:tagLst xmlns:p="http://schemas.openxmlformats.org/presentationml/2006/main">
  <p:tag name="AS_UNIQUEID" val="928"/>
</p:tagLst>
</file>

<file path=ppt/tags/tag70.xml><?xml version="1.0" encoding="utf-8"?>
<p:tagLst xmlns:p="http://schemas.openxmlformats.org/presentationml/2006/main">
  <p:tag name="AS_UNIQUEID" val="1004"/>
</p:tagLst>
</file>

<file path=ppt/tags/tag700.xml><?xml version="1.0" encoding="utf-8"?>
<p:tagLst xmlns:p="http://schemas.openxmlformats.org/presentationml/2006/main">
  <p:tag name="AS_UNIQUEID" val="20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1.xml><?xml version="1.0" encoding="utf-8"?>
<p:tagLst xmlns:p="http://schemas.openxmlformats.org/presentationml/2006/main">
  <p:tag name="AS_UNIQUEID" val="20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2.xml><?xml version="1.0" encoding="utf-8"?>
<p:tagLst xmlns:p="http://schemas.openxmlformats.org/presentationml/2006/main">
  <p:tag name="AS_UNIQUEID" val="20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3.xml><?xml version="1.0" encoding="utf-8"?>
<p:tagLst xmlns:p="http://schemas.openxmlformats.org/presentationml/2006/main">
  <p:tag name="AS_UNIQUEID" val="20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4.xml><?xml version="1.0" encoding="utf-8"?>
<p:tagLst xmlns:p="http://schemas.openxmlformats.org/presentationml/2006/main">
  <p:tag name="AS_UNIQUEID" val="20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5.xml><?xml version="1.0" encoding="utf-8"?>
<p:tagLst xmlns:p="http://schemas.openxmlformats.org/presentationml/2006/main">
  <p:tag name="AS_UNIQUEID" val="20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06.xml><?xml version="1.0" encoding="utf-8"?>
<p:tagLst xmlns:p="http://schemas.openxmlformats.org/presentationml/2006/main">
  <p:tag name="AS_UNIQUEID" val="21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07.xml><?xml version="1.0" encoding="utf-8"?>
<p:tagLst xmlns:p="http://schemas.openxmlformats.org/presentationml/2006/main">
  <p:tag name="AS_UNIQUEID" val="21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08.xml><?xml version="1.0" encoding="utf-8"?>
<p:tagLst xmlns:p="http://schemas.openxmlformats.org/presentationml/2006/main">
  <p:tag name="AS_UNIQUEID" val="21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09.xml><?xml version="1.0" encoding="utf-8"?>
<p:tagLst xmlns:p="http://schemas.openxmlformats.org/presentationml/2006/main">
  <p:tag name="AS_UNIQUEID" val="21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.xml><?xml version="1.0" encoding="utf-8"?>
<p:tagLst xmlns:p="http://schemas.openxmlformats.org/presentationml/2006/main">
  <p:tag name="AS_UNIQUEID" val="1005"/>
</p:tagLst>
</file>

<file path=ppt/tags/tag710.xml><?xml version="1.0" encoding="utf-8"?>
<p:tagLst xmlns:p="http://schemas.openxmlformats.org/presentationml/2006/main">
  <p:tag name="AS_UNIQUEID" val="21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1.xml><?xml version="1.0" encoding="utf-8"?>
<p:tagLst xmlns:p="http://schemas.openxmlformats.org/presentationml/2006/main">
  <p:tag name="AS_UNIQUEID" val="21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2.xml><?xml version="1.0" encoding="utf-8"?>
<p:tagLst xmlns:p="http://schemas.openxmlformats.org/presentationml/2006/main">
  <p:tag name="AS_UNIQUEID" val="21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3.xml><?xml version="1.0" encoding="utf-8"?>
<p:tagLst xmlns:p="http://schemas.openxmlformats.org/presentationml/2006/main">
  <p:tag name="AS_UNIQUEID" val="21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4.xml><?xml version="1.0" encoding="utf-8"?>
<p:tagLst xmlns:p="http://schemas.openxmlformats.org/presentationml/2006/main">
  <p:tag name="AS_UNIQUEID" val="21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5.xml><?xml version="1.0" encoding="utf-8"?>
<p:tagLst xmlns:p="http://schemas.openxmlformats.org/presentationml/2006/main">
  <p:tag name="AS_UNIQUEID" val="21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6.xml><?xml version="1.0" encoding="utf-8"?>
<p:tagLst xmlns:p="http://schemas.openxmlformats.org/presentationml/2006/main">
  <p:tag name="AS_UNIQUEID" val="21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7.xml><?xml version="1.0" encoding="utf-8"?>
<p:tagLst xmlns:p="http://schemas.openxmlformats.org/presentationml/2006/main">
  <p:tag name="AS_UNIQUEID" val="2113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18.xml><?xml version="1.0" encoding="utf-8"?>
<p:tagLst xmlns:p="http://schemas.openxmlformats.org/presentationml/2006/main">
  <p:tag name="AS_UNIQUEID" val="2114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19.xml><?xml version="1.0" encoding="utf-8"?>
<p:tagLst xmlns:p="http://schemas.openxmlformats.org/presentationml/2006/main">
  <p:tag name="AS_UNIQUEID" val="2115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2.xml><?xml version="1.0" encoding="utf-8"?>
<p:tagLst xmlns:p="http://schemas.openxmlformats.org/presentationml/2006/main">
  <p:tag name="AS_UNIQUEID" val="1007"/>
</p:tagLst>
</file>

<file path=ppt/tags/tag720.xml><?xml version="1.0" encoding="utf-8"?>
<p:tagLst xmlns:p="http://schemas.openxmlformats.org/presentationml/2006/main">
  <p:tag name="AS_UNIQUEID" val="2116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21.xml><?xml version="1.0" encoding="utf-8"?>
<p:tagLst xmlns:p="http://schemas.openxmlformats.org/presentationml/2006/main">
  <p:tag name="AS_UNIQUEID" val="2117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22.xml><?xml version="1.0" encoding="utf-8"?>
<p:tagLst xmlns:p="http://schemas.openxmlformats.org/presentationml/2006/main">
  <p:tag name="AS_UNIQUEID" val="2118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23.xml><?xml version="1.0" encoding="utf-8"?>
<p:tagLst xmlns:p="http://schemas.openxmlformats.org/presentationml/2006/main">
  <p:tag name="AS_UNIQUEID" val="2120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724.xml><?xml version="1.0" encoding="utf-8"?>
<p:tagLst xmlns:p="http://schemas.openxmlformats.org/presentationml/2006/main">
  <p:tag name="AS_UNIQUEID" val="2121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725.xml><?xml version="1.0" encoding="utf-8"?>
<p:tagLst xmlns:p="http://schemas.openxmlformats.org/presentationml/2006/main">
  <p:tag name="AS_UNIQUEID" val="212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726.xml><?xml version="1.0" encoding="utf-8"?>
<p:tagLst xmlns:p="http://schemas.openxmlformats.org/presentationml/2006/main">
  <p:tag name="AS_UNIQUEID" val="212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727.xml><?xml version="1.0" encoding="utf-8"?>
<p:tagLst xmlns:p="http://schemas.openxmlformats.org/presentationml/2006/main">
  <p:tag name="AS_UNIQUEID" val="212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728.xml><?xml version="1.0" encoding="utf-8"?>
<p:tagLst xmlns:p="http://schemas.openxmlformats.org/presentationml/2006/main">
  <p:tag name="AS_UNIQUEID" val="212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729.xml><?xml version="1.0" encoding="utf-8"?>
<p:tagLst xmlns:p="http://schemas.openxmlformats.org/presentationml/2006/main">
  <p:tag name="AS_UNIQUEID" val="212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73.xml><?xml version="1.0" encoding="utf-8"?>
<p:tagLst xmlns:p="http://schemas.openxmlformats.org/presentationml/2006/main">
  <p:tag name="AS_UNIQUEID" val="1008"/>
</p:tagLst>
</file>

<file path=ppt/tags/tag730.xml><?xml version="1.0" encoding="utf-8"?>
<p:tagLst xmlns:p="http://schemas.openxmlformats.org/presentationml/2006/main">
  <p:tag name="AS_UNIQUEID" val="2128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731.xml><?xml version="1.0" encoding="utf-8"?>
<p:tagLst xmlns:p="http://schemas.openxmlformats.org/presentationml/2006/main">
  <p:tag name="AS_UNIQUEID" val="212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2.xml><?xml version="1.0" encoding="utf-8"?>
<p:tagLst xmlns:p="http://schemas.openxmlformats.org/presentationml/2006/main">
  <p:tag name="AS_UNIQUEID" val="213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3.xml><?xml version="1.0" encoding="utf-8"?>
<p:tagLst xmlns:p="http://schemas.openxmlformats.org/presentationml/2006/main">
  <p:tag name="AS_UNIQUEID" val="213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4.xml><?xml version="1.0" encoding="utf-8"?>
<p:tagLst xmlns:p="http://schemas.openxmlformats.org/presentationml/2006/main">
  <p:tag name="AS_UNIQUEID" val="213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5.xml><?xml version="1.0" encoding="utf-8"?>
<p:tagLst xmlns:p="http://schemas.openxmlformats.org/presentationml/2006/main">
  <p:tag name="AS_UNIQUEID" val="213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6.xml><?xml version="1.0" encoding="utf-8"?>
<p:tagLst xmlns:p="http://schemas.openxmlformats.org/presentationml/2006/main">
  <p:tag name="AS_UNIQUEID" val="213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7.xml><?xml version="1.0" encoding="utf-8"?>
<p:tagLst xmlns:p="http://schemas.openxmlformats.org/presentationml/2006/main">
  <p:tag name="AS_UNIQUEID" val="213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8.xml><?xml version="1.0" encoding="utf-8"?>
<p:tagLst xmlns:p="http://schemas.openxmlformats.org/presentationml/2006/main">
  <p:tag name="AS_UNIQUEID" val="213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739.xml><?xml version="1.0" encoding="utf-8"?>
<p:tagLst xmlns:p="http://schemas.openxmlformats.org/presentationml/2006/main">
  <p:tag name="AS_UNIQUEID" val="2138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74.xml><?xml version="1.0" encoding="utf-8"?>
<p:tagLst xmlns:p="http://schemas.openxmlformats.org/presentationml/2006/main">
  <p:tag name="AS_UNIQUEID" val="1009"/>
</p:tagLst>
</file>

<file path=ppt/tags/tag740.xml><?xml version="1.0" encoding="utf-8"?>
<p:tagLst xmlns:p="http://schemas.openxmlformats.org/presentationml/2006/main">
  <p:tag name="AS_UNIQUEID" val="213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41.xml><?xml version="1.0" encoding="utf-8"?>
<p:tagLst xmlns:p="http://schemas.openxmlformats.org/presentationml/2006/main">
  <p:tag name="AS_UNIQUEID" val="214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42.xml><?xml version="1.0" encoding="utf-8"?>
<p:tagLst xmlns:p="http://schemas.openxmlformats.org/presentationml/2006/main">
  <p:tag name="AS_UNIQUEID" val="214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43.xml><?xml version="1.0" encoding="utf-8"?>
<p:tagLst xmlns:p="http://schemas.openxmlformats.org/presentationml/2006/main">
  <p:tag name="AS_UNIQUEID" val="214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44.xml><?xml version="1.0" encoding="utf-8"?>
<p:tagLst xmlns:p="http://schemas.openxmlformats.org/presentationml/2006/main">
  <p:tag name="AS_UNIQUEID" val="214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45.xml><?xml version="1.0" encoding="utf-8"?>
<p:tagLst xmlns:p="http://schemas.openxmlformats.org/presentationml/2006/main">
  <p:tag name="AS_UNIQUEID" val="214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46.xml><?xml version="1.0" encoding="utf-8"?>
<p:tagLst xmlns:p="http://schemas.openxmlformats.org/presentationml/2006/main">
  <p:tag name="AS_UNIQUEID" val="214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47.xml><?xml version="1.0" encoding="utf-8"?>
<p:tagLst xmlns:p="http://schemas.openxmlformats.org/presentationml/2006/main">
  <p:tag name="AS_UNIQUEID" val="214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748.xml><?xml version="1.0" encoding="utf-8"?>
<p:tagLst xmlns:p="http://schemas.openxmlformats.org/presentationml/2006/main">
  <p:tag name="AS_UNIQUEID" val="2148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749.xml><?xml version="1.0" encoding="utf-8"?>
<p:tagLst xmlns:p="http://schemas.openxmlformats.org/presentationml/2006/main">
  <p:tag name="AS_UNIQUEID" val="214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75.xml><?xml version="1.0" encoding="utf-8"?>
<p:tagLst xmlns:p="http://schemas.openxmlformats.org/presentationml/2006/main">
  <p:tag name="AS_UNIQUEID" val="1011"/>
</p:tagLst>
</file>

<file path=ppt/tags/tag750.xml><?xml version="1.0" encoding="utf-8"?>
<p:tagLst xmlns:p="http://schemas.openxmlformats.org/presentationml/2006/main">
  <p:tag name="AS_UNIQUEID" val="215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751.xml><?xml version="1.0" encoding="utf-8"?>
<p:tagLst xmlns:p="http://schemas.openxmlformats.org/presentationml/2006/main">
  <p:tag name="AS_UNIQUEID" val="215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752.xml><?xml version="1.0" encoding="utf-8"?>
<p:tagLst xmlns:p="http://schemas.openxmlformats.org/presentationml/2006/main">
  <p:tag name="AS_UNIQUEID" val="215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753.xml><?xml version="1.0" encoding="utf-8"?>
<p:tagLst xmlns:p="http://schemas.openxmlformats.org/presentationml/2006/main">
  <p:tag name="AS_UNIQUEID" val="215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754.xml><?xml version="1.0" encoding="utf-8"?>
<p:tagLst xmlns:p="http://schemas.openxmlformats.org/presentationml/2006/main">
  <p:tag name="AS_UNIQUEID" val="215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755.xml><?xml version="1.0" encoding="utf-8"?>
<p:tagLst xmlns:p="http://schemas.openxmlformats.org/presentationml/2006/main">
  <p:tag name="AS_UNIQUEID" val="215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756.xml><?xml version="1.0" encoding="utf-8"?>
<p:tagLst xmlns:p="http://schemas.openxmlformats.org/presentationml/2006/main">
  <p:tag name="AS_UNIQUEID" val="2157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757.xml><?xml version="1.0" encoding="utf-8"?>
<p:tagLst xmlns:p="http://schemas.openxmlformats.org/presentationml/2006/main">
  <p:tag name="AS_UNIQUEID" val="215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758.xml><?xml version="1.0" encoding="utf-8"?>
<p:tagLst xmlns:p="http://schemas.openxmlformats.org/presentationml/2006/main">
  <p:tag name="AS_UNIQUEID" val="215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759.xml><?xml version="1.0" encoding="utf-8"?>
<p:tagLst xmlns:p="http://schemas.openxmlformats.org/presentationml/2006/main">
  <p:tag name="AS_UNIQUEID" val="216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76.xml><?xml version="1.0" encoding="utf-8"?>
<p:tagLst xmlns:p="http://schemas.openxmlformats.org/presentationml/2006/main">
  <p:tag name="AS_UNIQUEID" val="1012"/>
</p:tagLst>
</file>

<file path=ppt/tags/tag760.xml><?xml version="1.0" encoding="utf-8"?>
<p:tagLst xmlns:p="http://schemas.openxmlformats.org/presentationml/2006/main">
  <p:tag name="AS_UNIQUEID" val="216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761.xml><?xml version="1.0" encoding="utf-8"?>
<p:tagLst xmlns:p="http://schemas.openxmlformats.org/presentationml/2006/main">
  <p:tag name="AS_UNIQUEID" val="216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762.xml><?xml version="1.0" encoding="utf-8"?>
<p:tagLst xmlns:p="http://schemas.openxmlformats.org/presentationml/2006/main">
  <p:tag name="AS_UNIQUEID" val="216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763.xml><?xml version="1.0" encoding="utf-8"?>
<p:tagLst xmlns:p="http://schemas.openxmlformats.org/presentationml/2006/main">
  <p:tag name="AS_UNIQUEID" val="216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764.xml><?xml version="1.0" encoding="utf-8"?>
<p:tagLst xmlns:p="http://schemas.openxmlformats.org/presentationml/2006/main">
  <p:tag name="AS_UNIQUEID" val="216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765.xml><?xml version="1.0" encoding="utf-8"?>
<p:tagLst xmlns:p="http://schemas.openxmlformats.org/presentationml/2006/main">
  <p:tag name="AS_UNIQUEID" val="2167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766.xml><?xml version="1.0" encoding="utf-8"?>
<p:tagLst xmlns:p="http://schemas.openxmlformats.org/presentationml/2006/main">
  <p:tag name="AS_UNIQUEID" val="2168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767.xml><?xml version="1.0" encoding="utf-8"?>
<p:tagLst xmlns:p="http://schemas.openxmlformats.org/presentationml/2006/main">
  <p:tag name="AS_UNIQUEID" val="216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768.xml><?xml version="1.0" encoding="utf-8"?>
<p:tagLst xmlns:p="http://schemas.openxmlformats.org/presentationml/2006/main">
  <p:tag name="AS_UNIQUEID" val="217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769.xml><?xml version="1.0" encoding="utf-8"?>
<p:tagLst xmlns:p="http://schemas.openxmlformats.org/presentationml/2006/main">
  <p:tag name="AS_UNIQUEID" val="217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77.xml><?xml version="1.0" encoding="utf-8"?>
<p:tagLst xmlns:p="http://schemas.openxmlformats.org/presentationml/2006/main">
  <p:tag name="AS_UNIQUEID" val="1013"/>
</p:tagLst>
</file>

<file path=ppt/tags/tag770.xml><?xml version="1.0" encoding="utf-8"?>
<p:tagLst xmlns:p="http://schemas.openxmlformats.org/presentationml/2006/main">
  <p:tag name="AS_UNIQUEID" val="217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771.xml><?xml version="1.0" encoding="utf-8"?>
<p:tagLst xmlns:p="http://schemas.openxmlformats.org/presentationml/2006/main">
  <p:tag name="AS_UNIQUEID" val="2174"/>
  <p:tag name="KSO_WM_BEAUTIFY_FLAG" val="#wm#"/>
  <p:tag name="KSO_WM_TAG_VERSION" val="1.0"/>
  <p:tag name="KSO_WM_TEMPLATE_CATEGORY" val="custom"/>
  <p:tag name="KSO_WM_TEMPLATE_INDEX" val="2020691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72.xml><?xml version="1.0" encoding="utf-8"?>
<p:tagLst xmlns:p="http://schemas.openxmlformats.org/presentationml/2006/main">
  <p:tag name="AS_UNIQUEID" val="2175"/>
  <p:tag name="KSO_WM_BEAUTIFY_FLAG" val="#wm#"/>
  <p:tag name="KSO_WM_TAG_VERSION" val="1.0"/>
  <p:tag name="KSO_WM_TEMPLATE_CATEGORY" val="custom"/>
  <p:tag name="KSO_WM_TEMPLATE_INDEX" val="2020691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73.xml><?xml version="1.0" encoding="utf-8"?>
<p:tagLst xmlns:p="http://schemas.openxmlformats.org/presentationml/2006/main">
  <p:tag name="AS_UNIQUEID" val="21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74.xml><?xml version="1.0" encoding="utf-8"?>
<p:tagLst xmlns:p="http://schemas.openxmlformats.org/presentationml/2006/main">
  <p:tag name="AS_UNIQUEID" val="21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75.xml><?xml version="1.0" encoding="utf-8"?>
<p:tagLst xmlns:p="http://schemas.openxmlformats.org/presentationml/2006/main">
  <p:tag name="AS_UNIQUEID" val="21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76.xml><?xml version="1.0" encoding="utf-8"?>
<p:tagLst xmlns:p="http://schemas.openxmlformats.org/presentationml/2006/main">
  <p:tag name="AS_UNIQUEID" val="2179"/>
  <p:tag name="KSO_WM_BEAUTIFY_FLAG" val="#wm#"/>
  <p:tag name="KSO_WM_TAG_VERSION" val="1.0"/>
  <p:tag name="KSO_WM_TEMPLATE_CATEGORY" val="custom"/>
  <p:tag name="KSO_WM_TEMPLATE_COLOR_TYPE" val="1"/>
  <p:tag name="KSO_WM_TEMPLATE_INDEX" val="20206915"/>
  <p:tag name="KSO_WM_TEMPLATE_MASTER_THUMB_INDEX" val="12"/>
  <p:tag name="KSO_WM_TEMPLATE_MASTER_TYPE" val="1"/>
  <p:tag name="KSO_WM_TEMPLATE_SUBCATEGORY" val="0"/>
  <p:tag name="KSO_WM_TEMPLATE_THUMBS_INDEX" val="1、4、7、8、10、11、12、13、15"/>
</p:tagLst>
</file>

<file path=ppt/tags/tag777.xml><?xml version="1.0" encoding="utf-8"?>
<p:tagLst xmlns:p="http://schemas.openxmlformats.org/presentationml/2006/main">
  <p:tag name="AS_UNIQUEID" val="2192"/>
</p:tagLst>
</file>

<file path=ppt/tags/tag778.xml><?xml version="1.0" encoding="utf-8"?>
<p:tagLst xmlns:p="http://schemas.openxmlformats.org/presentationml/2006/main">
  <p:tag name="AS_UNIQUEID" val="2200"/>
</p:tagLst>
</file>

<file path=ppt/tags/tag779.xml><?xml version="1.0" encoding="utf-8"?>
<p:tagLst xmlns:p="http://schemas.openxmlformats.org/presentationml/2006/main">
  <p:tag name="AS_UNIQUEID" val="2203"/>
</p:tagLst>
</file>

<file path=ppt/tags/tag78.xml><?xml version="1.0" encoding="utf-8"?>
<p:tagLst xmlns:p="http://schemas.openxmlformats.org/presentationml/2006/main">
  <p:tag name="AS_UNIQUEID" val="1014"/>
</p:tagLst>
</file>

<file path=ppt/tags/tag780.xml><?xml version="1.0" encoding="utf-8"?>
<p:tagLst xmlns:p="http://schemas.openxmlformats.org/presentationml/2006/main">
  <p:tag name="AS_UNIQUEID" val="2188"/>
</p:tagLst>
</file>

<file path=ppt/tags/tag781.xml><?xml version="1.0" encoding="utf-8"?>
<p:tagLst xmlns:p="http://schemas.openxmlformats.org/presentationml/2006/main">
  <p:tag name="AS_UNIQUEID" val="2189"/>
</p:tagLst>
</file>

<file path=ppt/tags/tag782.xml><?xml version="1.0" encoding="utf-8"?>
<p:tagLst xmlns:p="http://schemas.openxmlformats.org/presentationml/2006/main">
  <p:tag name="AS_UNIQUEID" val="2605"/>
</p:tagLst>
</file>

<file path=ppt/tags/tag783.xml><?xml version="1.0" encoding="utf-8"?>
<p:tagLst xmlns:p="http://schemas.openxmlformats.org/presentationml/2006/main">
  <p:tag name="AS_UNIQUEID" val="2606"/>
</p:tagLst>
</file>

<file path=ppt/tags/tag784.xml><?xml version="1.0" encoding="utf-8"?>
<p:tagLst xmlns:p="http://schemas.openxmlformats.org/presentationml/2006/main">
  <p:tag name="AS_UNIQUEID" val="2607"/>
</p:tagLst>
</file>

<file path=ppt/tags/tag785.xml><?xml version="1.0" encoding="utf-8"?>
<p:tagLst xmlns:p="http://schemas.openxmlformats.org/presentationml/2006/main">
  <p:tag name="AS_UNIQUEID" val="2608"/>
</p:tagLst>
</file>

<file path=ppt/tags/tag786.xml><?xml version="1.0" encoding="utf-8"?>
<p:tagLst xmlns:p="http://schemas.openxmlformats.org/presentationml/2006/main">
  <p:tag name="AS_UNIQUEID" val="2609"/>
</p:tagLst>
</file>

<file path=ppt/tags/tag787.xml><?xml version="1.0" encoding="utf-8"?>
<p:tagLst xmlns:p="http://schemas.openxmlformats.org/presentationml/2006/main">
  <p:tag name="AS_UNIQUEID" val="2610"/>
</p:tagLst>
</file>

<file path=ppt/tags/tag788.xml><?xml version="1.0" encoding="utf-8"?>
<p:tagLst xmlns:p="http://schemas.openxmlformats.org/presentationml/2006/main">
  <p:tag name="AS_UNIQUEID" val="2611"/>
</p:tagLst>
</file>

<file path=ppt/tags/tag789.xml><?xml version="1.0" encoding="utf-8"?>
<p:tagLst xmlns:p="http://schemas.openxmlformats.org/presentationml/2006/main">
  <p:tag name="AS_UNIQUEID" val="2613"/>
</p:tagLst>
</file>

<file path=ppt/tags/tag79.xml><?xml version="1.0" encoding="utf-8"?>
<p:tagLst xmlns:p="http://schemas.openxmlformats.org/presentationml/2006/main">
  <p:tag name="AS_UNIQUEID" val="1015"/>
</p:tagLst>
</file>

<file path=ppt/tags/tag790.xml><?xml version="1.0" encoding="utf-8"?>
<p:tagLst xmlns:p="http://schemas.openxmlformats.org/presentationml/2006/main">
  <p:tag name="AS_UNIQUEID" val="2264"/>
</p:tagLst>
</file>

<file path=ppt/tags/tag791.xml><?xml version="1.0" encoding="utf-8"?>
<p:tagLst xmlns:p="http://schemas.openxmlformats.org/presentationml/2006/main">
  <p:tag name="AS_UNIQUEID" val="2265"/>
</p:tagLst>
</file>

<file path=ppt/tags/tag792.xml><?xml version="1.0" encoding="utf-8"?>
<p:tagLst xmlns:p="http://schemas.openxmlformats.org/presentationml/2006/main">
  <p:tag name="AS_UNIQUEID" val="2267"/>
</p:tagLst>
</file>

<file path=ppt/tags/tag793.xml><?xml version="1.0" encoding="utf-8"?>
<p:tagLst xmlns:p="http://schemas.openxmlformats.org/presentationml/2006/main">
  <p:tag name="AS_UNIQUEID" val="2271"/>
</p:tagLst>
</file>

<file path=ppt/tags/tag794.xml><?xml version="1.0" encoding="utf-8"?>
<p:tagLst xmlns:p="http://schemas.openxmlformats.org/presentationml/2006/main">
  <p:tag name="AS_UNIQUEID" val="2273"/>
</p:tagLst>
</file>

<file path=ppt/tags/tag795.xml><?xml version="1.0" encoding="utf-8"?>
<p:tagLst xmlns:p="http://schemas.openxmlformats.org/presentationml/2006/main">
  <p:tag name="AS_UNIQUEID" val="2274"/>
</p:tagLst>
</file>

<file path=ppt/tags/tag796.xml><?xml version="1.0" encoding="utf-8"?>
<p:tagLst xmlns:p="http://schemas.openxmlformats.org/presentationml/2006/main">
  <p:tag name="AS_UNIQUEID" val="2275"/>
</p:tagLst>
</file>

<file path=ppt/tags/tag797.xml><?xml version="1.0" encoding="utf-8"?>
<p:tagLst xmlns:p="http://schemas.openxmlformats.org/presentationml/2006/main">
  <p:tag name="AS_UNIQUEID" val="2276"/>
</p:tagLst>
</file>

<file path=ppt/tags/tag798.xml><?xml version="1.0" encoding="utf-8"?>
<p:tagLst xmlns:p="http://schemas.openxmlformats.org/presentationml/2006/main">
  <p:tag name="AS_UNIQUEID" val="2279"/>
</p:tagLst>
</file>

<file path=ppt/tags/tag799.xml><?xml version="1.0" encoding="utf-8"?>
<p:tagLst xmlns:p="http://schemas.openxmlformats.org/presentationml/2006/main">
  <p:tag name="AS_UNIQUEID" val="2281"/>
</p:tagLst>
</file>

<file path=ppt/tags/tag8.xml><?xml version="1.0" encoding="utf-8"?>
<p:tagLst xmlns:p="http://schemas.openxmlformats.org/presentationml/2006/main">
  <p:tag name="AS_UNIQUEID" val="9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1016"/>
</p:tagLst>
</file>

<file path=ppt/tags/tag800.xml><?xml version="1.0" encoding="utf-8"?>
<p:tagLst xmlns:p="http://schemas.openxmlformats.org/presentationml/2006/main">
  <p:tag name="AS_UNIQUEID" val="2282"/>
</p:tagLst>
</file>

<file path=ppt/tags/tag801.xml><?xml version="1.0" encoding="utf-8"?>
<p:tagLst xmlns:p="http://schemas.openxmlformats.org/presentationml/2006/main">
  <p:tag name="AS_UNIQUEID" val="2283"/>
</p:tagLst>
</file>

<file path=ppt/tags/tag802.xml><?xml version="1.0" encoding="utf-8"?>
<p:tagLst xmlns:p="http://schemas.openxmlformats.org/presentationml/2006/main">
  <p:tag name="AS_UNIQUEID" val="2284"/>
</p:tagLst>
</file>

<file path=ppt/tags/tag803.xml><?xml version="1.0" encoding="utf-8"?>
<p:tagLst xmlns:p="http://schemas.openxmlformats.org/presentationml/2006/main">
  <p:tag name="ISLIDE.ICON" val="#374326;#393459;#372383;#80504;"/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05.xml><?xml version="1.0" encoding="utf-8"?>
<p:tagLst xmlns:p="http://schemas.openxmlformats.org/presentationml/2006/main">
  <p:tag name="AS_UNIQUEID" val="2286"/>
</p:tagLst>
</file>

<file path=ppt/tags/tag806.xml><?xml version="1.0" encoding="utf-8"?>
<p:tagLst xmlns:p="http://schemas.openxmlformats.org/presentationml/2006/main">
  <p:tag name="AS_UNIQUEID" val="2287"/>
</p:tagLst>
</file>

<file path=ppt/tags/tag807.xml><?xml version="1.0" encoding="utf-8"?>
<p:tagLst xmlns:p="http://schemas.openxmlformats.org/presentationml/2006/main">
  <p:tag name="AS_UNIQUEID" val="2288"/>
</p:tagLst>
</file>

<file path=ppt/tags/tag808.xml><?xml version="1.0" encoding="utf-8"?>
<p:tagLst xmlns:p="http://schemas.openxmlformats.org/presentationml/2006/main">
  <p:tag name="AS_UNIQUEID" val="2289"/>
</p:tagLst>
</file>

<file path=ppt/tags/tag809.xml><?xml version="1.0" encoding="utf-8"?>
<p:tagLst xmlns:p="http://schemas.openxmlformats.org/presentationml/2006/main">
  <p:tag name="AS_UNIQUEID" val="2290"/>
</p:tagLst>
</file>

<file path=ppt/tags/tag81.xml><?xml version="1.0" encoding="utf-8"?>
<p:tagLst xmlns:p="http://schemas.openxmlformats.org/presentationml/2006/main">
  <p:tag name="AS_UNIQUEID" val="1017"/>
</p:tagLst>
</file>

<file path=ppt/tags/tag810.xml><?xml version="1.0" encoding="utf-8"?>
<p:tagLst xmlns:p="http://schemas.openxmlformats.org/presentationml/2006/main">
  <p:tag name="AS_UNIQUEID" val="2291"/>
</p:tagLst>
</file>

<file path=ppt/tags/tag811.xml><?xml version="1.0" encoding="utf-8"?>
<p:tagLst xmlns:p="http://schemas.openxmlformats.org/presentationml/2006/main">
  <p:tag name="AS_UNIQUEID" val="2293"/>
</p:tagLst>
</file>

<file path=ppt/tags/tag812.xml><?xml version="1.0" encoding="utf-8"?>
<p:tagLst xmlns:p="http://schemas.openxmlformats.org/presentationml/2006/main">
  <p:tag name="AS_UNIQUEID" val="2294"/>
</p:tagLst>
</file>

<file path=ppt/tags/tag813.xml><?xml version="1.0" encoding="utf-8"?>
<p:tagLst xmlns:p="http://schemas.openxmlformats.org/presentationml/2006/main">
  <p:tag name="AS_UNIQUEID" val="2295"/>
</p:tagLst>
</file>

<file path=ppt/tags/tag814.xml><?xml version="1.0" encoding="utf-8"?>
<p:tagLst xmlns:p="http://schemas.openxmlformats.org/presentationml/2006/main">
  <p:tag name="AS_UNIQUEID" val="2308"/>
</p:tagLst>
</file>

<file path=ppt/tags/tag815.xml><?xml version="1.0" encoding="utf-8"?>
<p:tagLst xmlns:p="http://schemas.openxmlformats.org/presentationml/2006/main">
  <p:tag name="AS_UNIQUEID" val="2309"/>
</p:tagLst>
</file>

<file path=ppt/tags/tag816.xml><?xml version="1.0" encoding="utf-8"?>
<p:tagLst xmlns:p="http://schemas.openxmlformats.org/presentationml/2006/main">
  <p:tag name="AS_UNIQUEID" val="2310"/>
</p:tagLst>
</file>

<file path=ppt/tags/tag817.xml><?xml version="1.0" encoding="utf-8"?>
<p:tagLst xmlns:p="http://schemas.openxmlformats.org/presentationml/2006/main">
  <p:tag name="AS_UNIQUEID" val="2311"/>
</p:tagLst>
</file>

<file path=ppt/tags/tag818.xml><?xml version="1.0" encoding="utf-8"?>
<p:tagLst xmlns:p="http://schemas.openxmlformats.org/presentationml/2006/main">
  <p:tag name="AS_UNIQUEID" val="2312"/>
</p:tagLst>
</file>

<file path=ppt/tags/tag819.xml><?xml version="1.0" encoding="utf-8"?>
<p:tagLst xmlns:p="http://schemas.openxmlformats.org/presentationml/2006/main">
  <p:tag name="AS_UNIQUEID" val="2313"/>
</p:tagLst>
</file>

<file path=ppt/tags/tag82.xml><?xml version="1.0" encoding="utf-8"?>
<p:tagLst xmlns:p="http://schemas.openxmlformats.org/presentationml/2006/main">
  <p:tag name="AS_UNIQUEID" val="1018"/>
</p:tagLst>
</file>

<file path=ppt/tags/tag820.xml><?xml version="1.0" encoding="utf-8"?>
<p:tagLst xmlns:p="http://schemas.openxmlformats.org/presentationml/2006/main">
  <p:tag name="AS_UNIQUEID" val="2314"/>
</p:tagLst>
</file>

<file path=ppt/tags/tag821.xml><?xml version="1.0" encoding="utf-8"?>
<p:tagLst xmlns:p="http://schemas.openxmlformats.org/presentationml/2006/main">
  <p:tag name="AS_UNIQUEID" val="2315"/>
</p:tagLst>
</file>

<file path=ppt/tags/tag822.xml><?xml version="1.0" encoding="utf-8"?>
<p:tagLst xmlns:p="http://schemas.openxmlformats.org/presentationml/2006/main">
  <p:tag name="AS_UNIQUEID" val="2318"/>
</p:tagLst>
</file>

<file path=ppt/tags/tag823.xml><?xml version="1.0" encoding="utf-8"?>
<p:tagLst xmlns:p="http://schemas.openxmlformats.org/presentationml/2006/main">
  <p:tag name="AS_UNIQUEID" val="2319"/>
</p:tagLst>
</file>

<file path=ppt/tags/tag824.xml><?xml version="1.0" encoding="utf-8"?>
<p:tagLst xmlns:p="http://schemas.openxmlformats.org/presentationml/2006/main">
  <p:tag name="AS_UNIQUEID" val="2320"/>
</p:tagLst>
</file>

<file path=ppt/tags/tag825.xml><?xml version="1.0" encoding="utf-8"?>
<p:tagLst xmlns:p="http://schemas.openxmlformats.org/presentationml/2006/main">
  <p:tag name="AS_UNIQUEID" val="2321"/>
</p:tagLst>
</file>

<file path=ppt/tags/tag826.xml><?xml version="1.0" encoding="utf-8"?>
<p:tagLst xmlns:p="http://schemas.openxmlformats.org/presentationml/2006/main">
  <p:tag name="AS_UNIQUEID" val="2322"/>
</p:tagLst>
</file>

<file path=ppt/tags/tag827.xml><?xml version="1.0" encoding="utf-8"?>
<p:tagLst xmlns:p="http://schemas.openxmlformats.org/presentationml/2006/main">
  <p:tag name="AS_UNIQUEID" val="2323"/>
</p:tagLst>
</file>

<file path=ppt/tags/tag828.xml><?xml version="1.0" encoding="utf-8"?>
<p:tagLst xmlns:p="http://schemas.openxmlformats.org/presentationml/2006/main">
  <p:tag name="AS_UNIQUEID" val="2324"/>
</p:tagLst>
</file>

<file path=ppt/tags/tag829.xml><?xml version="1.0" encoding="utf-8"?>
<p:tagLst xmlns:p="http://schemas.openxmlformats.org/presentationml/2006/main">
  <p:tag name="AS_UNIQUEID" val="2325"/>
</p:tagLst>
</file>

<file path=ppt/tags/tag83.xml><?xml version="1.0" encoding="utf-8"?>
<p:tagLst xmlns:p="http://schemas.openxmlformats.org/presentationml/2006/main">
  <p:tag name="AS_UNIQUEID" val="1019"/>
</p:tagLst>
</file>

<file path=ppt/tags/tag830.xml><?xml version="1.0" encoding="utf-8"?>
<p:tagLst xmlns:p="http://schemas.openxmlformats.org/presentationml/2006/main">
  <p:tag name="AS_UNIQUEID" val="2326"/>
</p:tagLst>
</file>

<file path=ppt/tags/tag831.xml><?xml version="1.0" encoding="utf-8"?>
<p:tagLst xmlns:p="http://schemas.openxmlformats.org/presentationml/2006/main">
  <p:tag name="AS_UNIQUEID" val="2327"/>
</p:tagLst>
</file>

<file path=ppt/tags/tag832.xml><?xml version="1.0" encoding="utf-8"?>
<p:tagLst xmlns:p="http://schemas.openxmlformats.org/presentationml/2006/main">
  <p:tag name="AS_UNIQUEID" val="2328"/>
</p:tagLst>
</file>

<file path=ppt/tags/tag833.xml><?xml version="1.0" encoding="utf-8"?>
<p:tagLst xmlns:p="http://schemas.openxmlformats.org/presentationml/2006/main">
  <p:tag name="AS_UNIQUEID" val="2329"/>
</p:tagLst>
</file>

<file path=ppt/tags/tag834.xml><?xml version="1.0" encoding="utf-8"?>
<p:tagLst xmlns:p="http://schemas.openxmlformats.org/presentationml/2006/main">
  <p:tag name="AS_UNIQUEID" val="2330"/>
</p:tagLst>
</file>

<file path=ppt/tags/tag835.xml><?xml version="1.0" encoding="utf-8"?>
<p:tagLst xmlns:p="http://schemas.openxmlformats.org/presentationml/2006/main">
  <p:tag name="AS_UNIQUEID" val="2331"/>
  <p:tag name="ID" val="547142"/>
  <p:tag name="MH" val="20150429225421"/>
  <p:tag name="MH_LIBRARY" val="CONTENTS"/>
  <p:tag name="MH_ORDER" val="1"/>
  <p:tag name="MH_TYPE" val="NUMBER"/>
</p:tagLst>
</file>

<file path=ppt/tags/tag836.xml><?xml version="1.0" encoding="utf-8"?>
<p:tagLst xmlns:p="http://schemas.openxmlformats.org/presentationml/2006/main">
  <p:tag name="AS_UNIQUEID" val="2332"/>
  <p:tag name="ID" val="547142"/>
  <p:tag name="MH" val="20150429225421"/>
  <p:tag name="MH_LIBRARY" val="CONTENTS"/>
  <p:tag name="MH_ORDER" val="1"/>
  <p:tag name="MH_TYPE" val="ENTRY"/>
</p:tagLst>
</file>

<file path=ppt/tags/tag837.xml><?xml version="1.0" encoding="utf-8"?>
<p:tagLst xmlns:p="http://schemas.openxmlformats.org/presentationml/2006/main">
  <p:tag name="AS_UNIQUEID" val="2333"/>
  <p:tag name="ID" val="547142"/>
  <p:tag name="MH" val="20150429225421"/>
  <p:tag name="MH_LIBRARY" val="CONTENTS"/>
  <p:tag name="MH_ORDER" val="2"/>
  <p:tag name="MH_TYPE" val="ENTRY"/>
</p:tagLst>
</file>

<file path=ppt/tags/tag838.xml><?xml version="1.0" encoding="utf-8"?>
<p:tagLst xmlns:p="http://schemas.openxmlformats.org/presentationml/2006/main">
  <p:tag name="AS_UNIQUEID" val="2334"/>
  <p:tag name="ID" val="547142"/>
  <p:tag name="MH" val="20150429225421"/>
  <p:tag name="MH_LIBRARY" val="CONTENTS"/>
  <p:tag name="MH_ORDER" val="2"/>
  <p:tag name="MH_TYPE" val="NUMBER"/>
</p:tagLst>
</file>

<file path=ppt/tags/tag839.xml><?xml version="1.0" encoding="utf-8"?>
<p:tagLst xmlns:p="http://schemas.openxmlformats.org/presentationml/2006/main">
  <p:tag name="AS_UNIQUEID" val="2335"/>
  <p:tag name="ID" val="547142"/>
  <p:tag name="MH" val="20150429225421"/>
  <p:tag name="MH_LIBRARY" val="CONTENTS"/>
  <p:tag name="MH_ORDER" val="1"/>
  <p:tag name="MH_TYPE" val="NUMBER"/>
</p:tagLst>
</file>

<file path=ppt/tags/tag84.xml><?xml version="1.0" encoding="utf-8"?>
<p:tagLst xmlns:p="http://schemas.openxmlformats.org/presentationml/2006/main">
  <p:tag name="AS_UNIQUEID" val="1020"/>
</p:tagLst>
</file>

<file path=ppt/tags/tag840.xml><?xml version="1.0" encoding="utf-8"?>
<p:tagLst xmlns:p="http://schemas.openxmlformats.org/presentationml/2006/main">
  <p:tag name="AS_UNIQUEID" val="2336"/>
  <p:tag name="ID" val="547142"/>
  <p:tag name="MH" val="20150429225421"/>
  <p:tag name="MH_LIBRARY" val="CONTENTS"/>
  <p:tag name="MH_ORDER" val="1"/>
  <p:tag name="MH_TYPE" val="ENTRY"/>
</p:tagLst>
</file>

<file path=ppt/tags/tag841.xml><?xml version="1.0" encoding="utf-8"?>
<p:tagLst xmlns:p="http://schemas.openxmlformats.org/presentationml/2006/main">
  <p:tag name="AS_UNIQUEID" val="2337"/>
  <p:tag name="ID" val="547142"/>
  <p:tag name="MH" val="20150429225421"/>
  <p:tag name="MH_LIBRARY" val="CONTENTS"/>
  <p:tag name="MH_ORDER" val="2"/>
  <p:tag name="MH_TYPE" val="ENTRY"/>
</p:tagLst>
</file>

<file path=ppt/tags/tag842.xml><?xml version="1.0" encoding="utf-8"?>
<p:tagLst xmlns:p="http://schemas.openxmlformats.org/presentationml/2006/main">
  <p:tag name="AS_UNIQUEID" val="2338"/>
  <p:tag name="ID" val="547142"/>
  <p:tag name="MH" val="20150429225421"/>
  <p:tag name="MH_LIBRARY" val="CONTENTS"/>
  <p:tag name="MH_ORDER" val="2"/>
  <p:tag name="MH_TYPE" val="NUMBER"/>
</p:tagLst>
</file>

<file path=ppt/tags/tag843.xml><?xml version="1.0" encoding="utf-8"?>
<p:tagLst xmlns:p="http://schemas.openxmlformats.org/presentationml/2006/main">
  <p:tag name="AS_UNIQUEID" val="2339"/>
</p:tagLst>
</file>

<file path=ppt/tags/tag844.xml><?xml version="1.0" encoding="utf-8"?>
<p:tagLst xmlns:p="http://schemas.openxmlformats.org/presentationml/2006/main">
  <p:tag name="AS_UNIQUEID" val="2340"/>
</p:tagLst>
</file>

<file path=ppt/tags/tag845.xml><?xml version="1.0" encoding="utf-8"?>
<p:tagLst xmlns:p="http://schemas.openxmlformats.org/presentationml/2006/main">
  <p:tag name="AS_UNIQUEID" val="2341"/>
</p:tagLst>
</file>

<file path=ppt/tags/tag846.xml><?xml version="1.0" encoding="utf-8"?>
<p:tagLst xmlns:p="http://schemas.openxmlformats.org/presentationml/2006/main">
  <p:tag name="AS_UNIQUEID" val="2342"/>
</p:tagLst>
</file>

<file path=ppt/tags/tag847.xml><?xml version="1.0" encoding="utf-8"?>
<p:tagLst xmlns:p="http://schemas.openxmlformats.org/presentationml/2006/main">
  <p:tag name="AS_UNIQUEID" val="2343"/>
</p:tagLst>
</file>

<file path=ppt/tags/tag848.xml><?xml version="1.0" encoding="utf-8"?>
<p:tagLst xmlns:p="http://schemas.openxmlformats.org/presentationml/2006/main">
  <p:tag name="AS_UNIQUEID" val="2344"/>
</p:tagLst>
</file>

<file path=ppt/tags/tag849.xml><?xml version="1.0" encoding="utf-8"?>
<p:tagLst xmlns:p="http://schemas.openxmlformats.org/presentationml/2006/main">
  <p:tag name="AS_UNIQUEID" val="2345"/>
</p:tagLst>
</file>

<file path=ppt/tags/tag85.xml><?xml version="1.0" encoding="utf-8"?>
<p:tagLst xmlns:p="http://schemas.openxmlformats.org/presentationml/2006/main">
  <p:tag name="AS_UNIQUEID" val="1021"/>
</p:tagLst>
</file>

<file path=ppt/tags/tag850.xml><?xml version="1.0" encoding="utf-8"?>
<p:tagLst xmlns:p="http://schemas.openxmlformats.org/presentationml/2006/main">
  <p:tag name="AS_UNIQUEID" val="2346"/>
</p:tagLst>
</file>

<file path=ppt/tags/tag851.xml><?xml version="1.0" encoding="utf-8"?>
<p:tagLst xmlns:p="http://schemas.openxmlformats.org/presentationml/2006/main">
  <p:tag name="AS_UNIQUEID" val="2347"/>
</p:tagLst>
</file>

<file path=ppt/tags/tag852.xml><?xml version="1.0" encoding="utf-8"?>
<p:tagLst xmlns:p="http://schemas.openxmlformats.org/presentationml/2006/main">
  <p:tag name="AS_UNIQUEID" val="2349"/>
</p:tagLst>
</file>

<file path=ppt/tags/tag853.xml><?xml version="1.0" encoding="utf-8"?>
<p:tagLst xmlns:p="http://schemas.openxmlformats.org/presentationml/2006/main">
  <p:tag name="AS_UNIQUEID" val="2350"/>
</p:tagLst>
</file>

<file path=ppt/tags/tag854.xml><?xml version="1.0" encoding="utf-8"?>
<p:tagLst xmlns:p="http://schemas.openxmlformats.org/presentationml/2006/main">
  <p:tag name="AS_UNIQUEID" val="2351"/>
</p:tagLst>
</file>

<file path=ppt/tags/tag855.xml><?xml version="1.0" encoding="utf-8"?>
<p:tagLst xmlns:p="http://schemas.openxmlformats.org/presentationml/2006/main">
  <p:tag name="AS_UNIQUEID" val="2352"/>
</p:tagLst>
</file>

<file path=ppt/tags/tag856.xml><?xml version="1.0" encoding="utf-8"?>
<p:tagLst xmlns:p="http://schemas.openxmlformats.org/presentationml/2006/main">
  <p:tag name="AS_UNIQUEID" val="2353"/>
</p:tagLst>
</file>

<file path=ppt/tags/tag857.xml><?xml version="1.0" encoding="utf-8"?>
<p:tagLst xmlns:p="http://schemas.openxmlformats.org/presentationml/2006/main">
  <p:tag name="AS_UNIQUEID" val="2354"/>
</p:tagLst>
</file>

<file path=ppt/tags/tag858.xml><?xml version="1.0" encoding="utf-8"?>
<p:tagLst xmlns:p="http://schemas.openxmlformats.org/presentationml/2006/main">
  <p:tag name="AS_UNIQUEID" val="2456"/>
</p:tagLst>
</file>

<file path=ppt/tags/tag859.xml><?xml version="1.0" encoding="utf-8"?>
<p:tagLst xmlns:p="http://schemas.openxmlformats.org/presentationml/2006/main">
  <p:tag name="AS_UNIQUEID" val="2457"/>
</p:tagLst>
</file>

<file path=ppt/tags/tag86.xml><?xml version="1.0" encoding="utf-8"?>
<p:tagLst xmlns:p="http://schemas.openxmlformats.org/presentationml/2006/main">
  <p:tag name="AS_UNIQUEID" val="1022"/>
</p:tagLst>
</file>

<file path=ppt/tags/tag860.xml><?xml version="1.0" encoding="utf-8"?>
<p:tagLst xmlns:p="http://schemas.openxmlformats.org/presentationml/2006/main">
  <p:tag name="AS_UNIQUEID" val="2458"/>
</p:tagLst>
</file>

<file path=ppt/tags/tag861.xml><?xml version="1.0" encoding="utf-8"?>
<p:tagLst xmlns:p="http://schemas.openxmlformats.org/presentationml/2006/main">
  <p:tag name="AS_UNIQUEID" val="2459"/>
</p:tagLst>
</file>

<file path=ppt/tags/tag862.xml><?xml version="1.0" encoding="utf-8"?>
<p:tagLst xmlns:p="http://schemas.openxmlformats.org/presentationml/2006/main">
  <p:tag name="AS_UNIQUEID" val="2460"/>
</p:tagLst>
</file>

<file path=ppt/tags/tag863.xml><?xml version="1.0" encoding="utf-8"?>
<p:tagLst xmlns:p="http://schemas.openxmlformats.org/presentationml/2006/main">
  <p:tag name="AS_UNIQUEID" val="2461"/>
</p:tagLst>
</file>

<file path=ppt/tags/tag864.xml><?xml version="1.0" encoding="utf-8"?>
<p:tagLst xmlns:p="http://schemas.openxmlformats.org/presentationml/2006/main">
  <p:tag name="AS_UNIQUEID" val="2463"/>
</p:tagLst>
</file>

<file path=ppt/tags/tag865.xml><?xml version="1.0" encoding="utf-8"?>
<p:tagLst xmlns:p="http://schemas.openxmlformats.org/presentationml/2006/main">
  <p:tag name="AS_UNIQUEID" val="2626"/>
</p:tagLst>
</file>

<file path=ppt/tags/tag866.xml><?xml version="1.0" encoding="utf-8"?>
<p:tagLst xmlns:p="http://schemas.openxmlformats.org/presentationml/2006/main">
  <p:tag name="AS_UNIQUEID" val="2627"/>
</p:tagLst>
</file>

<file path=ppt/tags/tag867.xml><?xml version="1.0" encoding="utf-8"?>
<p:tagLst xmlns:p="http://schemas.openxmlformats.org/presentationml/2006/main">
  <p:tag name="AS_UNIQUEID" val="2427"/>
</p:tagLst>
</file>

<file path=ppt/tags/tag868.xml><?xml version="1.0" encoding="utf-8"?>
<p:tagLst xmlns:p="http://schemas.openxmlformats.org/presentationml/2006/main">
  <p:tag name="AS_UNIQUEID" val="2428"/>
</p:tagLst>
</file>

<file path=ppt/tags/tag869.xml><?xml version="1.0" encoding="utf-8"?>
<p:tagLst xmlns:p="http://schemas.openxmlformats.org/presentationml/2006/main">
  <p:tag name="AS_UNIQUEID" val="2429"/>
</p:tagLst>
</file>

<file path=ppt/tags/tag87.xml><?xml version="1.0" encoding="utf-8"?>
<p:tagLst xmlns:p="http://schemas.openxmlformats.org/presentationml/2006/main">
  <p:tag name="AS_UNIQUEID" val="1023"/>
</p:tagLst>
</file>

<file path=ppt/tags/tag870.xml><?xml version="1.0" encoding="utf-8"?>
<p:tagLst xmlns:p="http://schemas.openxmlformats.org/presentationml/2006/main">
  <p:tag name="AS_UNIQUEID" val="6"/>
</p:tagLst>
</file>

<file path=ppt/tags/tag871.xml><?xml version="1.0" encoding="utf-8"?>
<p:tagLst xmlns:p="http://schemas.openxmlformats.org/presentationml/2006/main">
  <p:tag name="KSO_WM_BEAUTIFY_FLAG" val="#wm#"/>
  <p:tag name="KSO_WM_CHIP_FILLPROP" val="[[{&quot;fill_id&quot;:&quot;93462f48a4e641b7a117cd822d727b87&quot;,&quot;fill_align&quot;:&quot;cm&quot;,&quot;text_align&quot;:&quot;cm&quot;,&quot;text_direction&quot;:&quot;horizontal&quot;,&quot;chip_types&quot;:[&quot;diagram&quot;,&quot;pictext&quot;,&quot;picture&quot;,&quot;chart&quot;,&quot;table&quot;,&quot;video&quot;],&quot;support_features&quot;:[&quot;collage&quot;,&quot;carousel&quot;]}]]"/>
  <p:tag name="KSO_WM_CHIP_GROUPID" val="5ed7460cafe44fab1839bd1a"/>
  <p:tag name="KSO_WM_CHIP_INFOS" val="{&quot;layout_type&quot;:&quot;full&quot;,&quot;tags&quot;:{&quot;style&quot;:[&quot;商务&quot;,&quot;简约&quot;,&quot;文艺清新&quot;,&quot;卡通&quot;,&quot;欧美风&quot;,&quot;黑板风&quot;,&quot;渐变风&quot;]},&quot;slide_type&quot;:[&quot;text&quot;],&quot;aspect_ratio&quot;:&quot;16:9&quot;}"/>
  <p:tag name="KSO_WM_CHIP_XID" val="5ed212f9daf2e53b70be3eb1"/>
  <p:tag name="KSO_WM_SLIDE_BACKGROUND" val="[&quot;general&quot;]"/>
  <p:tag name="KSO_WM_SLIDE_BACKGROUND_TYPE" val="general"/>
  <p:tag name="KSO_WM_SLIDE_BK_DARK_LIGHT" val="2"/>
  <p:tag name="KSO_WM_SLIDE_ID" val="diagram20207575_1"/>
  <p:tag name="KSO_WM_SLIDE_INDEX" val="1"/>
  <p:tag name="KSO_WM_SLIDE_ITEM_CNT" val="0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09-07T09:59:33&quot;,&quot;maxSize&quot;:{&quot;size1&quot;:100},&quot;minSize&quot;:{&quot;size1&quot;:100},&quot;normalSize&quot;:{&quot;size1&quot;:100},&quot;subLayout&quot;:[{&quot;id&quot;:&quot;2020-09-07T09:59:33&quot;,&quot;margin&quot;:{&quot;bottom&quot;:2.1170001029968262,&quot;left&quot;:2.5399999618530273,&quot;right&quot;:2.5399999618530273,&quot;top&quot;:2.1170001029968262},&quot;type&quot;:0},{&quot;id&quot;:&quot;2020-09-07T09:59:33&quot;,&quot;type&quot;:0}],&quot;type&quot;:0}"/>
  <p:tag name="KSO_WM_SLIDE_POSITION" val="36*24"/>
  <p:tag name="KSO_WM_SLIDE_RATIO" val="1.777778"/>
  <p:tag name="KSO_WM_SLIDE_SIZE" val="888*492"/>
  <p:tag name="KSO_WM_SLIDE_SUBTYPE" val="picTxt"/>
  <p:tag name="KSO_WM_SLIDE_SUPPORT_FEATURE_TYPE" val="3"/>
  <p:tag name="KSO_WM_SLIDE_TYPE" val="text"/>
  <p:tag name="KSO_WM_TAG_VERSION" val="1.0"/>
  <p:tag name="KSO_WM_TEMPLATE_ASSEMBLE_GROUPID" val="5eecbaf6a758c1ec0b708bc1"/>
  <p:tag name="KSO_WM_TEMPLATE_ASSEMBLE_XID" val="5eecbaf6a758c1ec0b708bc1"/>
  <p:tag name="KSO_WM_TEMPLATE_CATEGORY" val="diagram"/>
  <p:tag name="KSO_WM_TEMPLATE_COLOR_TYPE" val="1"/>
  <p:tag name="KSO_WM_TEMPLATE_INDEX" val="20207575"/>
  <p:tag name="KSO_WM_TEMPLATE_MASTER_TYPE" val="0"/>
  <p:tag name="KSO_WM_TEMPLATE_SUBCATEGORY" val="21"/>
  <p:tag name="KSO_WM_TEMPLATE_THUMBS_INDEX" val="1、4、7、12、13、14、15、16、17、18、20、24、25、28、33、36、40、43、44"/>
  <p:tag name="KSO_WM_UNIT_FLASH_PICTURE_TYPE" val="2"/>
</p:tagLst>
</file>

<file path=ppt/tags/tag872.xml><?xml version="1.0" encoding="utf-8"?>
<p:tagLst xmlns:p="http://schemas.openxmlformats.org/presentationml/2006/main">
  <p:tag name="AS_UNIQUEID" val="12"/>
</p:tagLst>
</file>

<file path=ppt/tags/tag873.xml><?xml version="1.0" encoding="utf-8"?>
<p:tagLst xmlns:p="http://schemas.openxmlformats.org/presentationml/2006/main">
  <p:tag name="AS_UNIQUEID" val="13"/>
</p:tagLst>
</file>

<file path=ppt/tags/tag874.xml><?xml version="1.0" encoding="utf-8"?>
<p:tagLst xmlns:p="http://schemas.openxmlformats.org/presentationml/2006/main">
  <p:tag name="AS_UNIQUEID" val="18"/>
</p:tagLst>
</file>

<file path=ppt/tags/tag875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76.xml><?xml version="1.0" encoding="utf-8"?>
<p:tagLst xmlns:p="http://schemas.openxmlformats.org/presentationml/2006/main">
  <p:tag name="AS_UNIQUEID" val="8"/>
</p:tagLst>
</file>

<file path=ppt/tags/tag877.xml><?xml version="1.0" encoding="utf-8"?>
<p:tagLst xmlns:p="http://schemas.openxmlformats.org/presentationml/2006/main">
  <p:tag name="AS_UNIQUEID" val="9"/>
</p:tagLst>
</file>

<file path=ppt/tags/tag878.xml><?xml version="1.0" encoding="utf-8"?>
<p:tagLst xmlns:p="http://schemas.openxmlformats.org/presentationml/2006/main">
  <p:tag name="AS_UNIQUEID" val="23"/>
</p:tagLst>
</file>

<file path=ppt/tags/tag879.xml><?xml version="1.0" encoding="utf-8"?>
<p:tagLst xmlns:p="http://schemas.openxmlformats.org/presentationml/2006/main">
  <p:tag name="AS_UNIQUEID" val="24"/>
</p:tagLst>
</file>

<file path=ppt/tags/tag88.xml><?xml version="1.0" encoding="utf-8"?>
<p:tagLst xmlns:p="http://schemas.openxmlformats.org/presentationml/2006/main">
  <p:tag name="AS_UNIQUEID" val="1024"/>
</p:tagLst>
</file>

<file path=ppt/tags/tag880.xml><?xml version="1.0" encoding="utf-8"?>
<p:tagLst xmlns:p="http://schemas.openxmlformats.org/presentationml/2006/main">
  <p:tag name="AS_UNIQUEID" val="25"/>
</p:tagLst>
</file>

<file path=ppt/tags/tag881.xml><?xml version="1.0" encoding="utf-8"?>
<p:tagLst xmlns:p="http://schemas.openxmlformats.org/presentationml/2006/main">
  <p:tag name="AS_UNIQUEID" val="26"/>
</p:tagLst>
</file>

<file path=ppt/tags/tag882.xml><?xml version="1.0" encoding="utf-8"?>
<p:tagLst xmlns:p="http://schemas.openxmlformats.org/presentationml/2006/main">
  <p:tag name="AS_UNIQUEID" val="27"/>
</p:tagLst>
</file>

<file path=ppt/tags/tag883.xml><?xml version="1.0" encoding="utf-8"?>
<p:tagLst xmlns:p="http://schemas.openxmlformats.org/presentationml/2006/main">
  <p:tag name="AS_UNIQUEID" val="2389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FILL_FORE_SCHEMECOLOR_INDEX_1" val="16"/>
  <p:tag name="KSO_WM_UNIT_FILL_FORE_SCHEMECOLOR_INDEX_1_BRIGHTNESS" val="0"/>
  <p:tag name="KSO_WM_UNIT_FILL_FORE_SCHEMECOLOR_INDEX_1_POS" val="0"/>
  <p:tag name="KSO_WM_UNIT_FILL_FORE_SCHEMECOLOR_INDEX_1_TRANS" val="0.9"/>
  <p:tag name="KSO_WM_UNIT_FILL_FORE_SCHEMECOLOR_INDEX_2" val="15"/>
  <p:tag name="KSO_WM_UNIT_FILL_FORE_SCHEMECOLOR_INDEX_2_BRIGHTNESS" val="-0.1"/>
  <p:tag name="KSO_WM_UNIT_FILL_FORE_SCHEMECOLOR_INDEX_2_POS" val="1"/>
  <p:tag name="KSO_WM_UNIT_FILL_FORE_SCHEMECOLOR_INDEX_2_TRANS" val="0.76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884.xml><?xml version="1.0" encoding="utf-8"?>
<p:tagLst xmlns:p="http://schemas.openxmlformats.org/presentationml/2006/main">
  <p:tag name="AS_UNIQUEID" val="2390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FILL_FORE_SCHEMECOLOR_INDEX_1" val="16"/>
  <p:tag name="KSO_WM_UNIT_FILL_FORE_SCHEMECOLOR_INDEX_1_BRIGHTNESS" val="0"/>
  <p:tag name="KSO_WM_UNIT_FILL_FORE_SCHEMECOLOR_INDEX_1_POS" val="0"/>
  <p:tag name="KSO_WM_UNIT_FILL_FORE_SCHEMECOLOR_INDEX_1_TRANS" val="0.9"/>
  <p:tag name="KSO_WM_UNIT_FILL_FORE_SCHEMECOLOR_INDEX_2" val="15"/>
  <p:tag name="KSO_WM_UNIT_FILL_FORE_SCHEMECOLOR_INDEX_2_BRIGHTNESS" val="-0.1"/>
  <p:tag name="KSO_WM_UNIT_FILL_FORE_SCHEMECOLOR_INDEX_2_POS" val="1"/>
  <p:tag name="KSO_WM_UNIT_FILL_FORE_SCHEMECOLOR_INDEX_2_TRANS" val="0.76"/>
  <p:tag name="KSO_WM_UNIT_FILL_GRADIENT_ANGLE" val="90"/>
  <p:tag name="KSO_WM_UNIT_FILL_GRADIENT_DIRECTION" val="1"/>
  <p:tag name="KSO_WM_UNIT_FILL_GRADIENT_TYPE" val="0"/>
  <p:tag name="KSO_WM_UNIT_FILL_TYPE" val="3"/>
  <p:tag name="KSO_WM_UNIT_HIGHLIGHT" val="0"/>
  <p:tag name="KSO_WM_UNIT_ID" val="_12**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885.xml><?xml version="1.0" encoding="utf-8"?>
<p:tagLst xmlns:p="http://schemas.openxmlformats.org/presentationml/2006/main">
  <p:tag name="AS_UNIQUEID" val="2391"/>
  <p:tag name="KSO_WM_ASSEMBLE_CHIP_INDEX" val="0ac8d4c097a84c11aba7d5abf98dabe0"/>
  <p:tag name="KSO_WM_BEAUTIFY_FLAG" val="#wm#"/>
  <p:tag name="KSO_WM_CHIP_GROUPID" val="5e7881253197e252a37019b5"/>
  <p:tag name="KSO_WM_CHIP_XID" val="5e7881253197e252a37019b6"/>
  <p:tag name="KSO_WM_TAG_VERSION" val="1.0"/>
  <p:tag name="KSO_WM_TEMPLATE_ASSEMBLE_GROUPID" val="5ef55476ea5a3ac527a189f3"/>
  <p:tag name="KSO_WM_TEMPLATE_ASSEMBLE_XID" val="5ef55476ea5a3ac527a189f3"/>
  <p:tag name="KSO_WM_TEMPLATE_CATEGORY" val="diagram"/>
  <p:tag name="KSO_WM_TEMPLATE_INDEX" val="20208691"/>
  <p:tag name="KSO_WM_UNIT_BLOCK" val="0"/>
  <p:tag name="KSO_WM_UNIT_COMPATIBLE" val="0"/>
  <p:tag name="KSO_WM_UNIT_DEC_AREA_ID" val="4ac26b34217846068ede3e490b1092bb"/>
  <p:tag name="KSO_WM_UNIT_DEFAULT_FONT" val="24;44;4"/>
  <p:tag name="KSO_WM_UNIT_DIAGRAM_ISNUMVISUAL" val="0"/>
  <p:tag name="KSO_WM_UNIT_DIAGRAM_ISREFERUNIT" val="0"/>
  <p:tag name="KSO_WM_UNIT_HIGHLIGHT" val="0"/>
  <p:tag name="KSO_WM_UNIT_ID" val="diagram2020869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2"/>
</p:tagLst>
</file>

<file path=ppt/tags/tag886.xml><?xml version="1.0" encoding="utf-8"?>
<p:tagLst xmlns:p="http://schemas.openxmlformats.org/presentationml/2006/main">
  <p:tag name="AS_UNIQUEID" val="2392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-0.05"/>
  <p:tag name="KSO_WM_UNIT_FILL_TYPE" val="1"/>
  <p:tag name="KSO_WM_UNIT_HIGHLIGHT" val="0"/>
  <p:tag name="KSO_WM_UNIT_ID" val="diagram20205831_1*m_h_i*1_1_2"/>
  <p:tag name="KSO_WM_UNIT_INDEX" val="1_1_2"/>
  <p:tag name="KSO_WM_UNIT_LAYERLEVEL" val="1_1_1"/>
  <p:tag name="KSO_WM_UNIT_LINE_FILL_TYPE" val="2"/>
  <p:tag name="KSO_WM_UNIT_LINE_FORE_SCHEMECOLOR_INDEX" val="14"/>
  <p:tag name="KSO_WM_UNIT_LINE_FORE_SCHEMECOLOR_INDEX_BRIGHTNESS" val="-0.35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87.xml><?xml version="1.0" encoding="utf-8"?>
<p:tagLst xmlns:p="http://schemas.openxmlformats.org/presentationml/2006/main">
  <p:tag name="AS_UNIQUEID" val="2393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HIGHLIGHT" val="0"/>
  <p:tag name="KSO_WM_UNIT_ID" val="diagram20205831_1*m_h_f*1_1_1"/>
  <p:tag name="KSO_WM_UNIT_INDEX" val="1_1_1"/>
  <p:tag name="KSO_WM_UNIT_LAYERLEVEL" val="1_1_1"/>
  <p:tag name="KSO_WM_UNIT_NOCLEAR" val="0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SUBTYPE" val="a"/>
  <p:tag name="KSO_WM_UNIT_TEXT_FILL_FORE_SCHEMECOLOR_INDEX" val="13"/>
  <p:tag name="KSO_WM_UNIT_TEXT_FILL_FORE_SCHEMECOLOR_INDEX_BRIGHTNESS" val="0.15"/>
  <p:tag name="KSO_WM_UNIT_TEXT_FILL_TYPE" val="1"/>
  <p:tag name="KSO_WM_UNIT_TYPE" val="m_h_f"/>
  <p:tag name="KSO_WM_UNIT_USESOURCEFORMAT_APPLY" val="1"/>
</p:tagLst>
</file>

<file path=ppt/tags/tag888.xml><?xml version="1.0" encoding="utf-8"?>
<p:tagLst xmlns:p="http://schemas.openxmlformats.org/presentationml/2006/main">
  <p:tag name="AS_UNIQUEID" val="2394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1"/>
  <p:tag name="KSO_WM_UNIT_INDEX" val="1_1_1"/>
  <p:tag name="KSO_WM_UNIT_LAYERLEVEL" val="1_1_1"/>
  <p:tag name="KSO_WM_UNIT_SUBTYPE" val="d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89.xml><?xml version="1.0" encoding="utf-8"?>
<p:tagLst xmlns:p="http://schemas.openxmlformats.org/presentationml/2006/main">
  <p:tag name="AS_UNIQUEID" val="2395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3"/>
  <p:tag name="KSO_WM_UNIT_INDEX" val="1_1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.xml><?xml version="1.0" encoding="utf-8"?>
<p:tagLst xmlns:p="http://schemas.openxmlformats.org/presentationml/2006/main">
  <p:tag name="AS_UNIQUEID" val="1025"/>
</p:tagLst>
</file>

<file path=ppt/tags/tag890.xml><?xml version="1.0" encoding="utf-8"?>
<p:tagLst xmlns:p="http://schemas.openxmlformats.org/presentationml/2006/main">
  <p:tag name="AS_UNIQUEID" val="2396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4"/>
  <p:tag name="KSO_WM_UNIT_INDEX" val="1_1_4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1.xml><?xml version="1.0" encoding="utf-8"?>
<p:tagLst xmlns:p="http://schemas.openxmlformats.org/presentationml/2006/main">
  <p:tag name="AS_UNIQUEID" val="2397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5"/>
  <p:tag name="KSO_WM_UNIT_INDEX" val="1_1_5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2.xml><?xml version="1.0" encoding="utf-8"?>
<p:tagLst xmlns:p="http://schemas.openxmlformats.org/presentationml/2006/main">
  <p:tag name="AS_UNIQUEID" val="2398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205831_1*m_h_i*1_1_6"/>
  <p:tag name="KSO_WM_UNIT_INDEX" val="1_1_6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3.xml><?xml version="1.0" encoding="utf-8"?>
<p:tagLst xmlns:p="http://schemas.openxmlformats.org/presentationml/2006/main">
  <p:tag name="AS_UNIQUEID" val="2399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-0.05"/>
  <p:tag name="KSO_WM_UNIT_FILL_TYPE" val="1"/>
  <p:tag name="KSO_WM_UNIT_HIGHLIGHT" val="0"/>
  <p:tag name="KSO_WM_UNIT_ID" val="diagram20205831_1*m_h_i*1_2_2"/>
  <p:tag name="KSO_WM_UNIT_INDEX" val="1_2_2"/>
  <p:tag name="KSO_WM_UNIT_LAYERLEVEL" val="1_1_1"/>
  <p:tag name="KSO_WM_UNIT_LINE_FILL_TYPE" val="2"/>
  <p:tag name="KSO_WM_UNIT_LINE_FORE_SCHEMECOLOR_INDEX" val="14"/>
  <p:tag name="KSO_WM_UNIT_LINE_FORE_SCHEMECOLOR_INDEX_BRIGHTNESS" val="-0.35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4.xml><?xml version="1.0" encoding="utf-8"?>
<p:tagLst xmlns:p="http://schemas.openxmlformats.org/presentationml/2006/main">
  <p:tag name="AS_UNIQUEID" val="2400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HIGHLIGHT" val="0"/>
  <p:tag name="KSO_WM_UNIT_ID" val="diagram20205831_1*m_h_f*1_2_1"/>
  <p:tag name="KSO_WM_UNIT_INDEX" val="1_2_1"/>
  <p:tag name="KSO_WM_UNIT_LAYERLEVEL" val="1_1_1"/>
  <p:tag name="KSO_WM_UNIT_NOCLEAR" val="0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SUBTYPE" val="a"/>
  <p:tag name="KSO_WM_UNIT_TEXT_FILL_FORE_SCHEMECOLOR_INDEX" val="13"/>
  <p:tag name="KSO_WM_UNIT_TEXT_FILL_FORE_SCHEMECOLOR_INDEX_BRIGHTNESS" val="0.15"/>
  <p:tag name="KSO_WM_UNIT_TEXT_FILL_TYPE" val="1"/>
  <p:tag name="KSO_WM_UNIT_TYPE" val="m_h_f"/>
  <p:tag name="KSO_WM_UNIT_USESOURCEFORMAT_APPLY" val="1"/>
</p:tagLst>
</file>

<file path=ppt/tags/tag895.xml><?xml version="1.0" encoding="utf-8"?>
<p:tagLst xmlns:p="http://schemas.openxmlformats.org/presentationml/2006/main">
  <p:tag name="AS_UNIQUEID" val="2401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1"/>
  <p:tag name="KSO_WM_UNIT_INDEX" val="1_2_1"/>
  <p:tag name="KSO_WM_UNIT_LAYERLEVEL" val="1_1_1"/>
  <p:tag name="KSO_WM_UNIT_SUBTYPE" val="d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6.xml><?xml version="1.0" encoding="utf-8"?>
<p:tagLst xmlns:p="http://schemas.openxmlformats.org/presentationml/2006/main">
  <p:tag name="AS_UNIQUEID" val="2402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3"/>
  <p:tag name="KSO_WM_UNIT_INDEX" val="1_2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7.xml><?xml version="1.0" encoding="utf-8"?>
<p:tagLst xmlns:p="http://schemas.openxmlformats.org/presentationml/2006/main">
  <p:tag name="AS_UNIQUEID" val="2403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4"/>
  <p:tag name="KSO_WM_UNIT_INDEX" val="1_2_4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8.xml><?xml version="1.0" encoding="utf-8"?>
<p:tagLst xmlns:p="http://schemas.openxmlformats.org/presentationml/2006/main">
  <p:tag name="AS_UNIQUEID" val="2404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5"/>
  <p:tag name="KSO_WM_UNIT_INDEX" val="1_2_5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899.xml><?xml version="1.0" encoding="utf-8"?>
<p:tagLst xmlns:p="http://schemas.openxmlformats.org/presentationml/2006/main">
  <p:tag name="AS_UNIQUEID" val="2405"/>
  <p:tag name="KSO_WM_BEAUTIFY_FLAG" val="#wm#"/>
  <p:tag name="KSO_WM_DIAGRAM_GROUP_CODE" val="m1-1"/>
  <p:tag name="KSO_WM_TAG_VERSION" val="1.0"/>
  <p:tag name="KSO_WM_TEMPLATE_CATEGORY" val="diagram"/>
  <p:tag name="KSO_WM_TEMPLATE_INDEX" val="20205831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205831_1*m_h_i*1_2_6"/>
  <p:tag name="KSO_WM_UNIT_INDEX" val="1_2_6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TYPE" val="m_h_i"/>
  <p:tag name="KSO_WM_UNIT_USESOURCEFORMAT_APPLY" val="1"/>
</p:tagLst>
</file>

<file path=ppt/tags/tag9.xml><?xml version="1.0" encoding="utf-8"?>
<p:tagLst xmlns:p="http://schemas.openxmlformats.org/presentationml/2006/main">
  <p:tag name="AS_UNIQUEID" val="9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1026"/>
</p:tagLst>
</file>

<file path=ppt/tags/tag900.xml><?xml version="1.0" encoding="utf-8"?>
<p:tagLst xmlns:p="http://schemas.openxmlformats.org/presentationml/2006/main">
  <p:tag name="AS_UNIQUEID" val="2407"/>
</p:tagLst>
</file>

<file path=ppt/tags/tag901.xml><?xml version="1.0" encoding="utf-8"?>
<p:tagLst xmlns:p="http://schemas.openxmlformats.org/presentationml/2006/main">
  <p:tag name="AS_UNIQUEID" val="2623"/>
</p:tagLst>
</file>

<file path=ppt/tags/tag902.xml><?xml version="1.0" encoding="utf-8"?>
<p:tagLst xmlns:p="http://schemas.openxmlformats.org/presentationml/2006/main">
  <p:tag name="KSO_WM_BEAUTIFY_FLAG" val="#wm#"/>
  <p:tag name="KSO_WM_CHIP_FILLPROP" val="[[{&quot;fill_id&quot;:&quot;111c4d8e53a34fe79852e81ef1ecda9c&quot;,&quot;fill_align&quot;:&quot;lm&quot;,&quot;text_align&quot;:&quot;lm&quot;,&quot;text_direction&quot;:&quot;horizontal&quot;,&quot;chip_types&quot;:[&quot;header&quot;]},{&quot;fill_id&quot;:&quot;16c5d9edb4ac4c588160504a32b9781f&quot;,&quot;fill_align&quot;:&quot;cm&quot;,&quot;text_align&quot;:&quot;lm&quot;,&quot;text_direction&quot;:&quot;horizontal&quot;,&quot;chip_types&quot;:[&quot;diagram&quot;,&quot;pictext&quot;,&quot;picture&quot;,&quot;chart&quot;,&quot;table&quot;,&quot;video&quot;],&quot;support_features&quot;:[&quot;collage&quot;,&quot;carousel&quot;,&quot;creativecrop&quot;]},{&quot;fill_id&quot;:&quot;3302167955f748bf98630cf3409698cd&quot;,&quot;fill_align&quot;:&quot;lm&quot;,&quot;text_align&quot;:&quot;lm&quot;,&quot;text_direction&quot;:&quot;horizontal&quot;,&quot;chip_types&quot;:[&quot;text&quot;,&quot;picture&quot;]}]]"/>
  <p:tag name="KSO_WM_CHIP_GROUPID" val="5ef1f79f0bee5fea654ed1c6"/>
  <p:tag name="KSO_WM_CHIP_INFOS" val="{&quot;layout_type&quot;:&quot;topbottom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f1f79f0bee5fea654ed1c7"/>
  <p:tag name="KSO_WM_SLIDE_BACKGROUND" val="[&quot;general&quot;]"/>
  <p:tag name="KSO_WM_SLIDE_BACKGROUND_TYPE" val="general"/>
  <p:tag name="KSO_WM_SLIDE_BK_DARK_LIGHT" val="2"/>
  <p:tag name="KSO_WM_SLIDE_CAN_ADD_NAVIGATION" val="1"/>
  <p:tag name="KSO_WM_SLIDE_ID" val="diagram20208691_1"/>
  <p:tag name="KSO_WM_SLIDE_INDEX" val="1"/>
  <p:tag name="KSO_WM_SLIDE_ITEM_CNT" val="0"/>
  <p:tag name="KSO_WM_SLIDE_LAYOUT" val="a_d"/>
  <p:tag name="KSO_WM_SLIDE_LAYOUT_CNT" val="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06-26T09:50:47&quot;,&quot;maxSize&quot;:{&quot;size1&quot;:22.199086446197771},&quot;minSize&quot;:{&quot;size1&quot;:22.199086446197771},&quot;normalSize&quot;:{&quot;size1&quot;:22.199086446197771},&quot;subLayout&quot;:[{&quot;id&quot;:&quot;2020-06-26T09:50:47&quot;,&quot;margin&quot;:{&quot;bottom&quot;:0.42300000786781311,&quot;left&quot;:2.5399999618530273,&quot;right&quot;:2.5399999618530273,&quot;top&quot;:1.6929999589920044},&quot;type&quot;:0},{&quot;direction&quot;:1,&quot;id&quot;:&quot;2020-06-26T09:50:47&quot;,&quot;maxSize&quot;:{&quot;size1&quot;:67.499725023905441},&quot;minSize&quot;:{&quot;size1&quot;:67.499725023905441},&quot;normalSize&quot;:{&quot;size1&quot;:67.499725023905441},&quot;subLayout&quot;:[{&quot;id&quot;:&quot;2020-06-26T09:50:47&quot;,&quot;margin&quot;:{&quot;bottom&quot;:1.6929999589920044,&quot;left&quot;:2.5399999618530273,&quot;right&quot;:0.42300000786781311,&quot;top&quot;:0.42300000786781311},&quot;type&quot;:0},{&quot;id&quot;:&quot;2020-06-26T09:50:47&quot;,&quot;margin&quot;:{&quot;bottom&quot;:1.6929999589920044,&quot;left&quot;:0.42399996519088745,&quot;right&quot;:2.5399999618530273,&quot;top&quot;:0.42300000786781311},&quot;type&quot;:0}],&quot;type&quot;:0}],&quot;type&quot;:0}"/>
  <p:tag name="KSO_WM_SLIDE_POSITION" val="72*48"/>
  <p:tag name="KSO_WM_SLIDE_RATIO" val="1.777778"/>
  <p:tag name="KSO_WM_SLIDE_SIZE" val="816*444"/>
  <p:tag name="KSO_WM_SLIDE_SUBTYPE" val="picTxt"/>
  <p:tag name="KSO_WM_SLIDE_SUPPORT_FEATURE_TYPE" val="0"/>
  <p:tag name="KSO_WM_SLIDE_TYPE" val="text"/>
  <p:tag name="KSO_WM_TAG_VERSION" val="1.0"/>
  <p:tag name="KSO_WM_TEMPLATE_ASSEMBLE_GROUPID" val="5ef55476ea5a3ac527a189f3"/>
  <p:tag name="KSO_WM_TEMPLATE_ASSEMBLE_XID" val="5ef55476ea5a3ac527a189f3"/>
  <p:tag name="KSO_WM_TEMPLATE_CATEGORY" val="diagram"/>
  <p:tag name="KSO_WM_TEMPLATE_COLOR_TYPE" val="1"/>
  <p:tag name="KSO_WM_TEMPLATE_INDEX" val="20208691"/>
  <p:tag name="KSO_WM_TEMPLATE_MASTER_TYPE" val="0"/>
  <p:tag name="KSO_WM_TEMPLATE_SUBCATEGORY" val="21"/>
  <p:tag name="KSO_WM_UNIT_SHOW_EDIT_AREA_INDICATION" val="1"/>
</p:tagLst>
</file>

<file path=ppt/tags/tag903.xml><?xml version="1.0" encoding="utf-8"?>
<p:tagLst xmlns:p="http://schemas.openxmlformats.org/presentationml/2006/main">
  <p:tag name="AS_UNIQUEID" val="2386"/>
</p:tagLst>
</file>

<file path=ppt/tags/tag904.xml><?xml version="1.0" encoding="utf-8"?>
<p:tagLst xmlns:p="http://schemas.openxmlformats.org/presentationml/2006/main">
  <p:tag name="AS_UNIQUEID" val="2387"/>
</p:tagLst>
</file>

<file path=ppt/tags/tag905.xml><?xml version="1.0" encoding="utf-8"?>
<p:tagLst xmlns:p="http://schemas.openxmlformats.org/presentationml/2006/main">
  <p:tag name="AS_UNIQUEID" val="33"/>
</p:tagLst>
</file>

<file path=ppt/tags/tag906.xml><?xml version="1.0" encoding="utf-8"?>
<p:tagLst xmlns:p="http://schemas.openxmlformats.org/presentationml/2006/main">
  <p:tag name="AS_UNIQUEID" val="34"/>
  <p:tag name="PA" val="v4.1.3"/>
</p:tagLst>
</file>

<file path=ppt/tags/tag907.xml><?xml version="1.0" encoding="utf-8"?>
<p:tagLst xmlns:p="http://schemas.openxmlformats.org/presentationml/2006/main">
  <p:tag name="AS_UNIQUEID" val="35"/>
  <p:tag name="TABLE_ENDDRAG_ORIGIN_RECT" val="95*48"/>
  <p:tag name="TABLE_ENDDRAG_RECT" val="92*183*95*48"/>
</p:tagLst>
</file>

<file path=ppt/tags/tag908.xml><?xml version="1.0" encoding="utf-8"?>
<p:tagLst xmlns:p="http://schemas.openxmlformats.org/presentationml/2006/main">
  <p:tag name="AS_UNIQUEID" val="36"/>
</p:tagLst>
</file>

<file path=ppt/tags/tag909.xml><?xml version="1.0" encoding="utf-8"?>
<p:tagLst xmlns:p="http://schemas.openxmlformats.org/presentationml/2006/main">
  <p:tag name="AS_UNIQUEID" val="37"/>
</p:tagLst>
</file>

<file path=ppt/tags/tag91.xml><?xml version="1.0" encoding="utf-8"?>
<p:tagLst xmlns:p="http://schemas.openxmlformats.org/presentationml/2006/main">
  <p:tag name="AS_UNIQUEID" val="1027"/>
</p:tagLst>
</file>

<file path=ppt/tags/tag910.xml><?xml version="1.0" encoding="utf-8"?>
<p:tagLst xmlns:p="http://schemas.openxmlformats.org/presentationml/2006/main">
  <p:tag name="AS_UNIQUEID" val="38"/>
</p:tagLst>
</file>

<file path=ppt/tags/tag911.xml><?xml version="1.0" encoding="utf-8"?>
<p:tagLst xmlns:p="http://schemas.openxmlformats.org/presentationml/2006/main">
  <p:tag name="AS_UNIQUEID" val="39"/>
</p:tagLst>
</file>

<file path=ppt/tags/tag912.xml><?xml version="1.0" encoding="utf-8"?>
<p:tagLst xmlns:p="http://schemas.openxmlformats.org/presentationml/2006/main">
  <p:tag name="AS_UNIQUEID" val="40"/>
</p:tagLst>
</file>

<file path=ppt/tags/tag913.xml><?xml version="1.0" encoding="utf-8"?>
<p:tagLst xmlns:p="http://schemas.openxmlformats.org/presentationml/2006/main">
  <p:tag name="AS_UNIQUEID" val="41"/>
</p:tagLst>
</file>

<file path=ppt/tags/tag914.xml><?xml version="1.0" encoding="utf-8"?>
<p:tagLst xmlns:p="http://schemas.openxmlformats.org/presentationml/2006/main">
  <p:tag name="AS_UNIQUEID" val="42"/>
</p:tagLst>
</file>

<file path=ppt/tags/tag915.xml><?xml version="1.0" encoding="utf-8"?>
<p:tagLst xmlns:p="http://schemas.openxmlformats.org/presentationml/2006/main">
  <p:tag name="AS_UNIQUEID" val="43"/>
</p:tagLst>
</file>

<file path=ppt/tags/tag916.xml><?xml version="1.0" encoding="utf-8"?>
<p:tagLst xmlns:p="http://schemas.openxmlformats.org/presentationml/2006/main">
  <p:tag name="AS_UNIQUEID" val="44"/>
</p:tagLst>
</file>

<file path=ppt/tags/tag917.xml><?xml version="1.0" encoding="utf-8"?>
<p:tagLst xmlns:p="http://schemas.openxmlformats.org/presentationml/2006/main">
  <p:tag name="AS_UNIQUEID" val="45"/>
</p:tagLst>
</file>

<file path=ppt/tags/tag918.xml><?xml version="1.0" encoding="utf-8"?>
<p:tagLst xmlns:p="http://schemas.openxmlformats.org/presentationml/2006/main">
  <p:tag name="AS_UNIQUEID" val="46"/>
</p:tagLst>
</file>

<file path=ppt/tags/tag919.xml><?xml version="1.0" encoding="utf-8"?>
<p:tagLst xmlns:p="http://schemas.openxmlformats.org/presentationml/2006/main">
  <p:tag name="AS_UNIQUEID" val="47"/>
</p:tagLst>
</file>

<file path=ppt/tags/tag92.xml><?xml version="1.0" encoding="utf-8"?>
<p:tagLst xmlns:p="http://schemas.openxmlformats.org/presentationml/2006/main">
  <p:tag name="AS_UNIQUEID" val="1029"/>
</p:tagLst>
</file>

<file path=ppt/tags/tag920.xml><?xml version="1.0" encoding="utf-8"?>
<p:tagLst xmlns:p="http://schemas.openxmlformats.org/presentationml/2006/main">
  <p:tag name="AS_UNIQUEID" val="48"/>
</p:tagLst>
</file>

<file path=ppt/tags/tag921.xml><?xml version="1.0" encoding="utf-8"?>
<p:tagLst xmlns:p="http://schemas.openxmlformats.org/presentationml/2006/main">
  <p:tag name="AS_UNIQUEID" val="49"/>
</p:tagLst>
</file>

<file path=ppt/tags/tag922.xml><?xml version="1.0" encoding="utf-8"?>
<p:tagLst xmlns:p="http://schemas.openxmlformats.org/presentationml/2006/main">
  <p:tag name="AS_UNIQUEID" val="50"/>
</p:tagLst>
</file>

<file path=ppt/tags/tag923.xml><?xml version="1.0" encoding="utf-8"?>
<p:tagLst xmlns:p="http://schemas.openxmlformats.org/presentationml/2006/main">
  <p:tag name="AS_UNIQUEID" val="51"/>
</p:tagLst>
</file>

<file path=ppt/tags/tag924.xml><?xml version="1.0" encoding="utf-8"?>
<p:tagLst xmlns:p="http://schemas.openxmlformats.org/presentationml/2006/main">
  <p:tag name="AS_UNIQUEID" val="52"/>
</p:tagLst>
</file>

<file path=ppt/tags/tag925.xml><?xml version="1.0" encoding="utf-8"?>
<p:tagLst xmlns:p="http://schemas.openxmlformats.org/presentationml/2006/main">
  <p:tag name="AS_UNIQUEID" val="53"/>
</p:tagLst>
</file>

<file path=ppt/tags/tag926.xml><?xml version="1.0" encoding="utf-8"?>
<p:tagLst xmlns:p="http://schemas.openxmlformats.org/presentationml/2006/main">
  <p:tag name="AS_UNIQUEID" val="54"/>
</p:tagLst>
</file>

<file path=ppt/tags/tag927.xml><?xml version="1.0" encoding="utf-8"?>
<p:tagLst xmlns:p="http://schemas.openxmlformats.org/presentationml/2006/main">
  <p:tag name="AS_UNIQUEID" val="55"/>
</p:tagLst>
</file>

<file path=ppt/tags/tag928.xml><?xml version="1.0" encoding="utf-8"?>
<p:tagLst xmlns:p="http://schemas.openxmlformats.org/presentationml/2006/main">
  <p:tag name="AS_UNIQUEID" val="56"/>
</p:tagLst>
</file>

<file path=ppt/tags/tag929.xml><?xml version="1.0" encoding="utf-8"?>
<p:tagLst xmlns:p="http://schemas.openxmlformats.org/presentationml/2006/main">
  <p:tag name="AS_UNIQUEID" val="57"/>
</p:tagLst>
</file>

<file path=ppt/tags/tag93.xml><?xml version="1.0" encoding="utf-8"?>
<p:tagLst xmlns:p="http://schemas.openxmlformats.org/presentationml/2006/main">
  <p:tag name="AS_UNIQUEID" val="1030"/>
</p:tagLst>
</file>

<file path=ppt/tags/tag930.xml><?xml version="1.0" encoding="utf-8"?>
<p:tagLst xmlns:p="http://schemas.openxmlformats.org/presentationml/2006/main">
  <p:tag name="AS_UNIQUEID" val="58"/>
</p:tagLst>
</file>

<file path=ppt/tags/tag931.xml><?xml version="1.0" encoding="utf-8"?>
<p:tagLst xmlns:p="http://schemas.openxmlformats.org/presentationml/2006/main">
  <p:tag name="AS_UNIQUEID" val="59"/>
</p:tagLst>
</file>

<file path=ppt/tags/tag932.xml><?xml version="1.0" encoding="utf-8"?>
<p:tagLst xmlns:p="http://schemas.openxmlformats.org/presentationml/2006/main">
  <p:tag name="AS_UNIQUEID" val="60"/>
</p:tagLst>
</file>

<file path=ppt/tags/tag933.xml><?xml version="1.0" encoding="utf-8"?>
<p:tagLst xmlns:p="http://schemas.openxmlformats.org/presentationml/2006/main">
  <p:tag name="AS_UNIQUEID" val="61"/>
</p:tagLst>
</file>

<file path=ppt/tags/tag934.xml><?xml version="1.0" encoding="utf-8"?>
<p:tagLst xmlns:p="http://schemas.openxmlformats.org/presentationml/2006/main">
  <p:tag name="AS_UNIQUEID" val="62"/>
</p:tagLst>
</file>

<file path=ppt/tags/tag935.xml><?xml version="1.0" encoding="utf-8"?>
<p:tagLst xmlns:p="http://schemas.openxmlformats.org/presentationml/2006/main">
  <p:tag name="AS_UNIQUEID" val="63"/>
</p:tagLst>
</file>

<file path=ppt/tags/tag936.xml><?xml version="1.0" encoding="utf-8"?>
<p:tagLst xmlns:p="http://schemas.openxmlformats.org/presentationml/2006/main">
  <p:tag name="AS_UNIQUEID" val="64"/>
</p:tagLst>
</file>

<file path=ppt/tags/tag937.xml><?xml version="1.0" encoding="utf-8"?>
<p:tagLst xmlns:p="http://schemas.openxmlformats.org/presentationml/2006/main">
  <p:tag name="AS_UNIQUEID" val="65"/>
</p:tagLst>
</file>

<file path=ppt/tags/tag938.xml><?xml version="1.0" encoding="utf-8"?>
<p:tagLst xmlns:p="http://schemas.openxmlformats.org/presentationml/2006/main">
  <p:tag name="AS_UNIQUEID" val="66"/>
</p:tagLst>
</file>

<file path=ppt/tags/tag939.xml><?xml version="1.0" encoding="utf-8"?>
<p:tagLst xmlns:p="http://schemas.openxmlformats.org/presentationml/2006/main">
  <p:tag name="AS_UNIQUEID" val="67"/>
</p:tagLst>
</file>

<file path=ppt/tags/tag94.xml><?xml version="1.0" encoding="utf-8"?>
<p:tagLst xmlns:p="http://schemas.openxmlformats.org/presentationml/2006/main">
  <p:tag name="AS_UNIQUEID" val="1031"/>
</p:tagLst>
</file>

<file path=ppt/tags/tag940.xml><?xml version="1.0" encoding="utf-8"?>
<p:tagLst xmlns:p="http://schemas.openxmlformats.org/presentationml/2006/main">
  <p:tag name="AS_UNIQUEID" val="68"/>
</p:tagLst>
</file>

<file path=ppt/tags/tag941.xml><?xml version="1.0" encoding="utf-8"?>
<p:tagLst xmlns:p="http://schemas.openxmlformats.org/presentationml/2006/main">
  <p:tag name="AS_UNIQUEID" val="69"/>
</p:tagLst>
</file>

<file path=ppt/tags/tag942.xml><?xml version="1.0" encoding="utf-8"?>
<p:tagLst xmlns:p="http://schemas.openxmlformats.org/presentationml/2006/main">
  <p:tag name="AS_UNIQUEID" val="70"/>
</p:tagLst>
</file>

<file path=ppt/tags/tag943.xml><?xml version="1.0" encoding="utf-8"?>
<p:tagLst xmlns:p="http://schemas.openxmlformats.org/presentationml/2006/main">
  <p:tag name="AS_UNIQUEID" val="71"/>
</p:tagLst>
</file>

<file path=ppt/tags/tag944.xml><?xml version="1.0" encoding="utf-8"?>
<p:tagLst xmlns:p="http://schemas.openxmlformats.org/presentationml/2006/main">
  <p:tag name="AS_UNIQUEID" val="72"/>
</p:tagLst>
</file>

<file path=ppt/tags/tag945.xml><?xml version="1.0" encoding="utf-8"?>
<p:tagLst xmlns:p="http://schemas.openxmlformats.org/presentationml/2006/main">
  <p:tag name="AS_UNIQUEID" val="73"/>
</p:tagLst>
</file>

<file path=ppt/tags/tag946.xml><?xml version="1.0" encoding="utf-8"?>
<p:tagLst xmlns:p="http://schemas.openxmlformats.org/presentationml/2006/main">
  <p:tag name="AS_UNIQUEID" val="74"/>
</p:tagLst>
</file>

<file path=ppt/tags/tag947.xml><?xml version="1.0" encoding="utf-8"?>
<p:tagLst xmlns:p="http://schemas.openxmlformats.org/presentationml/2006/main">
  <p:tag name="AS_UNIQUEID" val="75"/>
</p:tagLst>
</file>

<file path=ppt/tags/tag948.xml><?xml version="1.0" encoding="utf-8"?>
<p:tagLst xmlns:p="http://schemas.openxmlformats.org/presentationml/2006/main">
  <p:tag name="AS_UNIQUEID" val="76"/>
</p:tagLst>
</file>

<file path=ppt/tags/tag949.xml><?xml version="1.0" encoding="utf-8"?>
<p:tagLst xmlns:p="http://schemas.openxmlformats.org/presentationml/2006/main">
  <p:tag name="AS_UNIQUEID" val="77"/>
</p:tagLst>
</file>

<file path=ppt/tags/tag95.xml><?xml version="1.0" encoding="utf-8"?>
<p:tagLst xmlns:p="http://schemas.openxmlformats.org/presentationml/2006/main">
  <p:tag name="AS_UNIQUEID" val="1033"/>
</p:tagLst>
</file>

<file path=ppt/tags/tag950.xml><?xml version="1.0" encoding="utf-8"?>
<p:tagLst xmlns:p="http://schemas.openxmlformats.org/presentationml/2006/main">
  <p:tag name="AS_UNIQUEID" val="78"/>
</p:tagLst>
</file>

<file path=ppt/tags/tag951.xml><?xml version="1.0" encoding="utf-8"?>
<p:tagLst xmlns:p="http://schemas.openxmlformats.org/presentationml/2006/main">
  <p:tag name="AS_UNIQUEID" val="79"/>
</p:tagLst>
</file>

<file path=ppt/tags/tag952.xml><?xml version="1.0" encoding="utf-8"?>
<p:tagLst xmlns:p="http://schemas.openxmlformats.org/presentationml/2006/main">
  <p:tag name="AS_UNIQUEID" val="80"/>
</p:tagLst>
</file>

<file path=ppt/tags/tag953.xml><?xml version="1.0" encoding="utf-8"?>
<p:tagLst xmlns:p="http://schemas.openxmlformats.org/presentationml/2006/main">
  <p:tag name="AS_UNIQUEID" val="81"/>
</p:tagLst>
</file>

<file path=ppt/tags/tag954.xml><?xml version="1.0" encoding="utf-8"?>
<p:tagLst xmlns:p="http://schemas.openxmlformats.org/presentationml/2006/main">
  <p:tag name="AS_UNIQUEID" val="82"/>
</p:tagLst>
</file>

<file path=ppt/tags/tag955.xml><?xml version="1.0" encoding="utf-8"?>
<p:tagLst xmlns:p="http://schemas.openxmlformats.org/presentationml/2006/main">
  <p:tag name="AS_UNIQUEID" val="83"/>
</p:tagLst>
</file>

<file path=ppt/tags/tag956.xml><?xml version="1.0" encoding="utf-8"?>
<p:tagLst xmlns:p="http://schemas.openxmlformats.org/presentationml/2006/main">
  <p:tag name="AS_UNIQUEID" val="84"/>
</p:tagLst>
</file>

<file path=ppt/tags/tag957.xml><?xml version="1.0" encoding="utf-8"?>
<p:tagLst xmlns:p="http://schemas.openxmlformats.org/presentationml/2006/main">
  <p:tag name="AS_UNIQUEID" val="85"/>
</p:tagLst>
</file>

<file path=ppt/tags/tag958.xml><?xml version="1.0" encoding="utf-8"?>
<p:tagLst xmlns:p="http://schemas.openxmlformats.org/presentationml/2006/main">
  <p:tag name="AS_UNIQUEID" val="86"/>
</p:tagLst>
</file>

<file path=ppt/tags/tag959.xml><?xml version="1.0" encoding="utf-8"?>
<p:tagLst xmlns:p="http://schemas.openxmlformats.org/presentationml/2006/main">
  <p:tag name="AS_UNIQUEID" val="87"/>
</p:tagLst>
</file>

<file path=ppt/tags/tag96.xml><?xml version="1.0" encoding="utf-8"?>
<p:tagLst xmlns:p="http://schemas.openxmlformats.org/presentationml/2006/main">
  <p:tag name="AS_UNIQUEID" val="1034"/>
</p:tagLst>
</file>

<file path=ppt/tags/tag960.xml><?xml version="1.0" encoding="utf-8"?>
<p:tagLst xmlns:p="http://schemas.openxmlformats.org/presentationml/2006/main">
  <p:tag name="AS_UNIQUEID" val="88"/>
</p:tagLst>
</file>

<file path=ppt/tags/tag961.xml><?xml version="1.0" encoding="utf-8"?>
<p:tagLst xmlns:p="http://schemas.openxmlformats.org/presentationml/2006/main">
  <p:tag name="AS_UNIQUEID" val="89"/>
</p:tagLst>
</file>

<file path=ppt/tags/tag962.xml><?xml version="1.0" encoding="utf-8"?>
<p:tagLst xmlns:p="http://schemas.openxmlformats.org/presentationml/2006/main">
  <p:tag name="AS_UNIQUEID" val="90"/>
</p:tagLst>
</file>

<file path=ppt/tags/tag963.xml><?xml version="1.0" encoding="utf-8"?>
<p:tagLst xmlns:p="http://schemas.openxmlformats.org/presentationml/2006/main">
  <p:tag name="AS_UNIQUEID" val="91"/>
</p:tagLst>
</file>

<file path=ppt/tags/tag964.xml><?xml version="1.0" encoding="utf-8"?>
<p:tagLst xmlns:p="http://schemas.openxmlformats.org/presentationml/2006/main">
  <p:tag name="AS_UNIQUEID" val="92"/>
</p:tagLst>
</file>

<file path=ppt/tags/tag965.xml><?xml version="1.0" encoding="utf-8"?>
<p:tagLst xmlns:p="http://schemas.openxmlformats.org/presentationml/2006/main">
  <p:tag name="AS_UNIQUEID" val="93"/>
</p:tagLst>
</file>

<file path=ppt/tags/tag966.xml><?xml version="1.0" encoding="utf-8"?>
<p:tagLst xmlns:p="http://schemas.openxmlformats.org/presentationml/2006/main">
  <p:tag name="AS_UNIQUEID" val="94"/>
</p:tagLst>
</file>

<file path=ppt/tags/tag967.xml><?xml version="1.0" encoding="utf-8"?>
<p:tagLst xmlns:p="http://schemas.openxmlformats.org/presentationml/2006/main">
  <p:tag name="AS_UNIQUEID" val="95"/>
</p:tagLst>
</file>

<file path=ppt/tags/tag968.xml><?xml version="1.0" encoding="utf-8"?>
<p:tagLst xmlns:p="http://schemas.openxmlformats.org/presentationml/2006/main">
  <p:tag name="AS_UNIQUEID" val="96"/>
</p:tagLst>
</file>

<file path=ppt/tags/tag969.xml><?xml version="1.0" encoding="utf-8"?>
<p:tagLst xmlns:p="http://schemas.openxmlformats.org/presentationml/2006/main">
  <p:tag name="AS_UNIQUEID" val="97"/>
</p:tagLst>
</file>

<file path=ppt/tags/tag97.xml><?xml version="1.0" encoding="utf-8"?>
<p:tagLst xmlns:p="http://schemas.openxmlformats.org/presentationml/2006/main">
  <p:tag name="AS_UNIQUEID" val="1035"/>
</p:tagLst>
</file>

<file path=ppt/tags/tag970.xml><?xml version="1.0" encoding="utf-8"?>
<p:tagLst xmlns:p="http://schemas.openxmlformats.org/presentationml/2006/main">
  <p:tag name="AS_UNIQUEID" val="98"/>
</p:tagLst>
</file>

<file path=ppt/tags/tag971.xml><?xml version="1.0" encoding="utf-8"?>
<p:tagLst xmlns:p="http://schemas.openxmlformats.org/presentationml/2006/main">
  <p:tag name="AS_UNIQUEID" val="99"/>
</p:tagLst>
</file>

<file path=ppt/tags/tag972.xml><?xml version="1.0" encoding="utf-8"?>
<p:tagLst xmlns:p="http://schemas.openxmlformats.org/presentationml/2006/main">
  <p:tag name="AS_UNIQUEID" val="100"/>
</p:tagLst>
</file>

<file path=ppt/tags/tag973.xml><?xml version="1.0" encoding="utf-8"?>
<p:tagLst xmlns:p="http://schemas.openxmlformats.org/presentationml/2006/main">
  <p:tag name="AS_UNIQUEID" val="101"/>
</p:tagLst>
</file>

<file path=ppt/tags/tag974.xml><?xml version="1.0" encoding="utf-8"?>
<p:tagLst xmlns:p="http://schemas.openxmlformats.org/presentationml/2006/main">
  <p:tag name="AS_UNIQUEID" val="102"/>
</p:tagLst>
</file>

<file path=ppt/tags/tag975.xml><?xml version="1.0" encoding="utf-8"?>
<p:tagLst xmlns:p="http://schemas.openxmlformats.org/presentationml/2006/main">
  <p:tag name="AS_UNIQUEID" val="103"/>
</p:tagLst>
</file>

<file path=ppt/tags/tag976.xml><?xml version="1.0" encoding="utf-8"?>
<p:tagLst xmlns:p="http://schemas.openxmlformats.org/presentationml/2006/main">
  <p:tag name="AS_UNIQUEID" val="104"/>
</p:tagLst>
</file>

<file path=ppt/tags/tag977.xml><?xml version="1.0" encoding="utf-8"?>
<p:tagLst xmlns:p="http://schemas.openxmlformats.org/presentationml/2006/main">
  <p:tag name="AS_UNIQUEID" val="105"/>
</p:tagLst>
</file>

<file path=ppt/tags/tag978.xml><?xml version="1.0" encoding="utf-8"?>
<p:tagLst xmlns:p="http://schemas.openxmlformats.org/presentationml/2006/main">
  <p:tag name="AS_UNIQUEID" val="106"/>
</p:tagLst>
</file>

<file path=ppt/tags/tag979.xml><?xml version="1.0" encoding="utf-8"?>
<p:tagLst xmlns:p="http://schemas.openxmlformats.org/presentationml/2006/main">
  <p:tag name="AS_UNIQUEID" val="107"/>
</p:tagLst>
</file>

<file path=ppt/tags/tag98.xml><?xml version="1.0" encoding="utf-8"?>
<p:tagLst xmlns:p="http://schemas.openxmlformats.org/presentationml/2006/main">
  <p:tag name="AS_UNIQUEID" val="1036"/>
</p:tagLst>
</file>

<file path=ppt/tags/tag980.xml><?xml version="1.0" encoding="utf-8"?>
<p:tagLst xmlns:p="http://schemas.openxmlformats.org/presentationml/2006/main">
  <p:tag name="AS_UNIQUEID" val="108"/>
</p:tagLst>
</file>

<file path=ppt/tags/tag981.xml><?xml version="1.0" encoding="utf-8"?>
<p:tagLst xmlns:p="http://schemas.openxmlformats.org/presentationml/2006/main">
  <p:tag name="AS_UNIQUEID" val="109"/>
</p:tagLst>
</file>

<file path=ppt/tags/tag982.xml><?xml version="1.0" encoding="utf-8"?>
<p:tagLst xmlns:p="http://schemas.openxmlformats.org/presentationml/2006/main">
  <p:tag name="AS_UNIQUEID" val="110"/>
</p:tagLst>
</file>

<file path=ppt/tags/tag983.xml><?xml version="1.0" encoding="utf-8"?>
<p:tagLst xmlns:p="http://schemas.openxmlformats.org/presentationml/2006/main">
  <p:tag name="AS_UNIQUEID" val="111"/>
</p:tagLst>
</file>

<file path=ppt/tags/tag984.xml><?xml version="1.0" encoding="utf-8"?>
<p:tagLst xmlns:p="http://schemas.openxmlformats.org/presentationml/2006/main">
  <p:tag name="AS_UNIQUEID" val="112"/>
</p:tagLst>
</file>

<file path=ppt/tags/tag985.xml><?xml version="1.0" encoding="utf-8"?>
<p:tagLst xmlns:p="http://schemas.openxmlformats.org/presentationml/2006/main">
  <p:tag name="AS_UNIQUEID" val="113"/>
</p:tagLst>
</file>

<file path=ppt/tags/tag986.xml><?xml version="1.0" encoding="utf-8"?>
<p:tagLst xmlns:p="http://schemas.openxmlformats.org/presentationml/2006/main">
  <p:tag name="AS_UNIQUEID" val="114"/>
</p:tagLst>
</file>

<file path=ppt/tags/tag987.xml><?xml version="1.0" encoding="utf-8"?>
<p:tagLst xmlns:p="http://schemas.openxmlformats.org/presentationml/2006/main">
  <p:tag name="AS_UNIQUEID" val="115"/>
</p:tagLst>
</file>

<file path=ppt/tags/tag988.xml><?xml version="1.0" encoding="utf-8"?>
<p:tagLst xmlns:p="http://schemas.openxmlformats.org/presentationml/2006/main">
  <p:tag name="AS_UNIQUEID" val="116"/>
</p:tagLst>
</file>

<file path=ppt/tags/tag989.xml><?xml version="1.0" encoding="utf-8"?>
<p:tagLst xmlns:p="http://schemas.openxmlformats.org/presentationml/2006/main">
  <p:tag name="AS_UNIQUEID" val="117"/>
</p:tagLst>
</file>

<file path=ppt/tags/tag99.xml><?xml version="1.0" encoding="utf-8"?>
<p:tagLst xmlns:p="http://schemas.openxmlformats.org/presentationml/2006/main">
  <p:tag name="AS_UNIQUEID" val="1037"/>
</p:tagLst>
</file>

<file path=ppt/tags/tag990.xml><?xml version="1.0" encoding="utf-8"?>
<p:tagLst xmlns:p="http://schemas.openxmlformats.org/presentationml/2006/main">
  <p:tag name="AS_UNIQUEID" val="118"/>
</p:tagLst>
</file>

<file path=ppt/tags/tag991.xml><?xml version="1.0" encoding="utf-8"?>
<p:tagLst xmlns:p="http://schemas.openxmlformats.org/presentationml/2006/main">
  <p:tag name="AS_UNIQUEID" val="119"/>
</p:tagLst>
</file>

<file path=ppt/tags/tag992.xml><?xml version="1.0" encoding="utf-8"?>
<p:tagLst xmlns:p="http://schemas.openxmlformats.org/presentationml/2006/main">
  <p:tag name="AS_UNIQUEID" val="120"/>
</p:tagLst>
</file>

<file path=ppt/tags/tag993.xml><?xml version="1.0" encoding="utf-8"?>
<p:tagLst xmlns:p="http://schemas.openxmlformats.org/presentationml/2006/main">
  <p:tag name="AS_UNIQUEID" val="121"/>
</p:tagLst>
</file>

<file path=ppt/tags/tag994.xml><?xml version="1.0" encoding="utf-8"?>
<p:tagLst xmlns:p="http://schemas.openxmlformats.org/presentationml/2006/main">
  <p:tag name="AS_UNIQUEID" val="122"/>
</p:tagLst>
</file>

<file path=ppt/tags/tag995.xml><?xml version="1.0" encoding="utf-8"?>
<p:tagLst xmlns:p="http://schemas.openxmlformats.org/presentationml/2006/main">
  <p:tag name="AS_UNIQUEID" val="123"/>
</p:tagLst>
</file>

<file path=ppt/tags/tag996.xml><?xml version="1.0" encoding="utf-8"?>
<p:tagLst xmlns:p="http://schemas.openxmlformats.org/presentationml/2006/main">
  <p:tag name="AS_UNIQUEID" val="124"/>
</p:tagLst>
</file>

<file path=ppt/tags/tag997.xml><?xml version="1.0" encoding="utf-8"?>
<p:tagLst xmlns:p="http://schemas.openxmlformats.org/presentationml/2006/main">
  <p:tag name="AS_UNIQUEID" val="125"/>
</p:tagLst>
</file>

<file path=ppt/tags/tag998.xml><?xml version="1.0" encoding="utf-8"?>
<p:tagLst xmlns:p="http://schemas.openxmlformats.org/presentationml/2006/main">
  <p:tag name="AS_UNIQUEID" val="126"/>
</p:tagLst>
</file>

<file path=ppt/tags/tag999.xml><?xml version="1.0" encoding="utf-8"?>
<p:tagLst xmlns:p="http://schemas.openxmlformats.org/presentationml/2006/main">
  <p:tag name="AS_UNIQUEID" val="127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主题​​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006599"/>
      </a:accent1>
      <a:accent2>
        <a:srgbClr val="1C6698"/>
      </a:accent2>
      <a:accent3>
        <a:srgbClr val="3D79AD"/>
      </a:accent3>
      <a:accent4>
        <a:srgbClr val="5C85B8"/>
      </a:accent4>
      <a:accent5>
        <a:srgbClr val="798EC2"/>
      </a:accent5>
      <a:accent6>
        <a:srgbClr val="9898C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主题​​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006599"/>
      </a:accent1>
      <a:accent2>
        <a:srgbClr val="1C6698"/>
      </a:accent2>
      <a:accent3>
        <a:srgbClr val="3D79AD"/>
      </a:accent3>
      <a:accent4>
        <a:srgbClr val="5C85B8"/>
      </a:accent4>
      <a:accent5>
        <a:srgbClr val="798EC2"/>
      </a:accent5>
      <a:accent6>
        <a:srgbClr val="9898C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>
                <a:alpha val="37000"/>
              </a:schemeClr>
            </a:gs>
            <a:gs pos="54000">
              <a:schemeClr val="bg1">
                <a:alpha val="0"/>
              </a:schemeClr>
            </a:gs>
          </a:gsLst>
          <a:lin ang="15000000" scaled="0"/>
        </a:gradFill>
        <a:ln w="3175"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8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entury Gothic"/>
        <a:ea typeface="微软雅黑"/>
        <a:cs typeface="Arial"/>
      </a:majorFont>
      <a:minorFont>
        <a:latin typeface="Century Gothic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电影报告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CE2828"/>
      </a:accent2>
      <a:accent3>
        <a:srgbClr val="BFBFB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Century Gothic"/>
        <a:ea typeface="微软雅黑"/>
        <a:cs typeface="Arial"/>
      </a:majorFont>
      <a:minorFont>
        <a:latin typeface="Century Gothic"/>
        <a:ea typeface="微软雅黑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>
                <a:alpha val="37000"/>
              </a:schemeClr>
            </a:gs>
            <a:gs pos="54000">
              <a:schemeClr val="bg1">
                <a:alpha val="0"/>
              </a:schemeClr>
            </a:gs>
          </a:gsLst>
          <a:lin ang="15000000" scaled="0"/>
        </a:gradFill>
        <a:ln w="3175"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8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6855</Words>
  <Application>WPS 演示</Application>
  <PresentationFormat/>
  <Paragraphs>735</Paragraphs>
  <Slides>50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50</vt:i4>
      </vt:variant>
    </vt:vector>
  </HeadingPairs>
  <TitlesOfParts>
    <vt:vector size="93" baseType="lpstr">
      <vt:lpstr>Arial</vt:lpstr>
      <vt:lpstr>宋体</vt:lpstr>
      <vt:lpstr>Wingdings</vt:lpstr>
      <vt:lpstr>微软雅黑</vt:lpstr>
      <vt:lpstr>Wingdings</vt:lpstr>
      <vt:lpstr>Century Gothic</vt:lpstr>
      <vt:lpstr>汉仪雪君体简</vt:lpstr>
      <vt:lpstr>Times New Roman</vt:lpstr>
      <vt:lpstr>刘炳森隶书</vt:lpstr>
      <vt:lpstr>隶书</vt:lpstr>
      <vt:lpstr>方正粗黑宋简体</vt:lpstr>
      <vt:lpstr>华文楷体</vt:lpstr>
      <vt:lpstr>方正颜宋简体</vt:lpstr>
      <vt:lpstr>方正小标宋简体</vt:lpstr>
      <vt:lpstr>Calibri</vt:lpstr>
      <vt:lpstr>等线</vt:lpstr>
      <vt:lpstr>Arial Unicode MS</vt:lpstr>
      <vt:lpstr>Segoe UI Light</vt:lpstr>
      <vt:lpstr>思源黑体 CN Light</vt:lpstr>
      <vt:lpstr>黑体</vt:lpstr>
      <vt:lpstr>幼圆</vt:lpstr>
      <vt:lpstr>方正粗宋简体</vt:lpstr>
      <vt:lpstr>方正艺黑简体</vt:lpstr>
      <vt:lpstr>Calibri</vt:lpstr>
      <vt:lpstr>Constantia</vt:lpstr>
      <vt:lpstr>Action Jackson</vt:lpstr>
      <vt:lpstr>Franklin Gothic Medium</vt:lpstr>
      <vt:lpstr>Segoe Print</vt:lpstr>
      <vt:lpstr>Calibri Light</vt:lpstr>
      <vt:lpstr>等线 Light</vt:lpstr>
      <vt:lpstr>微软雅黑 Light</vt:lpstr>
      <vt:lpstr>Office 主题​​</vt:lpstr>
      <vt:lpstr>Office 主题</vt:lpstr>
      <vt:lpstr>1_Office 主题</vt:lpstr>
      <vt:lpstr>1_Office 主题​​</vt:lpstr>
      <vt:lpstr>3_Office 主题​​</vt:lpstr>
      <vt:lpstr>3_Office 主题</vt:lpstr>
      <vt:lpstr>4_Office 主题​​</vt:lpstr>
      <vt:lpstr>自定义设计方案</vt:lpstr>
      <vt:lpstr>6_Office 主题</vt:lpstr>
      <vt:lpstr>7_Office 主题​​</vt:lpstr>
      <vt:lpstr>9_Office 主题​​</vt:lpstr>
      <vt:lpstr>10_Office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目录  Contents</vt:lpstr>
      <vt:lpstr>PowerPoint 演示文稿</vt:lpstr>
      <vt:lpstr>PowerPoint 演示文稿</vt:lpstr>
      <vt:lpstr>PowerPoint 演示文稿</vt:lpstr>
      <vt:lpstr>目录  Contents</vt:lpstr>
      <vt:lpstr>PowerPoint 演示文稿</vt:lpstr>
      <vt:lpstr>目录  Contents</vt:lpstr>
      <vt:lpstr>PowerPoint 演示文稿</vt:lpstr>
      <vt:lpstr>PowerPoint 演示文稿</vt:lpstr>
      <vt:lpstr>目录  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目录  Contents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酸酸</cp:lastModifiedBy>
  <cp:revision>18</cp:revision>
  <cp:lastPrinted>2021-01-16T22:52:00Z</cp:lastPrinted>
  <dcterms:created xsi:type="dcterms:W3CDTF">2021-01-16T22:52:00Z</dcterms:created>
  <dcterms:modified xsi:type="dcterms:W3CDTF">2021-06-29T02:23:43Z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A4F865831ADE4F72ACC99AB896618AEB</vt:lpwstr>
  </property>
  <property fmtid="{D5CDD505-2E9C-101B-9397-08002B2CF9AE}" pid="7" name="KSOProductBuildVer">
    <vt:lpwstr>2052-11.1.0.10578</vt:lpwstr>
  </property>
</Properties>
</file>